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b" ContentType="application/vnd.ms-excel.sheet.binary.macroEnabled.12"/>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2.xml" ContentType="application/vnd.openxmlformats-officedocument.theme+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ags/tag483.xml" ContentType="application/vnd.openxmlformats-officedocument.presentationml.tags+xml"/>
  <Override PartName="/ppt/theme/theme4.xml" ContentType="application/vnd.openxmlformats-officedocument.theme+xml"/>
  <Override PartName="/ppt/tags/tag484.xml" ContentType="application/vnd.openxmlformats-officedocument.presentationml.tags+xml"/>
  <Override PartName="/ppt/tags/tag485.xml" ContentType="application/vnd.openxmlformats-officedocument.presentationml.tags+xml"/>
  <Override PartName="/ppt/notesSlides/notesSlide1.xml" ContentType="application/vnd.openxmlformats-officedocument.presentationml.notesSlide+xml"/>
  <Override PartName="/ppt/tags/tag486.xml" ContentType="application/vnd.openxmlformats-officedocument.presentationml.tags+xml"/>
  <Override PartName="/ppt/notesSlides/notesSlide2.xml" ContentType="application/vnd.openxmlformats-officedocument.presentationml.notesSlide+xml"/>
  <Override PartName="/ppt/tags/tag487.xml" ContentType="application/vnd.openxmlformats-officedocument.presentationml.tags+xml"/>
  <Override PartName="/ppt/tags/tag488.xml" ContentType="application/vnd.openxmlformats-officedocument.presentationml.tags+xml"/>
  <Override PartName="/ppt/notesSlides/notesSlide3.xml" ContentType="application/vnd.openxmlformats-officedocument.presentationml.notesSlide+xml"/>
  <Override PartName="/ppt/charts/chart1.xml" ContentType="application/vnd.openxmlformats-officedocument.drawingml.chart+xml"/>
  <Override PartName="/ppt/tags/tag489.xml" ContentType="application/vnd.openxmlformats-officedocument.presentationml.tags+xml"/>
  <Override PartName="/ppt/notesSlides/notesSlide4.xml" ContentType="application/vnd.openxmlformats-officedocument.presentationml.notesSlide+xml"/>
  <Override PartName="/ppt/tags/tag490.xml" ContentType="application/vnd.openxmlformats-officedocument.presentationml.tags+xml"/>
  <Override PartName="/ppt/notesSlides/notesSlide5.xml" ContentType="application/vnd.openxmlformats-officedocument.presentationml.notesSlide+xml"/>
  <Override PartName="/ppt/tags/tag491.xml" ContentType="application/vnd.openxmlformats-officedocument.presentationml.tags+xml"/>
  <Override PartName="/ppt/notesSlides/notesSlide6.xml" ContentType="application/vnd.openxmlformats-officedocument.presentationml.notesSlide+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notesSlides/notesSlide7.xml" ContentType="application/vnd.openxmlformats-officedocument.presentationml.notesSlide+xml"/>
  <Override PartName="/ppt/charts/chart2.xml" ContentType="application/vnd.openxmlformats-officedocument.drawingml.chart+xml"/>
  <Override PartName="/ppt/tags/tag525.xml" ContentType="application/vnd.openxmlformats-officedocument.presentationml.tags+xml"/>
  <Override PartName="/ppt/notesSlides/notesSlide8.xml" ContentType="application/vnd.openxmlformats-officedocument.presentationml.notesSlide+xml"/>
  <Override PartName="/ppt/tags/tag526.xml" ContentType="application/vnd.openxmlformats-officedocument.presentationml.tags+xml"/>
  <Override PartName="/ppt/notesSlides/notesSlide9.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notesSlides/notesSlide10.xml" ContentType="application/vnd.openxmlformats-officedocument.presentationml.notesSlide+xml"/>
  <Override PartName="/ppt/charts/chart4.xml" ContentType="application/vnd.openxmlformats-officedocument.drawingml.chart+xml"/>
  <Override PartName="/ppt/tags/tag577.xml" ContentType="application/vnd.openxmlformats-officedocument.presentationml.tags+xml"/>
  <Override PartName="/ppt/notesSlides/notesSlide11.xml" ContentType="application/vnd.openxmlformats-officedocument.presentationml.notesSlide+xml"/>
  <Override PartName="/ppt/charts/chart5.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charts/chart6.xml" ContentType="application/vnd.openxmlformats-officedocument.drawingml.chart+xml"/>
  <Override PartName="/ppt/charts/style3.xml" ContentType="application/vnd.ms-office.chartstyle+xml"/>
  <Override PartName="/ppt/charts/colors3.xml" ContentType="application/vnd.ms-office.chartcolorstyle+xml"/>
  <Override PartName="/ppt/tags/tag578.xml" ContentType="application/vnd.openxmlformats-officedocument.presentationml.tags+xml"/>
  <Override PartName="/ppt/notesSlides/notesSlide12.xml" ContentType="application/vnd.openxmlformats-officedocument.presentationml.notesSlide+xml"/>
  <Override PartName="/ppt/tags/tag579.xml" ContentType="application/vnd.openxmlformats-officedocument.presentationml.tags+xml"/>
  <Override PartName="/ppt/notesSlides/notesSlide13.xml" ContentType="application/vnd.openxmlformats-officedocument.presentationml.notesSlide+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charts/chart7.xml" ContentType="application/vnd.openxmlformats-officedocument.drawingml.chart+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charts/chart8.xml" ContentType="application/vnd.openxmlformats-officedocument.drawingml.chart+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charts/chart9.xml" ContentType="application/vnd.openxmlformats-officedocument.drawingml.chart+xml"/>
  <Override PartName="/ppt/tags/tag628.xml" ContentType="application/vnd.openxmlformats-officedocument.presentationml.tags+xml"/>
  <Override PartName="/ppt/tags/tag629.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charts/chart10.xml" ContentType="application/vnd.openxmlformats-officedocument.drawingml.chart+xml"/>
  <Override PartName="/ppt/tags/tag638.xml" ContentType="application/vnd.openxmlformats-officedocument.presentationml.tags+xml"/>
  <Override PartName="/ppt/tags/tag639.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charts/chart11.xml" ContentType="application/vnd.openxmlformats-officedocument.drawingml.chart+xml"/>
  <Override PartName="/ppt/tags/tag648.xml" ContentType="application/vnd.openxmlformats-officedocument.presentationml.tags+xml"/>
  <Override PartName="/ppt/tags/tag649.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charts/chart12.xml" ContentType="application/vnd.openxmlformats-officedocument.drawingml.chart+xml"/>
  <Override PartName="/ppt/tags/tag668.xml" ContentType="application/vnd.openxmlformats-officedocument.presentationml.tags+xml"/>
  <Override PartName="/ppt/tags/tag669.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charts/chart13.xml" ContentType="application/vnd.openxmlformats-officedocument.drawingml.chart+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charts/chart14.xml" ContentType="application/vnd.openxmlformats-officedocument.drawingml.chart+xml"/>
  <Override PartName="/ppt/tags/tag698.xml" ContentType="application/vnd.openxmlformats-officedocument.presentationml.tags+xml"/>
  <Override PartName="/ppt/tags/tag699.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charts/chart15.xml" ContentType="application/vnd.openxmlformats-officedocument.drawingml.chart+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charts/chart16.xml" ContentType="application/vnd.openxmlformats-officedocument.drawingml.chart+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charts/chart17.xml" ContentType="application/vnd.openxmlformats-officedocument.drawingml.chart+xml"/>
  <Override PartName="/ppt/tags/tag739.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0.xml" ContentType="application/vnd.openxmlformats-officedocument.presentationml.tags+xml"/>
  <Override PartName="/ppt/charts/chart18.xml" ContentType="application/vnd.openxmlformats-officedocument.drawingml.chart+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charts/chart19.xml" ContentType="application/vnd.openxmlformats-officedocument.drawingml.chart+xml"/>
  <Override PartName="/ppt/tags/tag766.xml" ContentType="application/vnd.openxmlformats-officedocument.presentationml.tags+xml"/>
  <Override PartName="/ppt/notesSlides/notesSlide14.xml" ContentType="application/vnd.openxmlformats-officedocument.presentationml.notesSlide+xml"/>
  <Override PartName="/ppt/tags/tag767.xml" ContentType="application/vnd.openxmlformats-officedocument.presentationml.tags+xml"/>
  <Override PartName="/ppt/notesSlides/notesSlide15.xml" ContentType="application/vnd.openxmlformats-officedocument.presentationml.notesSlide+xml"/>
  <Override PartName="/ppt/tags/tag768.xml" ContentType="application/vnd.openxmlformats-officedocument.presentationml.tags+xml"/>
  <Override PartName="/ppt/notesSlides/notesSlide16.xml" ContentType="application/vnd.openxmlformats-officedocument.presentationml.notesSlide+xml"/>
  <Override PartName="/ppt/tags/tag76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7" r:id="rId4"/>
    <p:sldMasterId id="2147483757" r:id="rId5"/>
    <p:sldMasterId id="2147483790" r:id="rId6"/>
  </p:sldMasterIdLst>
  <p:notesMasterIdLst>
    <p:notesMasterId r:id="rId40"/>
  </p:notesMasterIdLst>
  <p:sldIdLst>
    <p:sldId id="2147483582" r:id="rId7"/>
    <p:sldId id="2147483608" r:id="rId8"/>
    <p:sldId id="2147481920" r:id="rId9"/>
    <p:sldId id="337" r:id="rId10"/>
    <p:sldId id="2147481930" r:id="rId11"/>
    <p:sldId id="2147481931" r:id="rId12"/>
    <p:sldId id="323" r:id="rId13"/>
    <p:sldId id="332" r:id="rId14"/>
    <p:sldId id="327" r:id="rId15"/>
    <p:sldId id="319" r:id="rId16"/>
    <p:sldId id="2147483602" r:id="rId17"/>
    <p:sldId id="330" r:id="rId18"/>
    <p:sldId id="2147483605" r:id="rId19"/>
    <p:sldId id="2147483603" r:id="rId20"/>
    <p:sldId id="2147481943" r:id="rId21"/>
    <p:sldId id="2147483584" r:id="rId22"/>
    <p:sldId id="2147483585" r:id="rId23"/>
    <p:sldId id="2147483586" r:id="rId24"/>
    <p:sldId id="2147483587" r:id="rId25"/>
    <p:sldId id="2147483588" r:id="rId26"/>
    <p:sldId id="2147483589" r:id="rId27"/>
    <p:sldId id="2147483590" r:id="rId28"/>
    <p:sldId id="2147483591" r:id="rId29"/>
    <p:sldId id="2147483592" r:id="rId30"/>
    <p:sldId id="2147483594" r:id="rId31"/>
    <p:sldId id="2147483593" r:id="rId32"/>
    <p:sldId id="2147483596" r:id="rId33"/>
    <p:sldId id="2147483597" r:id="rId34"/>
    <p:sldId id="2147483595" r:id="rId35"/>
    <p:sldId id="2147483604" r:id="rId36"/>
    <p:sldId id="2147483609" r:id="rId37"/>
    <p:sldId id="2147483606" r:id="rId38"/>
    <p:sldId id="2147483583" r:id="rId39"/>
  </p:sldIdLst>
  <p:sldSz cx="12192000" cy="6858000"/>
  <p:notesSz cx="6858000" cy="9144000"/>
  <p:custDataLst>
    <p:tags r:id="rId4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8DB9"/>
    <a:srgbClr val="2B3388"/>
    <a:srgbClr val="344D6C"/>
    <a:srgbClr val="D9D9D9"/>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28" autoAdjust="0"/>
    <p:restoredTop sz="84837" autoAdjust="0"/>
  </p:normalViewPr>
  <p:slideViewPr>
    <p:cSldViewPr snapToGrid="0">
      <p:cViewPr varScale="1">
        <p:scale>
          <a:sx n="64" d="100"/>
          <a:sy n="64" d="100"/>
        </p:scale>
        <p:origin x="5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0" Type="http://schemas.openxmlformats.org/officeDocument/2006/relationships/slide" Target="slides/slide14.xml"/><Relationship Id="rId41"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Binary_Worksheet.xlsb"/></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Binary_Worksheet1.xlsb"/></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Binary_Worksheet2.xlsb"/></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3.xml"/><Relationship Id="rId1" Type="http://schemas.microsoft.com/office/2011/relationships/chartStyle" Target="style3.xml"/></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Binary_Worksheet5.xlsb"/></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Binary_Worksheet6.xlsb"/></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Binary_Worksheet7.xlsb"/></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Binary_Worksheet8.xlsb"/></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Binary_Worksheet9.xlsb"/></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Binary_Worksheet10.xlsb"/></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Binary_Worksheet11.xlsb"/></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Binary_Worksheet12.xlsb"/></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Binary_Worksheet13.xlsb"/></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Binary_Worksheet14.xlsb"/></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Binary_Worksheet15.xlsb"/></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Binary_Worksheet16.xlsb"/></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Binary_Worksheet17.xlsb"/></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6078234704112337E-2"/>
          <c:y val="0.11782178217821782"/>
          <c:w val="0.94784353059177529"/>
          <c:h val="0.79900990099009905"/>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dLbls>
            <c:dLbl>
              <c:idx val="0"/>
              <c:layout>
                <c:manualLayout>
                  <c:x val="0"/>
                  <c:y val="-0.43465346534653465"/>
                </c:manualLayout>
              </c:layout>
              <c:numFmt formatCode="#,##0.0;&quot;-&quot;#,##0.0" sourceLinked="0"/>
              <c:spPr>
                <a:noFill/>
                <a:ln>
                  <a:noFill/>
                </a:ln>
              </c:spPr>
              <c:txPr>
                <a:bodyPr wrap="none"/>
                <a:lstStyle/>
                <a:p>
                  <a:pPr>
                    <a:defRPr sz="1200" b="1"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668F-440A-B361-DF14FC9EAA0E}"/>
                </c:ext>
              </c:extLst>
            </c:dLbl>
            <c:dLbl>
              <c:idx val="1"/>
              <c:layout>
                <c:manualLayout>
                  <c:x val="0"/>
                  <c:y val="-0.29504950495049503"/>
                </c:manualLayout>
              </c:layout>
              <c:numFmt formatCode="#,##0.0;&quot;-&quot;#,##0.0" sourceLinked="0"/>
              <c:spPr>
                <a:noFill/>
                <a:ln>
                  <a:noFill/>
                </a:ln>
              </c:spPr>
              <c:txPr>
                <a:bodyPr wrap="none"/>
                <a:lstStyle/>
                <a:p>
                  <a:pPr>
                    <a:defRPr sz="1200" b="1"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668F-440A-B361-DF14FC9EAA0E}"/>
                </c:ext>
              </c:extLst>
            </c:dLbl>
            <c:dLbl>
              <c:idx val="2"/>
              <c:layout>
                <c:manualLayout>
                  <c:x val="0"/>
                  <c:y val="-0.1004950495049505"/>
                </c:manualLayout>
              </c:layout>
              <c:numFmt formatCode="#,##0.0;&quot;-&quot;#,##0.0" sourceLinked="0"/>
              <c:spPr>
                <a:noFill/>
                <a:ln>
                  <a:noFill/>
                </a:ln>
              </c:spPr>
              <c:txPr>
                <a:bodyPr wrap="none"/>
                <a:lstStyle/>
                <a:p>
                  <a:pPr>
                    <a:defRPr sz="1200" b="1"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668F-440A-B361-DF14FC9EAA0E}"/>
                </c:ext>
              </c:extLst>
            </c:dLbl>
            <c:dLbl>
              <c:idx val="3"/>
              <c:layout>
                <c:manualLayout>
                  <c:x val="0"/>
                  <c:y val="-5.1485148514851482E-2"/>
                </c:manualLayout>
              </c:layout>
              <c:numFmt formatCode="#,##0.0;&quot;-&quot;#,##0.0" sourceLinked="0"/>
              <c:spPr>
                <a:noFill/>
                <a:ln>
                  <a:noFill/>
                </a:ln>
              </c:spPr>
              <c:txPr>
                <a:bodyPr wrap="none"/>
                <a:lstStyle/>
                <a:p>
                  <a:pPr>
                    <a:defRPr sz="1200" b="1"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668F-440A-B361-DF14FC9EAA0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Sheet1!$A$1:$D$1</c:f>
              <c:numCache>
                <c:formatCode>General</c:formatCode>
                <c:ptCount val="4"/>
                <c:pt idx="0">
                  <c:v>27.4</c:v>
                </c:pt>
                <c:pt idx="1">
                  <c:v>17.8</c:v>
                </c:pt>
                <c:pt idx="2">
                  <c:v>4.5</c:v>
                </c:pt>
                <c:pt idx="3">
                  <c:v>1.1000000000000001</c:v>
                </c:pt>
              </c:numCache>
            </c:numRef>
          </c:val>
          <c:extLst>
            <c:ext xmlns:c16="http://schemas.microsoft.com/office/drawing/2014/chart" uri="{C3380CC4-5D6E-409C-BE32-E72D297353CC}">
              <c16:uniqueId val="{00000004-668F-440A-B361-DF14FC9EAA0E}"/>
            </c:ext>
          </c:extLst>
        </c:ser>
        <c:dLbls>
          <c:showLegendKey val="0"/>
          <c:showVal val="0"/>
          <c:showCatName val="0"/>
          <c:showSerName val="0"/>
          <c:showPercent val="0"/>
          <c:showBubbleSize val="0"/>
        </c:dLbls>
        <c:gapWidth val="80"/>
        <c:overlap val="100"/>
        <c:axId val="1514936512"/>
        <c:axId val="1"/>
      </c:barChart>
      <c:catAx>
        <c:axId val="1514936512"/>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200" kern="1200">
                <a:latin typeface="+mn-lt"/>
                <a:ea typeface="+mn-ea"/>
                <a:cs typeface="+mn-cs"/>
              </a:defRPr>
            </a:pPr>
            <a:endParaRPr lang="en-US"/>
          </a:p>
        </c:txPr>
        <c:crossAx val="1"/>
        <c:crosses val="min"/>
        <c:auto val="0"/>
        <c:lblAlgn val="ctr"/>
        <c:lblOffset val="100"/>
        <c:noMultiLvlLbl val="0"/>
      </c:catAx>
      <c:valAx>
        <c:axId val="1"/>
        <c:scaling>
          <c:orientation val="minMax"/>
          <c:max val="27.4"/>
          <c:min val="0"/>
        </c:scaling>
        <c:delete val="1"/>
        <c:axPos val="l"/>
        <c:numFmt formatCode="General" sourceLinked="1"/>
        <c:majorTickMark val="out"/>
        <c:minorTickMark val="none"/>
        <c:tickLblPos val="nextTo"/>
        <c:crossAx val="1514936512"/>
        <c:crosses val="min"/>
        <c:crossBetween val="between"/>
      </c:valAx>
    </c:plotArea>
    <c:plotVisOnly val="0"/>
    <c:dispBlanksAs val="gap"/>
    <c:showDLblsOverMax val="1"/>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6863966770508828E-2"/>
          <c:y val="6.7164179104477612E-2"/>
          <c:w val="0.9190031152647975"/>
          <c:h val="0.89239287433798753"/>
        </c:manualLayout>
      </c:layout>
      <c:scatterChart>
        <c:scatterStyle val="lineMarker"/>
        <c:varyColors val="0"/>
        <c:ser>
          <c:idx val="0"/>
          <c:order val="0"/>
          <c:spPr>
            <a:ln>
              <a:noFill/>
            </a:ln>
          </c:spPr>
          <c:marker>
            <c:symbol val="none"/>
          </c:marker>
          <c:dPt>
            <c:idx val="1"/>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0-F296-4A94-9326-3AD8D3FC98B7}"/>
              </c:ext>
            </c:extLst>
          </c:dPt>
          <c:dPt>
            <c:idx val="2"/>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1-F296-4A94-9326-3AD8D3FC98B7}"/>
              </c:ext>
            </c:extLst>
          </c:dPt>
          <c:dPt>
            <c:idx val="3"/>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2-F296-4A94-9326-3AD8D3FC98B7}"/>
              </c:ext>
            </c:extLst>
          </c:dPt>
          <c:dPt>
            <c:idx val="4"/>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3-F296-4A94-9326-3AD8D3FC98B7}"/>
              </c:ext>
            </c:extLst>
          </c:dPt>
          <c:dPt>
            <c:idx val="5"/>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4-F296-4A94-9326-3AD8D3FC98B7}"/>
              </c:ext>
            </c:extLst>
          </c:dPt>
          <c:dPt>
            <c:idx val="6"/>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5-F296-4A94-9326-3AD8D3FC98B7}"/>
              </c:ext>
            </c:extLst>
          </c:dPt>
          <c:dPt>
            <c:idx val="7"/>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6-F296-4A94-9326-3AD8D3FC98B7}"/>
              </c:ext>
            </c:extLst>
          </c:dPt>
          <c:dPt>
            <c:idx val="8"/>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7-F296-4A94-9326-3AD8D3FC98B7}"/>
              </c:ext>
            </c:extLst>
          </c:dPt>
          <c:dPt>
            <c:idx val="9"/>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8-F296-4A94-9326-3AD8D3FC98B7}"/>
              </c:ext>
            </c:extLst>
          </c:dPt>
          <c:dPt>
            <c:idx val="10"/>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9-F296-4A94-9326-3AD8D3FC98B7}"/>
              </c:ext>
            </c:extLst>
          </c:dPt>
          <c:dPt>
            <c:idx val="11"/>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A-F296-4A94-9326-3AD8D3FC98B7}"/>
              </c:ext>
            </c:extLst>
          </c:dPt>
          <c:dPt>
            <c:idx val="12"/>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B-F296-4A94-9326-3AD8D3FC98B7}"/>
              </c:ext>
            </c:extLst>
          </c:dPt>
          <c:dPt>
            <c:idx val="13"/>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C-F296-4A94-9326-3AD8D3FC98B7}"/>
              </c:ext>
            </c:extLst>
          </c:dPt>
          <c:dPt>
            <c:idx val="14"/>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D-F296-4A94-9326-3AD8D3FC98B7}"/>
              </c:ext>
            </c:extLst>
          </c:dPt>
          <c:dPt>
            <c:idx val="15"/>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E-F296-4A94-9326-3AD8D3FC98B7}"/>
              </c:ext>
            </c:extLst>
          </c:dPt>
          <c:dPt>
            <c:idx val="16"/>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0F-F296-4A94-9326-3AD8D3FC98B7}"/>
              </c:ext>
            </c:extLst>
          </c:dPt>
          <c:dPt>
            <c:idx val="17"/>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10-F296-4A94-9326-3AD8D3FC98B7}"/>
              </c:ext>
            </c:extLst>
          </c:dPt>
          <c:dPt>
            <c:idx val="18"/>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11-F296-4A94-9326-3AD8D3FC98B7}"/>
              </c:ext>
            </c:extLst>
          </c:dPt>
          <c:dPt>
            <c:idx val="19"/>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12-F296-4A94-9326-3AD8D3FC98B7}"/>
              </c:ext>
            </c:extLst>
          </c:dPt>
          <c:dPt>
            <c:idx val="20"/>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13-F296-4A94-9326-3AD8D3FC98B7}"/>
              </c:ext>
            </c:extLst>
          </c:dPt>
          <c:dPt>
            <c:idx val="21"/>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14-F296-4A94-9326-3AD8D3FC98B7}"/>
              </c:ext>
            </c:extLst>
          </c:dPt>
          <c:dPt>
            <c:idx val="22"/>
            <c:marker>
              <c:symbol val="diamond"/>
              <c:size val="10"/>
              <c:spPr>
                <a:solidFill>
                  <a:schemeClr val="accent1"/>
                </a:solidFill>
                <a:ln w="9525" cmpd="sng" algn="ctr">
                  <a:solidFill>
                    <a:schemeClr val="accent1"/>
                  </a:solidFill>
                  <a:prstDash val="solid"/>
                </a:ln>
              </c:spPr>
            </c:marker>
            <c:bubble3D val="0"/>
            <c:extLst>
              <c:ext xmlns:c16="http://schemas.microsoft.com/office/drawing/2014/chart" uri="{C3380CC4-5D6E-409C-BE32-E72D297353CC}">
                <c16:uniqueId val="{00000015-F296-4A94-9326-3AD8D3FC98B7}"/>
              </c:ext>
            </c:extLst>
          </c:dPt>
          <c:dLbls>
            <c:dLbl>
              <c:idx val="1"/>
              <c:layout>
                <c:manualLayout>
                  <c:x val="4.9325025960539982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F296-4A94-9326-3AD8D3FC98B7}"/>
                </c:ext>
              </c:extLst>
            </c:dLbl>
            <c:dLbl>
              <c:idx val="2"/>
              <c:layout>
                <c:manualLayout>
                  <c:x val="4.9325025960539982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F296-4A94-9326-3AD8D3FC98B7}"/>
                </c:ext>
              </c:extLst>
            </c:dLbl>
            <c:dLbl>
              <c:idx val="3"/>
              <c:layout>
                <c:manualLayout>
                  <c:x val="4.9325025960539982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F296-4A94-9326-3AD8D3FC98B7}"/>
                </c:ext>
              </c:extLst>
            </c:dLbl>
            <c:dLbl>
              <c:idx val="5"/>
              <c:layout>
                <c:manualLayout>
                  <c:x val="4.9325025960539982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4-F296-4A94-9326-3AD8D3FC98B7}"/>
                </c:ext>
              </c:extLst>
            </c:dLbl>
            <c:dLbl>
              <c:idx val="6"/>
              <c:layout>
                <c:manualLayout>
                  <c:x val="4.9325025960539982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F296-4A94-9326-3AD8D3FC98B7}"/>
                </c:ext>
              </c:extLst>
            </c:dLbl>
            <c:dLbl>
              <c:idx val="7"/>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F296-4A94-9326-3AD8D3FC98B7}"/>
                </c:ext>
              </c:extLst>
            </c:dLbl>
            <c:dLbl>
              <c:idx val="8"/>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F296-4A94-9326-3AD8D3FC98B7}"/>
                </c:ext>
              </c:extLst>
            </c:dLbl>
            <c:dLbl>
              <c:idx val="9"/>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F296-4A94-9326-3AD8D3FC98B7}"/>
                </c:ext>
              </c:extLst>
            </c:dLbl>
            <c:dLbl>
              <c:idx val="11"/>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A-F296-4A94-9326-3AD8D3FC98B7}"/>
                </c:ext>
              </c:extLst>
            </c:dLbl>
            <c:dLbl>
              <c:idx val="12"/>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B-F296-4A94-9326-3AD8D3FC98B7}"/>
                </c:ext>
              </c:extLst>
            </c:dLbl>
            <c:dLbl>
              <c:idx val="13"/>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C-F296-4A94-9326-3AD8D3FC98B7}"/>
                </c:ext>
              </c:extLst>
            </c:dLbl>
            <c:dLbl>
              <c:idx val="14"/>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D-F296-4A94-9326-3AD8D3FC98B7}"/>
                </c:ext>
              </c:extLst>
            </c:dLbl>
            <c:dLbl>
              <c:idx val="15"/>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E-F296-4A94-9326-3AD8D3FC98B7}"/>
                </c:ext>
              </c:extLst>
            </c:dLbl>
            <c:dLbl>
              <c:idx val="16"/>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F-F296-4A94-9326-3AD8D3FC98B7}"/>
                </c:ext>
              </c:extLst>
            </c:dLbl>
            <c:dLbl>
              <c:idx val="18"/>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1-F296-4A94-9326-3AD8D3FC98B7}"/>
                </c:ext>
              </c:extLst>
            </c:dLbl>
            <c:dLbl>
              <c:idx val="19"/>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2-F296-4A94-9326-3AD8D3FC98B7}"/>
                </c:ext>
              </c:extLst>
            </c:dLbl>
            <c:dLbl>
              <c:idx val="20"/>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3-F296-4A94-9326-3AD8D3FC98B7}"/>
                </c:ext>
              </c:extLst>
            </c:dLbl>
            <c:dLbl>
              <c:idx val="21"/>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4-F296-4A94-9326-3AD8D3FC98B7}"/>
                </c:ext>
              </c:extLst>
            </c:dLbl>
            <c:dLbl>
              <c:idx val="22"/>
              <c:layout>
                <c:manualLayout>
                  <c:x val="4.2056074766355138E-2"/>
                  <c:y val="-7.2219547424169476E-4"/>
                </c:manualLayout>
              </c:layout>
              <c:numFmt formatCode="#,##0.0;&quot;-&quot;#,##0.0" sourceLinked="0"/>
              <c:spPr>
                <a:noFill/>
                <a:ln>
                  <a:noFill/>
                </a:ln>
              </c:spPr>
              <c:txPr>
                <a:bodyPr wrap="none"/>
                <a:lstStyle/>
                <a:p>
                  <a:pPr>
                    <a:defRPr sz="1200" b="1" kern="1200">
                      <a:solidFill>
                        <a:schemeClr val="tx1"/>
                      </a:solidFill>
                      <a:latin typeface="Open Sans"/>
                      <a:ea typeface="Open Sans"/>
                      <a:cs typeface="Open Sans"/>
                      <a:sym typeface="Open Sans"/>
                    </a:defRPr>
                  </a:pPr>
                  <a:endParaRPr lang="en-US"/>
                </a:p>
              </c:txPr>
              <c:dLblPos val="ctr"/>
              <c:showLegendKey val="0"/>
              <c:showVal val="0"/>
              <c:showCatName val="1"/>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5-F296-4A94-9326-3AD8D3FC98B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xVal>
            <c:numRef>
              <c:f>Sheet1!$A$2:$W$2</c:f>
              <c:numCache>
                <c:formatCode>General</c:formatCode>
                <c:ptCount val="23"/>
                <c:pt idx="1">
                  <c:v>19.399999999999999</c:v>
                </c:pt>
                <c:pt idx="2">
                  <c:v>14.5</c:v>
                </c:pt>
                <c:pt idx="3">
                  <c:v>14.4</c:v>
                </c:pt>
                <c:pt idx="4">
                  <c:v>13</c:v>
                </c:pt>
                <c:pt idx="5">
                  <c:v>10.3</c:v>
                </c:pt>
                <c:pt idx="6">
                  <c:v>10</c:v>
                </c:pt>
                <c:pt idx="7">
                  <c:v>9.6999999999999993</c:v>
                </c:pt>
                <c:pt idx="8">
                  <c:v>9.4</c:v>
                </c:pt>
                <c:pt idx="9">
                  <c:v>9.3000000000000007</c:v>
                </c:pt>
                <c:pt idx="10">
                  <c:v>8.1</c:v>
                </c:pt>
                <c:pt idx="11">
                  <c:v>7.4</c:v>
                </c:pt>
                <c:pt idx="12">
                  <c:v>5.7</c:v>
                </c:pt>
                <c:pt idx="13">
                  <c:v>5.3</c:v>
                </c:pt>
                <c:pt idx="14">
                  <c:v>4.8</c:v>
                </c:pt>
                <c:pt idx="15">
                  <c:v>4.5999999999999996</c:v>
                </c:pt>
                <c:pt idx="16">
                  <c:v>4.3</c:v>
                </c:pt>
                <c:pt idx="17">
                  <c:v>3.8</c:v>
                </c:pt>
                <c:pt idx="18">
                  <c:v>3</c:v>
                </c:pt>
                <c:pt idx="19">
                  <c:v>2.6</c:v>
                </c:pt>
                <c:pt idx="20">
                  <c:v>2.6</c:v>
                </c:pt>
                <c:pt idx="21">
                  <c:v>2.2000000000000002</c:v>
                </c:pt>
                <c:pt idx="22">
                  <c:v>1.8</c:v>
                </c:pt>
              </c:numCache>
            </c:numRef>
          </c:xVal>
          <c:yVal>
            <c:numRef>
              <c:f>Sheet1!$A$1:$W$1</c:f>
              <c:numCache>
                <c:formatCode>General</c:formatCode>
                <c:ptCount val="23"/>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numCache>
            </c:numRef>
          </c:yVal>
          <c:smooth val="0"/>
          <c:extLst>
            <c:ext xmlns:c16="http://schemas.microsoft.com/office/drawing/2014/chart" uri="{C3380CC4-5D6E-409C-BE32-E72D297353CC}">
              <c16:uniqueId val="{00000016-F296-4A94-9326-3AD8D3FC98B7}"/>
            </c:ext>
          </c:extLst>
        </c:ser>
        <c:dLbls>
          <c:showLegendKey val="0"/>
          <c:showVal val="0"/>
          <c:showCatName val="0"/>
          <c:showSerName val="0"/>
          <c:showPercent val="0"/>
          <c:showBubbleSize val="0"/>
        </c:dLbls>
        <c:axId val="5"/>
        <c:axId val="4"/>
      </c:scatterChart>
      <c:valAx>
        <c:axId val="4"/>
        <c:scaling>
          <c:orientation val="maxMin"/>
          <c:max val="22.5"/>
          <c:min val="-0.5"/>
        </c:scaling>
        <c:delete val="0"/>
        <c:axPos val="l"/>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50" kern="1200">
                <a:latin typeface="Open Sans"/>
                <a:ea typeface="Open Sans"/>
                <a:cs typeface="Open Sans"/>
                <a:sym typeface="Open Sans"/>
              </a:defRPr>
            </a:pPr>
            <a:endParaRPr lang="en-US"/>
          </a:p>
        </c:txPr>
        <c:crossAx val="5"/>
        <c:crosses val="min"/>
        <c:crossBetween val="midCat"/>
        <c:majorUnit val="1"/>
      </c:valAx>
      <c:valAx>
        <c:axId val="5"/>
        <c:scaling>
          <c:orientation val="minMax"/>
          <c:max val="30"/>
          <c:min val="0"/>
        </c:scaling>
        <c:delete val="0"/>
        <c:axPos val="t"/>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Open Sans"/>
                <a:ea typeface="Open Sans"/>
                <a:cs typeface="Open Sans"/>
                <a:sym typeface="Open Sans"/>
              </a:defRPr>
            </a:pPr>
            <a:endParaRPr lang="en-US"/>
          </a:p>
        </c:txPr>
        <c:crossAx val="4"/>
        <c:crosses val="min"/>
        <c:crossBetween val="between"/>
        <c:majorUnit val="5"/>
      </c:valAx>
    </c:plotArea>
    <c:plotVisOnly val="0"/>
    <c:dispBlanksAs val="gap"/>
    <c:showDLblsOverMax val="1"/>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6292495189223863E-2"/>
          <c:y val="3.6950926947197468E-2"/>
          <c:w val="0.65197454481946948"/>
          <c:h val="0.7451675837984727"/>
        </c:manualLayout>
      </c:layout>
      <c:barChart>
        <c:barDir val="bar"/>
        <c:grouping val="clustered"/>
        <c:varyColors val="0"/>
        <c:ser>
          <c:idx val="0"/>
          <c:order val="0"/>
          <c:tx>
            <c:strRef>
              <c:f>Sheet1!$B$1</c:f>
              <c:strCache>
                <c:ptCount val="1"/>
                <c:pt idx="0">
                  <c:v>2024 beklenen artış</c:v>
                </c:pt>
              </c:strCache>
            </c:strRef>
          </c:tx>
          <c:spPr>
            <a:solidFill>
              <a:schemeClr val="bg1">
                <a:lumMod val="50000"/>
              </a:schemeClr>
            </a:solidFill>
            <a:ln>
              <a:noFill/>
            </a:ln>
            <a:effectLst/>
          </c:spPr>
          <c:invertIfNegative val="0"/>
          <c:dLbls>
            <c:dLbl>
              <c:idx val="0"/>
              <c:tx>
                <c:rich>
                  <a:bodyPr/>
                  <a:lstStyle/>
                  <a:p>
                    <a:r>
                      <a:rPr lang="en-US"/>
                      <a:t>%17</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DB12-42C9-AF36-4E78736A3E71}"/>
                </c:ext>
              </c:extLst>
            </c:dLbl>
            <c:dLbl>
              <c:idx val="1"/>
              <c:tx>
                <c:rich>
                  <a:bodyPr/>
                  <a:lstStyle/>
                  <a:p>
                    <a:r>
                      <a:rPr lang="en-US"/>
                      <a:t>%32</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DB12-42C9-AF36-4E78736A3E71}"/>
                </c:ext>
              </c:extLst>
            </c:dLbl>
            <c:dLbl>
              <c:idx val="2"/>
              <c:tx>
                <c:rich>
                  <a:bodyPr/>
                  <a:lstStyle/>
                  <a:p>
                    <a:r>
                      <a:rPr lang="en-US"/>
                      <a:t>%34</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DB12-42C9-AF36-4E78736A3E71}"/>
                </c:ext>
              </c:extLst>
            </c:dLbl>
            <c:dLbl>
              <c:idx val="3"/>
              <c:tx>
                <c:rich>
                  <a:bodyPr/>
                  <a:lstStyle/>
                  <a:p>
                    <a:r>
                      <a:rPr lang="en-US"/>
                      <a:t>%53</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DB12-42C9-AF36-4E78736A3E71}"/>
                </c:ext>
              </c:extLst>
            </c:dLbl>
            <c:dLbl>
              <c:idx val="4"/>
              <c:tx>
                <c:rich>
                  <a:bodyPr/>
                  <a:lstStyle/>
                  <a:p>
                    <a:r>
                      <a:rPr lang="en-US"/>
                      <a:t>%56</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DB12-42C9-AF36-4E78736A3E71}"/>
                </c:ext>
              </c:extLst>
            </c:dLbl>
            <c:dLbl>
              <c:idx val="5"/>
              <c:tx>
                <c:rich>
                  <a:bodyPr/>
                  <a:lstStyle/>
                  <a:p>
                    <a:fld id="{777DC820-6F59-2549-95F6-C9AD4B929874}" type="VALUE">
                      <a:rPr lang="en-US" smtClean="0"/>
                      <a:pPr/>
                      <a:t>[DEĞER]</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B12-42C9-AF36-4E78736A3E71}"/>
                </c:ext>
              </c:extLst>
            </c:dLbl>
            <c:dLbl>
              <c:idx val="6"/>
              <c:tx>
                <c:rich>
                  <a:bodyPr/>
                  <a:lstStyle/>
                  <a:p>
                    <a:fld id="{E24C255C-3575-5441-8D1C-74F50020E71F}" type="VALUE">
                      <a:rPr lang="en-US" smtClean="0"/>
                      <a:pPr/>
                      <a:t>[DEĞER]</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DB12-42C9-AF36-4E78736A3E71}"/>
                </c:ext>
              </c:extLst>
            </c:dLbl>
            <c:dLbl>
              <c:idx val="7"/>
              <c:tx>
                <c:rich>
                  <a:bodyPr/>
                  <a:lstStyle/>
                  <a:p>
                    <a:fld id="{1C94E605-B980-3B44-B921-67F4EAC0D005}" type="VALUE">
                      <a:rPr lang="en-US" smtClean="0"/>
                      <a:pPr/>
                      <a:t>[DEĞER]</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B12-42C9-AF36-4E78736A3E71}"/>
                </c:ext>
              </c:extLst>
            </c:dLbl>
            <c:spPr>
              <a:noFill/>
              <a:ln>
                <a:noFill/>
              </a:ln>
              <a:effectLst/>
            </c:spPr>
            <c:txPr>
              <a:bodyPr rot="0" spcFirstLastPara="1" vertOverflow="ellipsis" vert="horz" wrap="square" anchor="ctr" anchorCtr="1"/>
              <a:lstStyle/>
              <a:p>
                <a:pPr>
                  <a:defRPr sz="1100"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Kişi sayısı</c:v>
                </c:pt>
                <c:pt idx="1">
                  <c:v>Gelir</c:v>
                </c:pt>
                <c:pt idx="2">
                  <c:v>Kârlılık</c:v>
                </c:pt>
                <c:pt idx="3">
                  <c:v>Benim işte geçirdiğim
zamanımda verimliliğim</c:v>
                </c:pt>
                <c:pt idx="4">
                  <c:v>Çalışanlarımın işte geçirdikleri
zamanlarında verimliliği</c:v>
                </c:pt>
              </c:strCache>
            </c:strRef>
          </c:cat>
          <c:val>
            <c:numRef>
              <c:f>Sheet1!$B$2:$B$6</c:f>
              <c:numCache>
                <c:formatCode>General</c:formatCode>
                <c:ptCount val="5"/>
                <c:pt idx="0">
                  <c:v>17</c:v>
                </c:pt>
                <c:pt idx="1">
                  <c:v>32</c:v>
                </c:pt>
                <c:pt idx="2">
                  <c:v>34</c:v>
                </c:pt>
                <c:pt idx="3">
                  <c:v>53</c:v>
                </c:pt>
                <c:pt idx="4">
                  <c:v>56</c:v>
                </c:pt>
              </c:numCache>
            </c:numRef>
          </c:val>
          <c:extLst>
            <c:ext xmlns:c16="http://schemas.microsoft.com/office/drawing/2014/chart" uri="{C3380CC4-5D6E-409C-BE32-E72D297353CC}">
              <c16:uniqueId val="{00000008-DB12-42C9-AF36-4E78736A3E71}"/>
            </c:ext>
          </c:extLst>
        </c:ser>
        <c:ser>
          <c:idx val="1"/>
          <c:order val="1"/>
          <c:tx>
            <c:strRef>
              <c:f>Sheet1!$C$1</c:f>
              <c:strCache>
                <c:ptCount val="1"/>
                <c:pt idx="0">
                  <c:v>2024 gerçekleşen artış</c:v>
                </c:pt>
              </c:strCache>
            </c:strRef>
          </c:tx>
          <c:spPr>
            <a:solidFill>
              <a:srgbClr val="2B3388"/>
            </a:solidFill>
            <a:ln>
              <a:noFill/>
            </a:ln>
            <a:effectLst/>
          </c:spPr>
          <c:invertIfNegative val="0"/>
          <c:dLbls>
            <c:dLbl>
              <c:idx val="0"/>
              <c:tx>
                <c:rich>
                  <a:bodyPr/>
                  <a:lstStyle/>
                  <a:p>
                    <a:r>
                      <a:rPr lang="en-US"/>
                      <a:t>%13</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DB12-42C9-AF36-4E78736A3E71}"/>
                </c:ext>
              </c:extLst>
            </c:dLbl>
            <c:dLbl>
              <c:idx val="1"/>
              <c:tx>
                <c:rich>
                  <a:bodyPr/>
                  <a:lstStyle/>
                  <a:p>
                    <a:r>
                      <a:rPr lang="en-US"/>
                      <a:t>%41</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A-DB12-42C9-AF36-4E78736A3E71}"/>
                </c:ext>
              </c:extLst>
            </c:dLbl>
            <c:dLbl>
              <c:idx val="2"/>
              <c:tx>
                <c:rich>
                  <a:bodyPr/>
                  <a:lstStyle/>
                  <a:p>
                    <a:r>
                      <a:rPr lang="en-US"/>
                      <a:t>%46</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DB12-42C9-AF36-4E78736A3E71}"/>
                </c:ext>
              </c:extLst>
            </c:dLbl>
            <c:dLbl>
              <c:idx val="3"/>
              <c:tx>
                <c:rich>
                  <a:bodyPr/>
                  <a:lstStyle/>
                  <a:p>
                    <a:r>
                      <a:rPr lang="en-US"/>
                      <a:t>%59</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C-DB12-42C9-AF36-4E78736A3E71}"/>
                </c:ext>
              </c:extLst>
            </c:dLbl>
            <c:dLbl>
              <c:idx val="4"/>
              <c:tx>
                <c:rich>
                  <a:bodyPr/>
                  <a:lstStyle/>
                  <a:p>
                    <a:r>
                      <a:rPr lang="en-US"/>
                      <a:t>%64</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D-DB12-42C9-AF36-4E78736A3E7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Kişi sayısı</c:v>
                </c:pt>
                <c:pt idx="1">
                  <c:v>Gelir</c:v>
                </c:pt>
                <c:pt idx="2">
                  <c:v>Kârlılık</c:v>
                </c:pt>
                <c:pt idx="3">
                  <c:v>Benim işte geçirdiğim
zamanımda verimliliğim</c:v>
                </c:pt>
                <c:pt idx="4">
                  <c:v>Çalışanlarımın işte geçirdikleri
zamanlarında verimliliği</c:v>
                </c:pt>
              </c:strCache>
            </c:strRef>
          </c:cat>
          <c:val>
            <c:numRef>
              <c:f>Sheet1!$C$2:$C$6</c:f>
              <c:numCache>
                <c:formatCode>General</c:formatCode>
                <c:ptCount val="5"/>
                <c:pt idx="0">
                  <c:v>13</c:v>
                </c:pt>
                <c:pt idx="1">
                  <c:v>41</c:v>
                </c:pt>
                <c:pt idx="2">
                  <c:v>46</c:v>
                </c:pt>
                <c:pt idx="3">
                  <c:v>59</c:v>
                </c:pt>
                <c:pt idx="4">
                  <c:v>64</c:v>
                </c:pt>
              </c:numCache>
            </c:numRef>
          </c:val>
          <c:extLst>
            <c:ext xmlns:c16="http://schemas.microsoft.com/office/drawing/2014/chart" uri="{C3380CC4-5D6E-409C-BE32-E72D297353CC}">
              <c16:uniqueId val="{0000000E-DB12-42C9-AF36-4E78736A3E71}"/>
            </c:ext>
          </c:extLst>
        </c:ser>
        <c:dLbls>
          <c:dLblPos val="inEnd"/>
          <c:showLegendKey val="0"/>
          <c:showVal val="1"/>
          <c:showCatName val="0"/>
          <c:showSerName val="0"/>
          <c:showPercent val="0"/>
          <c:showBubbleSize val="0"/>
        </c:dLbls>
        <c:gapWidth val="35"/>
        <c:axId val="1790359328"/>
        <c:axId val="1790419152"/>
      </c:barChart>
      <c:catAx>
        <c:axId val="1790359328"/>
        <c:scaling>
          <c:orientation val="minMax"/>
        </c:scaling>
        <c:delete val="1"/>
        <c:axPos val="l"/>
        <c:numFmt formatCode="General" sourceLinked="1"/>
        <c:majorTickMark val="none"/>
        <c:minorTickMark val="none"/>
        <c:tickLblPos val="nextTo"/>
        <c:crossAx val="1790419152"/>
        <c:crosses val="autoZero"/>
        <c:auto val="0"/>
        <c:lblAlgn val="ctr"/>
        <c:lblOffset val="200"/>
        <c:noMultiLvlLbl val="0"/>
      </c:catAx>
      <c:valAx>
        <c:axId val="1790419152"/>
        <c:scaling>
          <c:orientation val="minMax"/>
        </c:scaling>
        <c:delete val="1"/>
        <c:axPos val="b"/>
        <c:numFmt formatCode="General" sourceLinked="1"/>
        <c:majorTickMark val="none"/>
        <c:minorTickMark val="none"/>
        <c:tickLblPos val="nextTo"/>
        <c:crossAx val="1790359328"/>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cap="rnd">
      <a:noFill/>
    </a:ln>
    <a:effectLst/>
  </c:spPr>
  <c:txPr>
    <a:bodyPr/>
    <a:lstStyle/>
    <a:p>
      <a:pPr>
        <a:defRPr sz="1000"/>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7408771342484097E-2"/>
          <c:y val="1.4448457904973604E-2"/>
          <c:w val="0.96518245731503183"/>
          <c:h val="0.97110308419005276"/>
        </c:manualLayout>
      </c:layout>
      <c:barChart>
        <c:barDir val="bar"/>
        <c:grouping val="stacked"/>
        <c:varyColors val="0"/>
        <c:ser>
          <c:idx val="0"/>
          <c:order val="0"/>
          <c:spPr>
            <a:solidFill>
              <a:srgbClr val="7D7D7D"/>
            </a:solidFill>
            <a:ln w="9525" cmpd="sng" algn="ctr">
              <a:solidFill>
                <a:srgbClr val="FFFFFF"/>
              </a:solidFill>
              <a:prstDash val="solid"/>
            </a:ln>
          </c:spPr>
          <c:invertIfNegative val="0"/>
          <c:dPt>
            <c:idx val="22"/>
            <c:invertIfNegative val="0"/>
            <c:bubble3D val="0"/>
            <c:spPr>
              <a:solidFill>
                <a:srgbClr val="2B3388"/>
              </a:solidFill>
              <a:ln w="9525" cmpd="sng" algn="ctr">
                <a:solidFill>
                  <a:srgbClr val="FFFFFF"/>
                </a:solidFill>
                <a:prstDash val="solid"/>
              </a:ln>
            </c:spPr>
            <c:extLst>
              <c:ext xmlns:c16="http://schemas.microsoft.com/office/drawing/2014/chart" uri="{C3380CC4-5D6E-409C-BE32-E72D297353CC}">
                <c16:uniqueId val="{00000000-8106-4DCC-896F-5F9C06680E8E}"/>
              </c:ext>
            </c:extLst>
          </c:dPt>
          <c:val>
            <c:numRef>
              <c:f>Sheet1!$A$1:$X$1</c:f>
              <c:numCache>
                <c:formatCode>General</c:formatCode>
                <c:ptCount val="24"/>
                <c:pt idx="0">
                  <c:v>32</c:v>
                </c:pt>
                <c:pt idx="1">
                  <c:v>28.000000000000004</c:v>
                </c:pt>
                <c:pt idx="2">
                  <c:v>28.000000000000004</c:v>
                </c:pt>
                <c:pt idx="3">
                  <c:v>25</c:v>
                </c:pt>
                <c:pt idx="4">
                  <c:v>25</c:v>
                </c:pt>
                <c:pt idx="5">
                  <c:v>25</c:v>
                </c:pt>
                <c:pt idx="6">
                  <c:v>25</c:v>
                </c:pt>
                <c:pt idx="7">
                  <c:v>24</c:v>
                </c:pt>
                <c:pt idx="8">
                  <c:v>24</c:v>
                </c:pt>
                <c:pt idx="9">
                  <c:v>24</c:v>
                </c:pt>
                <c:pt idx="10">
                  <c:v>24</c:v>
                </c:pt>
                <c:pt idx="11">
                  <c:v>23</c:v>
                </c:pt>
                <c:pt idx="12">
                  <c:v>22</c:v>
                </c:pt>
                <c:pt idx="13">
                  <c:v>22</c:v>
                </c:pt>
                <c:pt idx="14">
                  <c:v>21</c:v>
                </c:pt>
                <c:pt idx="15">
                  <c:v>21</c:v>
                </c:pt>
                <c:pt idx="16">
                  <c:v>20</c:v>
                </c:pt>
                <c:pt idx="17">
                  <c:v>19</c:v>
                </c:pt>
                <c:pt idx="18">
                  <c:v>18</c:v>
                </c:pt>
                <c:pt idx="19">
                  <c:v>18</c:v>
                </c:pt>
                <c:pt idx="20">
                  <c:v>18</c:v>
                </c:pt>
                <c:pt idx="21">
                  <c:v>14.000000000000002</c:v>
                </c:pt>
                <c:pt idx="22">
                  <c:v>14.000000000000002</c:v>
                </c:pt>
                <c:pt idx="23">
                  <c:v>12</c:v>
                </c:pt>
              </c:numCache>
            </c:numRef>
          </c:val>
          <c:extLst>
            <c:ext xmlns:c16="http://schemas.microsoft.com/office/drawing/2014/chart" uri="{C3380CC4-5D6E-409C-BE32-E72D297353CC}">
              <c16:uniqueId val="{00000001-8106-4DCC-896F-5F9C06680E8E}"/>
            </c:ext>
          </c:extLst>
        </c:ser>
        <c:dLbls>
          <c:showLegendKey val="0"/>
          <c:showVal val="0"/>
          <c:showCatName val="0"/>
          <c:showSerName val="0"/>
          <c:showPercent val="0"/>
          <c:showBubbleSize val="0"/>
        </c:dLbls>
        <c:gapWidth val="20"/>
        <c:overlap val="100"/>
        <c:axId val="242240463"/>
        <c:axId val="1"/>
      </c:barChart>
      <c:catAx>
        <c:axId val="242240463"/>
        <c:scaling>
          <c:orientation val="maxMin"/>
        </c:scaling>
        <c:delete val="0"/>
        <c:axPos val="l"/>
        <c:majorGridlines>
          <c:spPr>
            <a:ln>
              <a:noFill/>
            </a:ln>
          </c:spPr>
        </c:majorGridlines>
        <c:majorTickMark val="out"/>
        <c:minorTickMark val="none"/>
        <c:tickLblPos val="none"/>
        <c:spPr>
          <a:ln w="9525" cmpd="sng" algn="ctr">
            <a:solidFill>
              <a:schemeClr val="tx1"/>
            </a:solidFill>
            <a:prstDash val="solid"/>
          </a:ln>
        </c:spPr>
        <c:txPr>
          <a:bodyPr wrap="none"/>
          <a:lstStyle/>
          <a:p>
            <a:pPr>
              <a:defRPr sz="1100" kern="1200">
                <a:latin typeface="Open Sans"/>
                <a:ea typeface="Open Sans"/>
                <a:cs typeface="Open Sans"/>
                <a:sym typeface="Open Sans"/>
              </a:defRPr>
            </a:pPr>
            <a:endParaRPr lang="en-US"/>
          </a:p>
        </c:txPr>
        <c:crossAx val="1"/>
        <c:crosses val="min"/>
        <c:auto val="0"/>
        <c:lblAlgn val="ctr"/>
        <c:lblOffset val="100"/>
        <c:noMultiLvlLbl val="0"/>
      </c:catAx>
      <c:valAx>
        <c:axId val="1"/>
        <c:scaling>
          <c:orientation val="minMax"/>
          <c:max val="32"/>
          <c:min val="0"/>
        </c:scaling>
        <c:delete val="1"/>
        <c:axPos val="t"/>
        <c:numFmt formatCode="General" sourceLinked="1"/>
        <c:majorTickMark val="out"/>
        <c:minorTickMark val="none"/>
        <c:tickLblPos val="nextTo"/>
        <c:crossAx val="242240463"/>
        <c:crosses val="min"/>
        <c:crossBetween val="between"/>
      </c:valAx>
    </c:plotArea>
    <c:plotVisOnly val="0"/>
    <c:dispBlanksAs val="gap"/>
    <c:showDLblsOverMax val="1"/>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2165566755866751"/>
          <c:y val="3.6951025579887636E-2"/>
          <c:w val="0.57656989261254066"/>
          <c:h val="0.78933448656197669"/>
        </c:manualLayout>
      </c:layout>
      <c:barChart>
        <c:barDir val="bar"/>
        <c:grouping val="clustered"/>
        <c:varyColors val="0"/>
        <c:ser>
          <c:idx val="0"/>
          <c:order val="0"/>
          <c:tx>
            <c:strRef>
              <c:f>Sheet1!$B$1</c:f>
              <c:strCache>
                <c:ptCount val="1"/>
                <c:pt idx="0">
                  <c:v>Global</c:v>
                </c:pt>
              </c:strCache>
            </c:strRef>
          </c:tx>
          <c:spPr>
            <a:solidFill>
              <a:srgbClr val="2B3388"/>
            </a:solidFill>
            <a:ln>
              <a:noFill/>
            </a:ln>
            <a:effectLst/>
          </c:spPr>
          <c:invertIfNegative val="0"/>
          <c:dLbls>
            <c:dLbl>
              <c:idx val="0"/>
              <c:tx>
                <c:rich>
                  <a:bodyPr/>
                  <a:lstStyle/>
                  <a:p>
                    <a:r>
                      <a:rPr lang="en-US" dirty="0"/>
                      <a:t>%24</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DB3B-42FC-90FC-A8556224AC9D}"/>
                </c:ext>
              </c:extLst>
            </c:dLbl>
            <c:dLbl>
              <c:idx val="1"/>
              <c:tx>
                <c:rich>
                  <a:bodyPr/>
                  <a:lstStyle/>
                  <a:p>
                    <a:r>
                      <a:rPr lang="en-US" dirty="0"/>
                      <a:t>%30</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DB3B-42FC-90FC-A8556224AC9D}"/>
                </c:ext>
              </c:extLst>
            </c:dLbl>
            <c:dLbl>
              <c:idx val="2"/>
              <c:tx>
                <c:rich>
                  <a:bodyPr/>
                  <a:lstStyle/>
                  <a:p>
                    <a:r>
                      <a:rPr lang="en-US" dirty="0"/>
                      <a:t>%31</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DB3B-42FC-90FC-A8556224AC9D}"/>
                </c:ext>
              </c:extLst>
            </c:dLbl>
            <c:dLbl>
              <c:idx val="3"/>
              <c:tx>
                <c:rich>
                  <a:bodyPr/>
                  <a:lstStyle/>
                  <a:p>
                    <a:r>
                      <a:rPr lang="en-US" dirty="0"/>
                      <a:t>%41</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DB3B-42FC-90FC-A8556224AC9D}"/>
                </c:ext>
              </c:extLst>
            </c:dLbl>
            <c:dLbl>
              <c:idx val="4"/>
              <c:tx>
                <c:rich>
                  <a:bodyPr/>
                  <a:lstStyle/>
                  <a:p>
                    <a:r>
                      <a:rPr lang="en-US" dirty="0"/>
                      <a:t>%47</a:t>
                    </a:r>
                  </a:p>
                </c:rich>
              </c:tx>
              <c:dLblPos val="in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DB3B-42FC-90FC-A8556224AC9D}"/>
                </c:ext>
              </c:extLst>
            </c:dLbl>
            <c:dLbl>
              <c:idx val="5"/>
              <c:tx>
                <c:rich>
                  <a:bodyPr/>
                  <a:lstStyle/>
                  <a:p>
                    <a:fld id="{777DC820-6F59-2549-95F6-C9AD4B929874}" type="VALUE">
                      <a:rPr lang="en-US" smtClean="0"/>
                      <a:pPr/>
                      <a:t>[DEĞER]</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B3B-42FC-90FC-A8556224AC9D}"/>
                </c:ext>
              </c:extLst>
            </c:dLbl>
            <c:dLbl>
              <c:idx val="6"/>
              <c:tx>
                <c:rich>
                  <a:bodyPr/>
                  <a:lstStyle/>
                  <a:p>
                    <a:fld id="{E24C255C-3575-5441-8D1C-74F50020E71F}" type="VALUE">
                      <a:rPr lang="en-US" smtClean="0"/>
                      <a:pPr/>
                      <a:t>[DEĞER]</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6-DB3B-42FC-90FC-A8556224AC9D}"/>
                </c:ext>
              </c:extLst>
            </c:dLbl>
            <c:dLbl>
              <c:idx val="7"/>
              <c:tx>
                <c:rich>
                  <a:bodyPr/>
                  <a:lstStyle/>
                  <a:p>
                    <a:fld id="{1C94E605-B980-3B44-B921-67F4EAC0D005}" type="VALUE">
                      <a:rPr lang="en-US" smtClean="0"/>
                      <a:pPr/>
                      <a:t>[DEĞER]</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B3B-42FC-90FC-A8556224AC9D}"/>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Temel iş stratejisi</c:v>
                </c:pt>
                <c:pt idx="1">
                  <c:v>Yeni ürünler/hizmet geliştirilmesi</c:v>
                </c:pt>
                <c:pt idx="2">
                  <c:v>İş gücü ve yetenekler</c:v>
                </c:pt>
                <c:pt idx="3">
                  <c:v>İş süreçleri ve akışlar </c:v>
                </c:pt>
                <c:pt idx="4">
                  <c:v>Teknoloji platformları</c:v>
                </c:pt>
              </c:strCache>
            </c:strRef>
          </c:cat>
          <c:val>
            <c:numRef>
              <c:f>Sheet1!$B$2:$B$6</c:f>
              <c:numCache>
                <c:formatCode>0%</c:formatCode>
                <c:ptCount val="5"/>
                <c:pt idx="0">
                  <c:v>0.24</c:v>
                </c:pt>
                <c:pt idx="1">
                  <c:v>0.3</c:v>
                </c:pt>
                <c:pt idx="2">
                  <c:v>0.31</c:v>
                </c:pt>
                <c:pt idx="3">
                  <c:v>0.41</c:v>
                </c:pt>
                <c:pt idx="4">
                  <c:v>0.47</c:v>
                </c:pt>
              </c:numCache>
            </c:numRef>
          </c:val>
          <c:extLst>
            <c:ext xmlns:c16="http://schemas.microsoft.com/office/drawing/2014/chart" uri="{C3380CC4-5D6E-409C-BE32-E72D297353CC}">
              <c16:uniqueId val="{00000008-DB3B-42FC-90FC-A8556224AC9D}"/>
            </c:ext>
          </c:extLst>
        </c:ser>
        <c:dLbls>
          <c:dLblPos val="inEnd"/>
          <c:showLegendKey val="0"/>
          <c:showVal val="1"/>
          <c:showCatName val="0"/>
          <c:showSerName val="0"/>
          <c:showPercent val="0"/>
          <c:showBubbleSize val="0"/>
        </c:dLbls>
        <c:gapWidth val="30"/>
        <c:axId val="1790359328"/>
        <c:axId val="1790419152"/>
      </c:barChart>
      <c:catAx>
        <c:axId val="1790359328"/>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790419152"/>
        <c:crosses val="autoZero"/>
        <c:auto val="1"/>
        <c:lblAlgn val="ctr"/>
        <c:lblOffset val="100"/>
        <c:noMultiLvlLbl val="0"/>
      </c:catAx>
      <c:valAx>
        <c:axId val="1790419152"/>
        <c:scaling>
          <c:orientation val="minMax"/>
        </c:scaling>
        <c:delete val="1"/>
        <c:axPos val="b"/>
        <c:numFmt formatCode="0%" sourceLinked="1"/>
        <c:majorTickMark val="none"/>
        <c:minorTickMark val="none"/>
        <c:tickLblPos val="nextTo"/>
        <c:crossAx val="1790359328"/>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cap="rnd">
      <a:noFill/>
    </a:ln>
    <a:effectLst/>
  </c:spPr>
  <c:txPr>
    <a:bodyPr/>
    <a:lstStyle/>
    <a:p>
      <a:pPr>
        <a:defRPr sz="700">
          <a:solidFill>
            <a:schemeClr val="bg1"/>
          </a:solidFill>
        </a:defRPr>
      </a:pPr>
      <a:endParaRPr lang="en-US"/>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
          <c:w val="1"/>
          <c:h val="1"/>
        </c:manualLayout>
      </c:layout>
      <c:barChart>
        <c:barDir val="bar"/>
        <c:grouping val="percentStacked"/>
        <c:varyColors val="0"/>
        <c:ser>
          <c:idx val="0"/>
          <c:order val="0"/>
          <c:tx>
            <c:strRef>
              <c:f>Sheet1!$B$1</c:f>
              <c:strCache>
                <c:ptCount val="1"/>
                <c:pt idx="0">
                  <c:v>Düşük seviyede güveniyorum</c:v>
                </c:pt>
              </c:strCache>
            </c:strRef>
          </c:tx>
          <c:spPr>
            <a:solidFill>
              <a:schemeClr val="accent1"/>
            </a:solidFill>
            <a:ln>
              <a:noFill/>
            </a:ln>
            <a:effectLst/>
          </c:spPr>
          <c:invertIfNegative val="0"/>
          <c:dLbls>
            <c:dLbl>
              <c:idx val="0"/>
              <c:tx>
                <c:rich>
                  <a:bodyPr/>
                  <a:lstStyle/>
                  <a:p>
                    <a:r>
                      <a:rPr lang="en-US"/>
                      <a:t>%29</a:t>
                    </a:r>
                  </a:p>
                </c:rich>
              </c:tx>
              <c:dLblPos val="ct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26D7-46A9-BA43-6462B4924380}"/>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1"/>
                <c:pt idx="0">
                  <c:v>Global</c:v>
                </c:pt>
              </c:strCache>
              <c:extLst/>
            </c:strRef>
          </c:cat>
          <c:val>
            <c:numRef>
              <c:f>Sheet1!$B$2:$B$3</c:f>
              <c:numCache>
                <c:formatCode>0%</c:formatCode>
                <c:ptCount val="1"/>
                <c:pt idx="0">
                  <c:v>0.28999999999999998</c:v>
                </c:pt>
              </c:numCache>
              <c:extLst/>
            </c:numRef>
          </c:val>
          <c:extLst>
            <c:ext xmlns:c16="http://schemas.microsoft.com/office/drawing/2014/chart" uri="{C3380CC4-5D6E-409C-BE32-E72D297353CC}">
              <c16:uniqueId val="{00000001-26D7-46A9-BA43-6462B4924380}"/>
            </c:ext>
          </c:extLst>
        </c:ser>
        <c:ser>
          <c:idx val="1"/>
          <c:order val="1"/>
          <c:tx>
            <c:strRef>
              <c:f>Sheet1!$C$1</c:f>
              <c:strCache>
                <c:ptCount val="1"/>
                <c:pt idx="0">
                  <c:v>Orta seviyede güveniyorum</c:v>
                </c:pt>
              </c:strCache>
            </c:strRef>
          </c:tx>
          <c:spPr>
            <a:solidFill>
              <a:srgbClr val="7D7D7D"/>
            </a:solidFill>
            <a:ln>
              <a:noFill/>
            </a:ln>
            <a:effectLst/>
          </c:spPr>
          <c:invertIfNegative val="0"/>
          <c:dLbls>
            <c:dLbl>
              <c:idx val="0"/>
              <c:tx>
                <c:rich>
                  <a:bodyPr/>
                  <a:lstStyle/>
                  <a:p>
                    <a:r>
                      <a:rPr lang="en-US"/>
                      <a:t>%34</a:t>
                    </a:r>
                  </a:p>
                </c:rich>
              </c:tx>
              <c:dLblPos val="ct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26D7-46A9-BA43-6462B4924380}"/>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1"/>
                <c:pt idx="0">
                  <c:v>Global</c:v>
                </c:pt>
              </c:strCache>
              <c:extLst/>
            </c:strRef>
          </c:cat>
          <c:val>
            <c:numRef>
              <c:f>Sheet1!$C$2:$C$3</c:f>
              <c:numCache>
                <c:formatCode>0%</c:formatCode>
                <c:ptCount val="1"/>
                <c:pt idx="0">
                  <c:v>0.34</c:v>
                </c:pt>
              </c:numCache>
              <c:extLst/>
            </c:numRef>
          </c:val>
          <c:extLst>
            <c:ext xmlns:c16="http://schemas.microsoft.com/office/drawing/2014/chart" uri="{C3380CC4-5D6E-409C-BE32-E72D297353CC}">
              <c16:uniqueId val="{00000003-26D7-46A9-BA43-6462B4924380}"/>
            </c:ext>
          </c:extLst>
        </c:ser>
        <c:ser>
          <c:idx val="2"/>
          <c:order val="2"/>
          <c:tx>
            <c:strRef>
              <c:f>Sheet1!$D$1</c:f>
              <c:strCache>
                <c:ptCount val="1"/>
                <c:pt idx="0">
                  <c:v>Yüksek seviyede güveniyorum</c:v>
                </c:pt>
              </c:strCache>
            </c:strRef>
          </c:tx>
          <c:spPr>
            <a:solidFill>
              <a:srgbClr val="2B3388"/>
            </a:solidFill>
            <a:ln>
              <a:noFill/>
            </a:ln>
            <a:effectLst/>
          </c:spPr>
          <c:invertIfNegative val="0"/>
          <c:dPt>
            <c:idx val="0"/>
            <c:invertIfNegative val="0"/>
            <c:bubble3D val="0"/>
            <c:spPr>
              <a:solidFill>
                <a:srgbClr val="2B3388"/>
              </a:solidFill>
              <a:ln>
                <a:noFill/>
              </a:ln>
              <a:effectLst/>
            </c:spPr>
            <c:extLst>
              <c:ext xmlns:c16="http://schemas.microsoft.com/office/drawing/2014/chart" uri="{C3380CC4-5D6E-409C-BE32-E72D297353CC}">
                <c16:uniqueId val="{00000005-26D7-46A9-BA43-6462B4924380}"/>
              </c:ext>
            </c:extLst>
          </c:dPt>
          <c:dLbls>
            <c:dLbl>
              <c:idx val="0"/>
              <c:tx>
                <c:rich>
                  <a:bodyPr/>
                  <a:lstStyle/>
                  <a:p>
                    <a:r>
                      <a:rPr lang="en-US"/>
                      <a:t>%33</a:t>
                    </a:r>
                  </a:p>
                </c:rich>
              </c:tx>
              <c:dLblPos val="ct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26D7-46A9-BA43-6462B4924380}"/>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1"/>
                <c:pt idx="0">
                  <c:v>Global</c:v>
                </c:pt>
              </c:strCache>
              <c:extLst/>
            </c:strRef>
          </c:cat>
          <c:val>
            <c:numRef>
              <c:f>Sheet1!$D$2:$D$3</c:f>
              <c:numCache>
                <c:formatCode>0%</c:formatCode>
                <c:ptCount val="1"/>
                <c:pt idx="0">
                  <c:v>0.33</c:v>
                </c:pt>
              </c:numCache>
              <c:extLst/>
            </c:numRef>
          </c:val>
          <c:extLst>
            <c:ext xmlns:c16="http://schemas.microsoft.com/office/drawing/2014/chart" uri="{C3380CC4-5D6E-409C-BE32-E72D297353CC}">
              <c16:uniqueId val="{00000006-26D7-46A9-BA43-6462B4924380}"/>
            </c:ext>
          </c:extLst>
        </c:ser>
        <c:dLbls>
          <c:dLblPos val="ctr"/>
          <c:showLegendKey val="0"/>
          <c:showVal val="1"/>
          <c:showCatName val="0"/>
          <c:showSerName val="0"/>
          <c:showPercent val="0"/>
          <c:showBubbleSize val="0"/>
        </c:dLbls>
        <c:gapWidth val="150"/>
        <c:overlap val="100"/>
        <c:axId val="1622913071"/>
        <c:axId val="175457344"/>
      </c:barChart>
      <c:catAx>
        <c:axId val="1622913071"/>
        <c:scaling>
          <c:orientation val="minMax"/>
        </c:scaling>
        <c:delete val="1"/>
        <c:axPos val="l"/>
        <c:numFmt formatCode="General" sourceLinked="1"/>
        <c:majorTickMark val="none"/>
        <c:minorTickMark val="none"/>
        <c:tickLblPos val="nextTo"/>
        <c:crossAx val="175457344"/>
        <c:crosses val="autoZero"/>
        <c:auto val="1"/>
        <c:lblAlgn val="ctr"/>
        <c:lblOffset val="100"/>
        <c:noMultiLvlLbl val="0"/>
      </c:catAx>
      <c:valAx>
        <c:axId val="175457344"/>
        <c:scaling>
          <c:orientation val="minMax"/>
        </c:scaling>
        <c:delete val="1"/>
        <c:axPos val="b"/>
        <c:numFmt formatCode="0%" sourceLinked="1"/>
        <c:majorTickMark val="none"/>
        <c:minorTickMark val="none"/>
        <c:tickLblPos val="nextTo"/>
        <c:crossAx val="162291307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chemeClr val="bg1"/>
          </a:solidFill>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3292433537832311E-2"/>
          <c:y val="2.1018593371059015E-2"/>
          <c:w val="0.97341513292433535"/>
          <c:h val="0.95796281325788202"/>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Sheet1!$A$1:$E$1</c:f>
              <c:numCache>
                <c:formatCode>General</c:formatCode>
                <c:ptCount val="5"/>
                <c:pt idx="0">
                  <c:v>5.9405940594059405</c:v>
                </c:pt>
                <c:pt idx="1">
                  <c:v>8.9108910891089099</c:v>
                </c:pt>
                <c:pt idx="2">
                  <c:v>15.841584158415841</c:v>
                </c:pt>
                <c:pt idx="3">
                  <c:v>50.495049504950494</c:v>
                </c:pt>
                <c:pt idx="4">
                  <c:v>18.811881188118811</c:v>
                </c:pt>
              </c:numCache>
            </c:numRef>
          </c:val>
          <c:extLst>
            <c:ext xmlns:c16="http://schemas.microsoft.com/office/drawing/2014/chart" uri="{C3380CC4-5D6E-409C-BE32-E72D297353CC}">
              <c16:uniqueId val="{00000000-3ED2-4098-94E0-717EE91660CF}"/>
            </c:ext>
          </c:extLst>
        </c:ser>
        <c:dLbls>
          <c:showLegendKey val="0"/>
          <c:showVal val="0"/>
          <c:showCatName val="0"/>
          <c:showSerName val="0"/>
          <c:showPercent val="0"/>
          <c:showBubbleSize val="0"/>
        </c:dLbls>
        <c:gapWidth val="80"/>
        <c:overlap val="100"/>
        <c:axId val="1639270495"/>
        <c:axId val="1"/>
      </c:barChart>
      <c:catAx>
        <c:axId val="1639270495"/>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200" kern="1200">
                <a:latin typeface="+mn-lt"/>
                <a:ea typeface="+mn-ea"/>
                <a:cs typeface="+mn-cs"/>
              </a:defRPr>
            </a:pPr>
            <a:endParaRPr lang="en-US"/>
          </a:p>
        </c:txPr>
        <c:crossAx val="1"/>
        <c:crosses val="min"/>
        <c:auto val="0"/>
        <c:lblAlgn val="ctr"/>
        <c:lblOffset val="100"/>
        <c:noMultiLvlLbl val="0"/>
      </c:catAx>
      <c:valAx>
        <c:axId val="1"/>
        <c:scaling>
          <c:orientation val="minMax"/>
          <c:max val="50.495049504950494"/>
          <c:min val="0"/>
        </c:scaling>
        <c:delete val="1"/>
        <c:axPos val="l"/>
        <c:numFmt formatCode="General" sourceLinked="1"/>
        <c:majorTickMark val="out"/>
        <c:minorTickMark val="none"/>
        <c:tickLblPos val="nextTo"/>
        <c:crossAx val="1639270495"/>
        <c:crosses val="min"/>
        <c:crossBetween val="between"/>
      </c:valAx>
    </c:plotArea>
    <c:plotVisOnly val="0"/>
    <c:dispBlanksAs val="gap"/>
    <c:showDLblsOverMax val="1"/>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1872146118721462E-2"/>
          <c:y val="2.1867115222876366E-2"/>
          <c:w val="0.9762557077625571"/>
          <c:h val="0.95626576955424725"/>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Sheet1!$A$1:$H$1</c:f>
              <c:numCache>
                <c:formatCode>General</c:formatCode>
                <c:ptCount val="8"/>
                <c:pt idx="0">
                  <c:v>26.666666666666668</c:v>
                </c:pt>
                <c:pt idx="1">
                  <c:v>19.583333333333332</c:v>
                </c:pt>
                <c:pt idx="2">
                  <c:v>17.916666666666668</c:v>
                </c:pt>
                <c:pt idx="3">
                  <c:v>15.416666666666668</c:v>
                </c:pt>
                <c:pt idx="4">
                  <c:v>10</c:v>
                </c:pt>
                <c:pt idx="5">
                  <c:v>5.4166666666666705</c:v>
                </c:pt>
                <c:pt idx="6">
                  <c:v>5</c:v>
                </c:pt>
                <c:pt idx="7">
                  <c:v>4.3824701195219102</c:v>
                </c:pt>
              </c:numCache>
            </c:numRef>
          </c:val>
          <c:extLst>
            <c:ext xmlns:c16="http://schemas.microsoft.com/office/drawing/2014/chart" uri="{C3380CC4-5D6E-409C-BE32-E72D297353CC}">
              <c16:uniqueId val="{00000000-155D-4B7A-B6DD-BA0CCEB33704}"/>
            </c:ext>
          </c:extLst>
        </c:ser>
        <c:dLbls>
          <c:showLegendKey val="0"/>
          <c:showVal val="0"/>
          <c:showCatName val="0"/>
          <c:showSerName val="0"/>
          <c:showPercent val="0"/>
          <c:showBubbleSize val="0"/>
        </c:dLbls>
        <c:gapWidth val="80"/>
        <c:overlap val="100"/>
        <c:axId val="464671615"/>
        <c:axId val="1"/>
      </c:barChart>
      <c:catAx>
        <c:axId val="464671615"/>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100" kern="1200">
                <a:latin typeface="+mn-lt"/>
                <a:ea typeface="+mn-ea"/>
                <a:cs typeface="+mn-cs"/>
              </a:defRPr>
            </a:pPr>
            <a:endParaRPr lang="en-US"/>
          </a:p>
        </c:txPr>
        <c:crossAx val="1"/>
        <c:crosses val="min"/>
        <c:auto val="0"/>
        <c:lblAlgn val="ctr"/>
        <c:lblOffset val="100"/>
        <c:noMultiLvlLbl val="0"/>
      </c:catAx>
      <c:valAx>
        <c:axId val="1"/>
        <c:scaling>
          <c:orientation val="minMax"/>
          <c:max val="26.666666666666668"/>
          <c:min val="0"/>
        </c:scaling>
        <c:delete val="1"/>
        <c:axPos val="l"/>
        <c:numFmt formatCode="General" sourceLinked="1"/>
        <c:majorTickMark val="out"/>
        <c:minorTickMark val="none"/>
        <c:tickLblPos val="nextTo"/>
        <c:crossAx val="464671615"/>
        <c:crosses val="min"/>
        <c:crossBetween val="between"/>
      </c:valAx>
    </c:plotArea>
    <c:plotVisOnly val="0"/>
    <c:dispBlanksAs val="gap"/>
    <c:showDLblsOverMax val="1"/>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1818181818181818E-2"/>
          <c:y val="2.2146507666098807E-2"/>
          <c:w val="0.97636363636363632"/>
          <c:h val="0.95570698466780235"/>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Sheet1!$A$1:$H$1</c:f>
              <c:numCache>
                <c:formatCode>General</c:formatCode>
                <c:ptCount val="8"/>
                <c:pt idx="0">
                  <c:v>27.106227106227106</c:v>
                </c:pt>
                <c:pt idx="1">
                  <c:v>20.146520146520146</c:v>
                </c:pt>
                <c:pt idx="2">
                  <c:v>17.216117216117215</c:v>
                </c:pt>
                <c:pt idx="3">
                  <c:v>11.721611721611721</c:v>
                </c:pt>
                <c:pt idx="4">
                  <c:v>10.622710622710622</c:v>
                </c:pt>
                <c:pt idx="5">
                  <c:v>8.4249084249084252</c:v>
                </c:pt>
                <c:pt idx="6">
                  <c:v>2.9304029304029302</c:v>
                </c:pt>
                <c:pt idx="7">
                  <c:v>1.8315018315018317</c:v>
                </c:pt>
              </c:numCache>
            </c:numRef>
          </c:val>
          <c:extLst>
            <c:ext xmlns:c16="http://schemas.microsoft.com/office/drawing/2014/chart" uri="{C3380CC4-5D6E-409C-BE32-E72D297353CC}">
              <c16:uniqueId val="{00000000-2AEA-475D-83FB-5BFE7AF14DC3}"/>
            </c:ext>
          </c:extLst>
        </c:ser>
        <c:dLbls>
          <c:showLegendKey val="0"/>
          <c:showVal val="0"/>
          <c:showCatName val="0"/>
          <c:showSerName val="0"/>
          <c:showPercent val="0"/>
          <c:showBubbleSize val="0"/>
        </c:dLbls>
        <c:gapWidth val="80"/>
        <c:overlap val="100"/>
        <c:axId val="1639280095"/>
        <c:axId val="1"/>
      </c:barChart>
      <c:catAx>
        <c:axId val="1639280095"/>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100" kern="1200">
                <a:latin typeface="+mn-lt"/>
                <a:ea typeface="+mn-ea"/>
                <a:cs typeface="+mn-cs"/>
              </a:defRPr>
            </a:pPr>
            <a:endParaRPr lang="en-US"/>
          </a:p>
        </c:txPr>
        <c:crossAx val="1"/>
        <c:crosses val="min"/>
        <c:auto val="0"/>
        <c:lblAlgn val="ctr"/>
        <c:lblOffset val="100"/>
        <c:noMultiLvlLbl val="0"/>
      </c:catAx>
      <c:valAx>
        <c:axId val="1"/>
        <c:scaling>
          <c:orientation val="minMax"/>
          <c:max val="27.106227106227106"/>
          <c:min val="0"/>
        </c:scaling>
        <c:delete val="1"/>
        <c:axPos val="l"/>
        <c:numFmt formatCode="General" sourceLinked="1"/>
        <c:majorTickMark val="out"/>
        <c:minorTickMark val="none"/>
        <c:tickLblPos val="nextTo"/>
        <c:crossAx val="1639280095"/>
        <c:crosses val="min"/>
        <c:crossBetween val="between"/>
      </c:valAx>
    </c:plotArea>
    <c:plotVisOnly val="0"/>
    <c:dispBlanksAs val="gap"/>
    <c:showDLblsOverMax val="1"/>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7320208919244676E-2"/>
          <c:y val="8.5694298705841207E-2"/>
          <c:w val="0.95178786661309767"/>
          <c:h val="0.82861140258831756"/>
        </c:manualLayout>
      </c:layout>
      <c:doughnutChart>
        <c:varyColors val="0"/>
        <c:ser>
          <c:idx val="0"/>
          <c:order val="0"/>
          <c:dPt>
            <c:idx val="0"/>
            <c:bubble3D val="0"/>
            <c:spPr>
              <a:solidFill>
                <a:srgbClr val="2B3388"/>
              </a:solidFill>
              <a:ln w="9525" cmpd="sng" algn="ctr">
                <a:solidFill>
                  <a:srgbClr val="FFFFFF"/>
                </a:solidFill>
                <a:prstDash val="solid"/>
              </a:ln>
            </c:spPr>
            <c:extLst>
              <c:ext xmlns:c16="http://schemas.microsoft.com/office/drawing/2014/chart" uri="{C3380CC4-5D6E-409C-BE32-E72D297353CC}">
                <c16:uniqueId val="{00000000-AE3E-46E1-9896-723C25A622B8}"/>
              </c:ext>
            </c:extLst>
          </c:dPt>
          <c:dPt>
            <c:idx val="1"/>
            <c:bubble3D val="0"/>
            <c:spPr>
              <a:solidFill>
                <a:srgbClr val="D04A02"/>
              </a:solidFill>
              <a:ln w="9525" cmpd="sng" algn="ctr">
                <a:solidFill>
                  <a:srgbClr val="FFFFFF"/>
                </a:solidFill>
                <a:prstDash val="solid"/>
              </a:ln>
            </c:spPr>
            <c:extLst>
              <c:ext xmlns:c16="http://schemas.microsoft.com/office/drawing/2014/chart" uri="{C3380CC4-5D6E-409C-BE32-E72D297353CC}">
                <c16:uniqueId val="{00000001-AE3E-46E1-9896-723C25A622B8}"/>
              </c:ext>
            </c:extLst>
          </c:dPt>
          <c:dPt>
            <c:idx val="2"/>
            <c:bubble3D val="0"/>
            <c:spPr>
              <a:solidFill>
                <a:srgbClr val="708DB9"/>
              </a:solidFill>
              <a:ln w="9525" cmpd="sng" algn="ctr">
                <a:solidFill>
                  <a:srgbClr val="FFFFFF"/>
                </a:solidFill>
                <a:prstDash val="solid"/>
              </a:ln>
            </c:spPr>
            <c:extLst>
              <c:ext xmlns:c16="http://schemas.microsoft.com/office/drawing/2014/chart" uri="{C3380CC4-5D6E-409C-BE32-E72D297353CC}">
                <c16:uniqueId val="{00000002-AE3E-46E1-9896-723C25A622B8}"/>
              </c:ext>
            </c:extLst>
          </c:dPt>
          <c:dPt>
            <c:idx val="3"/>
            <c:bubble3D val="0"/>
            <c:spPr>
              <a:solidFill>
                <a:srgbClr val="B4B4B4"/>
              </a:solidFill>
              <a:ln w="9525" cmpd="sng" algn="ctr">
                <a:solidFill>
                  <a:srgbClr val="FFFFFF"/>
                </a:solidFill>
                <a:prstDash val="solid"/>
              </a:ln>
            </c:spPr>
            <c:extLst>
              <c:ext xmlns:c16="http://schemas.microsoft.com/office/drawing/2014/chart" uri="{C3380CC4-5D6E-409C-BE32-E72D297353CC}">
                <c16:uniqueId val="{00000003-AE3E-46E1-9896-723C25A622B8}"/>
              </c:ext>
            </c:extLst>
          </c:dPt>
          <c:dLbls>
            <c:dLbl>
              <c:idx val="0"/>
              <c:layout>
                <c:manualLayout>
                  <c:x val="-6.8702407923694753E-2"/>
                  <c:y val="-0.32039171006968353"/>
                </c:manualLayout>
              </c:layout>
              <c:numFmt formatCode="#,##0&quot;%&quot;;&quot;-&quot;#,##0&quot;%&quot;" sourceLinked="0"/>
              <c:spPr>
                <a:noFill/>
                <a:ln>
                  <a:noFill/>
                </a:ln>
              </c:spPr>
              <c:txPr>
                <a:bodyPr wrap="none"/>
                <a:lstStyle/>
                <a:p>
                  <a:pPr>
                    <a:defRPr sz="1400" b="1" kern="1200">
                      <a:solidFill>
                        <a:schemeClr val="accent6"/>
                      </a:solidFill>
                      <a:latin typeface="Open Sans" panose="020B0606030504020204" pitchFamily="34" charset="0"/>
                      <a:ea typeface="Open Sans" panose="020B0606030504020204" pitchFamily="34" charset="0"/>
                      <a:cs typeface="Open Sans" panose="020B0606030504020204" pitchFamily="34" charset="0"/>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AE3E-46E1-9896-723C25A622B8}"/>
                </c:ext>
              </c:extLst>
            </c:dLbl>
            <c:dLbl>
              <c:idx val="1"/>
              <c:layout>
                <c:manualLayout>
                  <c:x val="0.13539585066945259"/>
                  <c:y val="-0.13955938125390671"/>
                </c:manualLayout>
              </c:layout>
              <c:numFmt formatCode="#,##0&quot;%&quot;;&quot;-&quot;#,##0&quot;%&quot;" sourceLinked="0"/>
              <c:spPr>
                <a:noFill/>
                <a:ln>
                  <a:noFill/>
                </a:ln>
              </c:spPr>
              <c:txPr>
                <a:bodyPr wrap="none"/>
                <a:lstStyle/>
                <a:p>
                  <a:pPr>
                    <a:defRPr sz="1400" b="1" kern="1200">
                      <a:solidFill>
                        <a:schemeClr val="accent6"/>
                      </a:solidFill>
                      <a:latin typeface="Open Sans" panose="020B0606030504020204" pitchFamily="34" charset="0"/>
                      <a:ea typeface="Open Sans" panose="020B0606030504020204" pitchFamily="34" charset="0"/>
                      <a:cs typeface="Open Sans" panose="020B0606030504020204" pitchFamily="34" charset="0"/>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AE3E-46E1-9896-723C25A622B8}"/>
                </c:ext>
              </c:extLst>
            </c:dLbl>
            <c:dLbl>
              <c:idx val="2"/>
              <c:layout>
                <c:manualLayout>
                  <c:x val="0.12334281884792997"/>
                  <c:y val="0.13186438385048638"/>
                </c:manualLayout>
              </c:layout>
              <c:numFmt formatCode="#,##0&quot;%&quot;;&quot;-&quot;#,##0&quot;%&quot;" sourceLinked="0"/>
              <c:spPr>
                <a:noFill/>
                <a:ln>
                  <a:noFill/>
                </a:ln>
              </c:spPr>
              <c:txPr>
                <a:bodyPr wrap="none"/>
                <a:lstStyle/>
                <a:p>
                  <a:pPr>
                    <a:defRPr sz="1400" b="1" kern="1200">
                      <a:solidFill>
                        <a:schemeClr val="accent6"/>
                      </a:solidFill>
                      <a:latin typeface="Open Sans" panose="020B0606030504020204" pitchFamily="34" charset="0"/>
                      <a:ea typeface="Open Sans" panose="020B0606030504020204" pitchFamily="34" charset="0"/>
                      <a:cs typeface="Open Sans" panose="020B0606030504020204" pitchFamily="34" charset="0"/>
                      <a:sym typeface="Arial"/>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AE3E-46E1-9896-723C25A622B8}"/>
                </c:ext>
              </c:extLst>
            </c:dLbl>
            <c:dLbl>
              <c:idx val="3"/>
              <c:layout>
                <c:manualLayout>
                  <c:x val="4.9819198195626337E-2"/>
                  <c:y val="0.14375665256486325"/>
                </c:manualLayout>
              </c:layout>
              <c:numFmt formatCode="#,##0&quot;%&quot;;&quot;-&quot;#,##0&quot;%&quot;" sourceLinked="0"/>
              <c:spPr>
                <a:noFill/>
                <a:ln>
                  <a:noFill/>
                </a:ln>
              </c:spPr>
              <c:txPr>
                <a:bodyPr wrap="none"/>
                <a:lstStyle/>
                <a:p>
                  <a:pPr>
                    <a:defRPr sz="1400" b="1" kern="1200">
                      <a:solidFill>
                        <a:schemeClr val="accent6"/>
                      </a:solidFill>
                      <a:latin typeface="Open Sans" panose="020B0606030504020204" pitchFamily="34" charset="0"/>
                      <a:ea typeface="Open Sans" panose="020B0606030504020204" pitchFamily="34" charset="0"/>
                      <a:cs typeface="Open Sans" panose="020B0606030504020204" pitchFamily="34" charset="0"/>
                      <a:sym typeface="Arial"/>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AE3E-46E1-9896-723C25A622B8}"/>
                </c:ext>
              </c:extLst>
            </c:dLbl>
            <c:spPr>
              <a:noFill/>
              <a:ln>
                <a:noFill/>
              </a:ln>
              <a:effectLst/>
            </c:spPr>
            <c:txPr>
              <a:bodyPr wrap="square" lIns="38100" tIns="19050" rIns="38100" bIns="19050" anchor="ctr">
                <a:spAutoFit/>
              </a:bodyPr>
              <a:lstStyle/>
              <a:p>
                <a:pPr>
                  <a:defRPr>
                    <a:latin typeface="Open Sans" panose="020B0606030504020204" pitchFamily="34" charset="0"/>
                    <a:ea typeface="Open Sans" panose="020B0606030504020204" pitchFamily="34" charset="0"/>
                    <a:cs typeface="Open Sans" panose="020B0606030504020204" pitchFamily="34" charset="0"/>
                  </a:defRPr>
                </a:pPr>
                <a:endParaRPr lang="en-TR"/>
              </a:p>
            </c:txPr>
            <c:showLegendKey val="0"/>
            <c:showVal val="0"/>
            <c:showCatName val="0"/>
            <c:showSerName val="0"/>
            <c:showPercent val="0"/>
            <c:showBubbleSize val="0"/>
            <c:extLst>
              <c:ext xmlns:c15="http://schemas.microsoft.com/office/drawing/2012/chart" uri="{CE6537A1-D6FC-4f65-9D91-7224C49458BB}"/>
            </c:extLst>
          </c:dLbls>
          <c:val>
            <c:numRef>
              <c:f>Sheet1!$A$1:$A$4</c:f>
              <c:numCache>
                <c:formatCode>General</c:formatCode>
                <c:ptCount val="4"/>
                <c:pt idx="0">
                  <c:v>50.495049504950494</c:v>
                </c:pt>
                <c:pt idx="1">
                  <c:v>20.792079207920793</c:v>
                </c:pt>
                <c:pt idx="2">
                  <c:v>23.762376237623762</c:v>
                </c:pt>
                <c:pt idx="3">
                  <c:v>4.9504950495049505</c:v>
                </c:pt>
              </c:numCache>
            </c:numRef>
          </c:val>
          <c:extLst>
            <c:ext xmlns:c16="http://schemas.microsoft.com/office/drawing/2014/chart" uri="{C3380CC4-5D6E-409C-BE32-E72D297353CC}">
              <c16:uniqueId val="{00000004-AE3E-46E1-9896-723C25A622B8}"/>
            </c:ext>
          </c:extLst>
        </c:ser>
        <c:dLbls>
          <c:showLegendKey val="0"/>
          <c:showVal val="0"/>
          <c:showCatName val="0"/>
          <c:showSerName val="0"/>
          <c:showPercent val="0"/>
          <c:showBubbleSize val="0"/>
          <c:showLeaderLines val="1"/>
        </c:dLbls>
        <c:firstSliceAng val="178"/>
        <c:holeSize val="50"/>
      </c:doughnutChart>
    </c:plotArea>
    <c:plotVisOnly val="0"/>
    <c:dispBlanksAs val="gap"/>
    <c:showDLblsOverMax val="1"/>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3157894736842105E-2"/>
          <c:y val="2.2184300341296929E-2"/>
          <c:w val="0.97368421052631582"/>
          <c:h val="0.95563139931740615"/>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Sheet1!$A$1:$D$1</c:f>
              <c:numCache>
                <c:formatCode>General</c:formatCode>
                <c:ptCount val="4"/>
                <c:pt idx="0">
                  <c:v>3.1007751937984498</c:v>
                </c:pt>
                <c:pt idx="1">
                  <c:v>22.480620155038761</c:v>
                </c:pt>
                <c:pt idx="2">
                  <c:v>52.713178294573652</c:v>
                </c:pt>
                <c:pt idx="3">
                  <c:v>21.705426356589147</c:v>
                </c:pt>
              </c:numCache>
            </c:numRef>
          </c:val>
          <c:extLst>
            <c:ext xmlns:c16="http://schemas.microsoft.com/office/drawing/2014/chart" uri="{C3380CC4-5D6E-409C-BE32-E72D297353CC}">
              <c16:uniqueId val="{00000000-5A48-46D1-BAC7-1D642B0201AE}"/>
            </c:ext>
          </c:extLst>
        </c:ser>
        <c:dLbls>
          <c:showLegendKey val="0"/>
          <c:showVal val="0"/>
          <c:showCatName val="0"/>
          <c:showSerName val="0"/>
          <c:showPercent val="0"/>
          <c:showBubbleSize val="0"/>
        </c:dLbls>
        <c:gapWidth val="80"/>
        <c:overlap val="100"/>
        <c:axId val="345412399"/>
        <c:axId val="1"/>
      </c:barChart>
      <c:catAx>
        <c:axId val="345412399"/>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200" kern="1200">
                <a:latin typeface="+mn-lt"/>
                <a:ea typeface="+mn-ea"/>
                <a:cs typeface="+mn-cs"/>
              </a:defRPr>
            </a:pPr>
            <a:endParaRPr lang="en-US"/>
          </a:p>
        </c:txPr>
        <c:crossAx val="1"/>
        <c:crosses val="min"/>
        <c:auto val="0"/>
        <c:lblAlgn val="ctr"/>
        <c:lblOffset val="100"/>
        <c:noMultiLvlLbl val="0"/>
      </c:catAx>
      <c:valAx>
        <c:axId val="1"/>
        <c:scaling>
          <c:orientation val="minMax"/>
          <c:max val="52.713178294573652"/>
          <c:min val="0"/>
        </c:scaling>
        <c:delete val="1"/>
        <c:axPos val="l"/>
        <c:numFmt formatCode="General" sourceLinked="1"/>
        <c:majorTickMark val="out"/>
        <c:minorTickMark val="none"/>
        <c:tickLblPos val="nextTo"/>
        <c:crossAx val="345412399"/>
        <c:crosses val="min"/>
        <c:crossBetween val="between"/>
      </c:valAx>
    </c:plotArea>
    <c:plotVisOnly val="0"/>
    <c:dispBlanksAs val="gap"/>
    <c:showDLblsOverMax val="1"/>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1973290352291043E-2"/>
          <c:y val="2.2279348757497857E-2"/>
          <c:w val="0.97605341929541789"/>
          <c:h val="0.95544130248500425"/>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Sheet1!$A$1:$I$1</c:f>
              <c:numCache>
                <c:formatCode>General</c:formatCode>
                <c:ptCount val="9"/>
                <c:pt idx="0">
                  <c:v>16.116504854368934</c:v>
                </c:pt>
                <c:pt idx="1">
                  <c:v>15.922330097087379</c:v>
                </c:pt>
                <c:pt idx="2">
                  <c:v>14.36893203883495</c:v>
                </c:pt>
                <c:pt idx="3">
                  <c:v>12.815533980582524</c:v>
                </c:pt>
                <c:pt idx="4">
                  <c:v>10.291262135922331</c:v>
                </c:pt>
                <c:pt idx="5">
                  <c:v>8.1553398058252426</c:v>
                </c:pt>
                <c:pt idx="6">
                  <c:v>8.1553398058252426</c:v>
                </c:pt>
                <c:pt idx="7">
                  <c:v>7.9611650485436893</c:v>
                </c:pt>
                <c:pt idx="8">
                  <c:v>6.2135922330097086</c:v>
                </c:pt>
              </c:numCache>
            </c:numRef>
          </c:val>
          <c:extLst>
            <c:ext xmlns:c16="http://schemas.microsoft.com/office/drawing/2014/chart" uri="{C3380CC4-5D6E-409C-BE32-E72D297353CC}">
              <c16:uniqueId val="{00000000-9458-4085-ADED-FB90B496FCC0}"/>
            </c:ext>
          </c:extLst>
        </c:ser>
        <c:dLbls>
          <c:showLegendKey val="0"/>
          <c:showVal val="0"/>
          <c:showCatName val="0"/>
          <c:showSerName val="0"/>
          <c:showPercent val="0"/>
          <c:showBubbleSize val="0"/>
        </c:dLbls>
        <c:gapWidth val="80"/>
        <c:overlap val="100"/>
        <c:axId val="1639288255"/>
        <c:axId val="1"/>
      </c:barChart>
      <c:catAx>
        <c:axId val="1639288255"/>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100" kern="1200">
                <a:latin typeface="+mn-lt"/>
                <a:ea typeface="+mn-ea"/>
                <a:cs typeface="+mn-cs"/>
              </a:defRPr>
            </a:pPr>
            <a:endParaRPr lang="en-US"/>
          </a:p>
        </c:txPr>
        <c:crossAx val="1"/>
        <c:crosses val="min"/>
        <c:auto val="0"/>
        <c:lblAlgn val="ctr"/>
        <c:lblOffset val="100"/>
        <c:noMultiLvlLbl val="0"/>
      </c:catAx>
      <c:valAx>
        <c:axId val="1"/>
        <c:scaling>
          <c:orientation val="minMax"/>
          <c:max val="16.116504854368934"/>
          <c:min val="0"/>
        </c:scaling>
        <c:delete val="1"/>
        <c:axPos val="l"/>
        <c:numFmt formatCode="General" sourceLinked="1"/>
        <c:majorTickMark val="out"/>
        <c:minorTickMark val="none"/>
        <c:tickLblPos val="nextTo"/>
        <c:crossAx val="1639288255"/>
        <c:crosses val="min"/>
        <c:crossBetween val="between"/>
      </c:valAx>
    </c:plotArea>
    <c:plotVisOnly val="0"/>
    <c:dispBlanksAs val="gap"/>
    <c:showDLblsOverMax val="1"/>
  </c:chart>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2155212716222535E-2"/>
          <c:y val="2.1129622104835433E-2"/>
          <c:w val="0.9756895745675549"/>
          <c:h val="0.95774075579032913"/>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Sheet1!$A$1:$E$1</c:f>
              <c:numCache>
                <c:formatCode>General</c:formatCode>
                <c:ptCount val="5"/>
                <c:pt idx="0">
                  <c:v>38.613861386138616</c:v>
                </c:pt>
                <c:pt idx="1">
                  <c:v>33.663366336633665</c:v>
                </c:pt>
                <c:pt idx="2">
                  <c:v>23.762376237623762</c:v>
                </c:pt>
                <c:pt idx="3">
                  <c:v>1.9801980198019802</c:v>
                </c:pt>
                <c:pt idx="4">
                  <c:v>1.9801980198019802</c:v>
                </c:pt>
              </c:numCache>
            </c:numRef>
          </c:val>
          <c:extLst>
            <c:ext xmlns:c16="http://schemas.microsoft.com/office/drawing/2014/chart" uri="{C3380CC4-5D6E-409C-BE32-E72D297353CC}">
              <c16:uniqueId val="{00000000-E546-466E-BE12-4C5CB122A379}"/>
            </c:ext>
          </c:extLst>
        </c:ser>
        <c:dLbls>
          <c:showLegendKey val="0"/>
          <c:showVal val="0"/>
          <c:showCatName val="0"/>
          <c:showSerName val="0"/>
          <c:showPercent val="0"/>
          <c:showBubbleSize val="0"/>
        </c:dLbls>
        <c:gapWidth val="80"/>
        <c:overlap val="100"/>
        <c:axId val="345413359"/>
        <c:axId val="1"/>
      </c:barChart>
      <c:catAx>
        <c:axId val="345413359"/>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200" kern="1200">
                <a:latin typeface="+mn-lt"/>
                <a:ea typeface="+mn-ea"/>
                <a:cs typeface="+mn-cs"/>
              </a:defRPr>
            </a:pPr>
            <a:endParaRPr lang="en-US"/>
          </a:p>
        </c:txPr>
        <c:crossAx val="1"/>
        <c:crosses val="min"/>
        <c:auto val="0"/>
        <c:lblAlgn val="ctr"/>
        <c:lblOffset val="100"/>
        <c:noMultiLvlLbl val="0"/>
      </c:catAx>
      <c:valAx>
        <c:axId val="1"/>
        <c:scaling>
          <c:orientation val="minMax"/>
          <c:max val="38.613861386138616"/>
          <c:min val="0"/>
        </c:scaling>
        <c:delete val="1"/>
        <c:axPos val="l"/>
        <c:numFmt formatCode="General" sourceLinked="1"/>
        <c:majorTickMark val="out"/>
        <c:minorTickMark val="none"/>
        <c:tickLblPos val="nextTo"/>
        <c:crossAx val="345413359"/>
        <c:crosses val="min"/>
        <c:crossBetween val="between"/>
      </c:valAx>
    </c:plotArea>
    <c:plotVisOnly val="0"/>
    <c:dispBlanksAs val="gap"/>
    <c:showDLblsOverMax val="1"/>
  </c:chart>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2006465019625953E-2"/>
          <c:y val="2.2052586938083121E-2"/>
          <c:w val="0.97598706996074813"/>
          <c:h val="0.95589482612383381"/>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Sheet1!$A$1:$H$1</c:f>
              <c:numCache>
                <c:formatCode>General</c:formatCode>
                <c:ptCount val="8"/>
                <c:pt idx="0">
                  <c:v>20.454545454545457</c:v>
                </c:pt>
                <c:pt idx="1">
                  <c:v>19.155844155844157</c:v>
                </c:pt>
                <c:pt idx="2">
                  <c:v>18.831168831168831</c:v>
                </c:pt>
                <c:pt idx="3">
                  <c:v>18.506493506493506</c:v>
                </c:pt>
                <c:pt idx="4">
                  <c:v>12.987012987012985</c:v>
                </c:pt>
                <c:pt idx="5">
                  <c:v>10.064935064935066</c:v>
                </c:pt>
                <c:pt idx="6">
                  <c:v>5.8441558441558437</c:v>
                </c:pt>
                <c:pt idx="7">
                  <c:v>3.5714285714285712</c:v>
                </c:pt>
              </c:numCache>
            </c:numRef>
          </c:val>
          <c:extLst>
            <c:ext xmlns:c16="http://schemas.microsoft.com/office/drawing/2014/chart" uri="{C3380CC4-5D6E-409C-BE32-E72D297353CC}">
              <c16:uniqueId val="{00000000-363F-4AFB-864F-D8BD87842213}"/>
            </c:ext>
          </c:extLst>
        </c:ser>
        <c:dLbls>
          <c:showLegendKey val="0"/>
          <c:showVal val="0"/>
          <c:showCatName val="0"/>
          <c:showSerName val="0"/>
          <c:showPercent val="0"/>
          <c:showBubbleSize val="0"/>
        </c:dLbls>
        <c:gapWidth val="80"/>
        <c:overlap val="100"/>
        <c:axId val="1281637695"/>
        <c:axId val="1"/>
      </c:barChart>
      <c:catAx>
        <c:axId val="1281637695"/>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
        <c:crosses val="min"/>
        <c:auto val="0"/>
        <c:lblAlgn val="ctr"/>
        <c:lblOffset val="100"/>
        <c:noMultiLvlLbl val="0"/>
      </c:catAx>
      <c:valAx>
        <c:axId val="1"/>
        <c:scaling>
          <c:orientation val="minMax"/>
          <c:max val="20.454545454545457"/>
          <c:min val="0"/>
        </c:scaling>
        <c:delete val="1"/>
        <c:axPos val="l"/>
        <c:numFmt formatCode="General" sourceLinked="1"/>
        <c:majorTickMark val="out"/>
        <c:minorTickMark val="none"/>
        <c:tickLblPos val="nextTo"/>
        <c:crossAx val="1281637695"/>
        <c:crosses val="min"/>
        <c:crossBetween val="between"/>
      </c:valAx>
    </c:plotArea>
    <c:plotVisOnly val="0"/>
    <c:dispBlanksAs val="gap"/>
    <c:showDLblsOverMax val="1"/>
  </c:chart>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2126865671641791E-2"/>
          <c:y val="2.3070097604259095E-2"/>
          <c:w val="0.97574626865671643"/>
          <c:h val="0.9538598047914818"/>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Sheet1!$A$1:$H$1</c:f>
              <c:numCache>
                <c:formatCode>General</c:formatCode>
                <c:ptCount val="8"/>
                <c:pt idx="0">
                  <c:v>25.423728813559322</c:v>
                </c:pt>
                <c:pt idx="1">
                  <c:v>17.966101694915253</c:v>
                </c:pt>
                <c:pt idx="2">
                  <c:v>13.220338983050848</c:v>
                </c:pt>
                <c:pt idx="3">
                  <c:v>13.220338983050848</c:v>
                </c:pt>
                <c:pt idx="4">
                  <c:v>12.881355932203389</c:v>
                </c:pt>
                <c:pt idx="5">
                  <c:v>11.186440677966102</c:v>
                </c:pt>
                <c:pt idx="6">
                  <c:v>6.1016949152542379</c:v>
                </c:pt>
                <c:pt idx="7">
                  <c:v>2.7118644067796609</c:v>
                </c:pt>
              </c:numCache>
            </c:numRef>
          </c:val>
          <c:extLst>
            <c:ext xmlns:c16="http://schemas.microsoft.com/office/drawing/2014/chart" uri="{C3380CC4-5D6E-409C-BE32-E72D297353CC}">
              <c16:uniqueId val="{00000000-4161-4B44-BFD2-44C3AC17D379}"/>
            </c:ext>
          </c:extLst>
        </c:ser>
        <c:dLbls>
          <c:showLegendKey val="0"/>
          <c:showVal val="0"/>
          <c:showCatName val="0"/>
          <c:showSerName val="0"/>
          <c:showPercent val="0"/>
          <c:showBubbleSize val="0"/>
        </c:dLbls>
        <c:gapWidth val="80"/>
        <c:overlap val="100"/>
        <c:axId val="345423919"/>
        <c:axId val="1"/>
      </c:barChart>
      <c:catAx>
        <c:axId val="345423919"/>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
        <c:crosses val="min"/>
        <c:auto val="0"/>
        <c:lblAlgn val="ctr"/>
        <c:lblOffset val="100"/>
        <c:noMultiLvlLbl val="0"/>
      </c:catAx>
      <c:valAx>
        <c:axId val="1"/>
        <c:scaling>
          <c:orientation val="minMax"/>
          <c:max val="25.423728813559322"/>
          <c:min val="0"/>
        </c:scaling>
        <c:delete val="1"/>
        <c:axPos val="l"/>
        <c:numFmt formatCode="General" sourceLinked="1"/>
        <c:majorTickMark val="out"/>
        <c:minorTickMark val="none"/>
        <c:tickLblPos val="nextTo"/>
        <c:crossAx val="345423919"/>
        <c:crosses val="min"/>
        <c:crossBetween val="between"/>
      </c:valAx>
    </c:plotArea>
    <c:plotVisOnly val="0"/>
    <c:dispBlanksAs val="gap"/>
    <c:showDLblsOverMax val="1"/>
  </c:chart>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208740120874012E-2"/>
          <c:y val="0.10100586756077116"/>
          <c:w val="0.97582519758251973"/>
          <c:h val="0.82858340318524726"/>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dLbls>
            <c:dLbl>
              <c:idx val="0"/>
              <c:layout>
                <c:manualLayout>
                  <c:x val="0"/>
                  <c:y val="-0.44551550712489524"/>
                </c:manualLayout>
              </c:layout>
              <c:numFmt formatCode="#,##0&quot;%&quot;;&quot;-&quot;#,##0&quot;%&quot;"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F90E-42A9-9696-D3C26AD5016F}"/>
                </c:ext>
              </c:extLst>
            </c:dLbl>
            <c:dLbl>
              <c:idx val="1"/>
              <c:layout>
                <c:manualLayout>
                  <c:x val="0"/>
                  <c:y val="-0.19488683989941324"/>
                </c:manualLayout>
              </c:layout>
              <c:numFmt formatCode="#,##0&quot;%&quot;;&quot;-&quot;#,##0&quot;%&quot;"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F90E-42A9-9696-D3C26AD5016F}"/>
                </c:ext>
              </c:extLst>
            </c:dLbl>
            <c:dLbl>
              <c:idx val="2"/>
              <c:layout>
                <c:manualLayout>
                  <c:x val="0"/>
                  <c:y val="-0.12489522212908634"/>
                </c:manualLayout>
              </c:layout>
              <c:numFmt formatCode="#,##0&quot;%&quot;;&quot;-&quot;#,##0&quot;%&quot;"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F90E-42A9-9696-D3C26AD5016F}"/>
                </c:ext>
              </c:extLst>
            </c:dLbl>
            <c:dLbl>
              <c:idx val="3"/>
              <c:layout>
                <c:manualLayout>
                  <c:x val="0"/>
                  <c:y val="-0.10142497904442582"/>
                </c:manualLayout>
              </c:layout>
              <c:numFmt formatCode="#,##0&quot;%&quot;;&quot;-&quot;#,##0&quot;%&quot;"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F90E-42A9-9696-D3C26AD5016F}"/>
                </c:ext>
              </c:extLst>
            </c:dLbl>
            <c:dLbl>
              <c:idx val="4"/>
              <c:layout>
                <c:manualLayout>
                  <c:x val="0"/>
                  <c:y val="-7.7954735959765292E-2"/>
                </c:manualLayout>
              </c:layout>
              <c:numFmt formatCode="#,##0&quot;%&quot;;&quot;-&quot;#,##0&quot;%&quot;"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4-F90E-42A9-9696-D3C26AD5016F}"/>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Sheet1!$A$1:$E$1</c:f>
              <c:numCache>
                <c:formatCode>General</c:formatCode>
                <c:ptCount val="5"/>
                <c:pt idx="0">
                  <c:v>52.475247524752476</c:v>
                </c:pt>
                <c:pt idx="1">
                  <c:v>20.792079207920793</c:v>
                </c:pt>
                <c:pt idx="2">
                  <c:v>11.881188118811881</c:v>
                </c:pt>
                <c:pt idx="3">
                  <c:v>8.9108910891089099</c:v>
                </c:pt>
                <c:pt idx="4">
                  <c:v>5.9405940594059405</c:v>
                </c:pt>
              </c:numCache>
            </c:numRef>
          </c:val>
          <c:extLst>
            <c:ext xmlns:c16="http://schemas.microsoft.com/office/drawing/2014/chart" uri="{C3380CC4-5D6E-409C-BE32-E72D297353CC}">
              <c16:uniqueId val="{00000005-F90E-42A9-9696-D3C26AD5016F}"/>
            </c:ext>
          </c:extLst>
        </c:ser>
        <c:dLbls>
          <c:showLegendKey val="0"/>
          <c:showVal val="0"/>
          <c:showCatName val="0"/>
          <c:showSerName val="0"/>
          <c:showPercent val="0"/>
          <c:showBubbleSize val="0"/>
        </c:dLbls>
        <c:gapWidth val="80"/>
        <c:overlap val="100"/>
        <c:axId val="1639189375"/>
        <c:axId val="1"/>
      </c:barChart>
      <c:catAx>
        <c:axId val="1639189375"/>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
        <c:crosses val="min"/>
        <c:auto val="0"/>
        <c:lblAlgn val="ctr"/>
        <c:lblOffset val="100"/>
        <c:noMultiLvlLbl val="0"/>
      </c:catAx>
      <c:valAx>
        <c:axId val="1"/>
        <c:scaling>
          <c:orientation val="minMax"/>
          <c:max val="52.475247524752476"/>
          <c:min val="0"/>
        </c:scaling>
        <c:delete val="1"/>
        <c:axPos val="l"/>
        <c:numFmt formatCode="General" sourceLinked="1"/>
        <c:majorTickMark val="out"/>
        <c:minorTickMark val="none"/>
        <c:tickLblPos val="nextTo"/>
        <c:crossAx val="1639189375"/>
        <c:crosses val="min"/>
        <c:crossBetween val="between"/>
      </c:valAx>
    </c:plotArea>
    <c:plotVisOnly val="0"/>
    <c:dispBlanksAs val="gap"/>
    <c:showDLblsOverMax val="1"/>
  </c:chart>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417480241748024E-2"/>
          <c:y val="1.7894012388162423E-2"/>
          <c:w val="0.95165039516503946"/>
          <c:h val="0.96421197522367519"/>
        </c:manualLayout>
      </c:layout>
      <c:barChart>
        <c:barDir val="bar"/>
        <c:grouping val="stacked"/>
        <c:varyColors val="0"/>
        <c:ser>
          <c:idx val="0"/>
          <c:order val="0"/>
          <c:spPr>
            <a:solidFill>
              <a:srgbClr val="2B3388"/>
            </a:solidFill>
            <a:ln w="9525" cmpd="sng" algn="ctr">
              <a:solidFill>
                <a:srgbClr val="FFFFFF"/>
              </a:solidFill>
              <a:prstDash val="solid"/>
            </a:ln>
          </c:spPr>
          <c:invertIfNegative val="0"/>
          <c:val>
            <c:numRef>
              <c:f>Sheet1!$A$1:$G$1</c:f>
              <c:numCache>
                <c:formatCode>General</c:formatCode>
                <c:ptCount val="7"/>
                <c:pt idx="0">
                  <c:v>21.910112359550563</c:v>
                </c:pt>
                <c:pt idx="1">
                  <c:v>20.224719101123593</c:v>
                </c:pt>
                <c:pt idx="2">
                  <c:v>12.359550561797752</c:v>
                </c:pt>
                <c:pt idx="3">
                  <c:v>12.359550561797752</c:v>
                </c:pt>
                <c:pt idx="4">
                  <c:v>11.797752808988763</c:v>
                </c:pt>
                <c:pt idx="5">
                  <c:v>5.6179775280898872</c:v>
                </c:pt>
                <c:pt idx="6">
                  <c:v>3.3707865168539324</c:v>
                </c:pt>
              </c:numCache>
            </c:numRef>
          </c:val>
          <c:extLst>
            <c:ext xmlns:c16="http://schemas.microsoft.com/office/drawing/2014/chart" uri="{C3380CC4-5D6E-409C-BE32-E72D297353CC}">
              <c16:uniqueId val="{00000000-B69D-46EA-A211-BCD2FE138651}"/>
            </c:ext>
          </c:extLst>
        </c:ser>
        <c:dLbls>
          <c:showLegendKey val="0"/>
          <c:showVal val="0"/>
          <c:showCatName val="0"/>
          <c:showSerName val="0"/>
          <c:showPercent val="0"/>
          <c:showBubbleSize val="0"/>
        </c:dLbls>
        <c:gapWidth val="80"/>
        <c:overlap val="100"/>
        <c:axId val="1796519311"/>
        <c:axId val="1"/>
      </c:barChart>
      <c:catAx>
        <c:axId val="1796519311"/>
        <c:scaling>
          <c:orientation val="maxMin"/>
        </c:scaling>
        <c:delete val="0"/>
        <c:axPos val="l"/>
        <c:majorGridlines>
          <c:spPr>
            <a:ln>
              <a:noFill/>
            </a:ln>
          </c:spPr>
        </c:majorGridlines>
        <c:majorTickMark val="out"/>
        <c:minorTickMark val="none"/>
        <c:tickLblPos val="none"/>
        <c:spPr>
          <a:ln w="9525" cmpd="sng" algn="ctr">
            <a:solidFill>
              <a:schemeClr val="tx1"/>
            </a:solidFill>
            <a:prstDash val="solid"/>
          </a:ln>
        </c:spPr>
        <c:txPr>
          <a:bodyPr wrap="none"/>
          <a:lstStyle/>
          <a:p>
            <a:pPr>
              <a:defRPr sz="1050" kern="1200">
                <a:latin typeface="+mn-lt"/>
                <a:ea typeface="+mn-ea"/>
                <a:cs typeface="+mn-cs"/>
              </a:defRPr>
            </a:pPr>
            <a:endParaRPr lang="en-US"/>
          </a:p>
        </c:txPr>
        <c:crossAx val="1"/>
        <c:crosses val="min"/>
        <c:auto val="0"/>
        <c:lblAlgn val="ctr"/>
        <c:lblOffset val="100"/>
        <c:noMultiLvlLbl val="0"/>
      </c:catAx>
      <c:valAx>
        <c:axId val="1"/>
        <c:scaling>
          <c:orientation val="minMax"/>
          <c:max val="21.910112359550563"/>
          <c:min val="0"/>
        </c:scaling>
        <c:delete val="1"/>
        <c:axPos val="t"/>
        <c:numFmt formatCode="General" sourceLinked="1"/>
        <c:majorTickMark val="out"/>
        <c:minorTickMark val="none"/>
        <c:tickLblPos val="nextTo"/>
        <c:crossAx val="1796519311"/>
        <c:crosses val="min"/>
        <c:crossBetween val="between"/>
      </c:valAx>
    </c:plotArea>
    <c:plotVisOnly val="0"/>
    <c:dispBlanksAs val="gap"/>
    <c:showDLblsOverMax val="1"/>
  </c:chart>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2496995914443643E-2"/>
          <c:y val="2.3908045977011495E-2"/>
          <c:w val="0.97500600817111271"/>
          <c:h val="0.95218390804597697"/>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Sheet1!$A$1:$E$1</c:f>
              <c:numCache>
                <c:formatCode>General</c:formatCode>
                <c:ptCount val="5"/>
                <c:pt idx="0">
                  <c:v>30.857142857142854</c:v>
                </c:pt>
                <c:pt idx="1">
                  <c:v>30.285714285714288</c:v>
                </c:pt>
                <c:pt idx="2">
                  <c:v>22.857142857142858</c:v>
                </c:pt>
                <c:pt idx="3">
                  <c:v>10.285714285714285</c:v>
                </c:pt>
                <c:pt idx="4">
                  <c:v>5.7142857142857144</c:v>
                </c:pt>
              </c:numCache>
            </c:numRef>
          </c:val>
          <c:extLst>
            <c:ext xmlns:c16="http://schemas.microsoft.com/office/drawing/2014/chart" uri="{C3380CC4-5D6E-409C-BE32-E72D297353CC}">
              <c16:uniqueId val="{00000000-5EEC-4765-A64B-8DF3054AAA3A}"/>
            </c:ext>
          </c:extLst>
        </c:ser>
        <c:dLbls>
          <c:showLegendKey val="0"/>
          <c:showVal val="0"/>
          <c:showCatName val="0"/>
          <c:showSerName val="0"/>
          <c:showPercent val="0"/>
          <c:showBubbleSize val="0"/>
        </c:dLbls>
        <c:gapWidth val="80"/>
        <c:overlap val="100"/>
        <c:axId val="464686495"/>
        <c:axId val="1"/>
      </c:barChart>
      <c:catAx>
        <c:axId val="464686495"/>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100" kern="1200">
                <a:latin typeface="+mn-lt"/>
                <a:ea typeface="+mn-ea"/>
                <a:cs typeface="+mn-cs"/>
              </a:defRPr>
            </a:pPr>
            <a:endParaRPr lang="en-US"/>
          </a:p>
        </c:txPr>
        <c:crossAx val="1"/>
        <c:crosses val="min"/>
        <c:auto val="0"/>
        <c:lblAlgn val="ctr"/>
        <c:lblOffset val="100"/>
        <c:noMultiLvlLbl val="0"/>
      </c:catAx>
      <c:valAx>
        <c:axId val="1"/>
        <c:scaling>
          <c:orientation val="minMax"/>
          <c:max val="30.857142857142854"/>
          <c:min val="0"/>
        </c:scaling>
        <c:delete val="1"/>
        <c:axPos val="l"/>
        <c:numFmt formatCode="General" sourceLinked="1"/>
        <c:majorTickMark val="out"/>
        <c:minorTickMark val="none"/>
        <c:tickLblPos val="nextTo"/>
        <c:crossAx val="464686495"/>
        <c:crosses val="min"/>
        <c:crossBetween val="between"/>
      </c:valAx>
    </c:plotArea>
    <c:plotVisOnly val="0"/>
    <c:dispBlanksAs val="gap"/>
    <c:showDLblsOverMax val="1"/>
  </c:chart>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2842677204247963E-2"/>
          <c:y val="2.2452504317789293E-2"/>
          <c:w val="0.97431464559150405"/>
          <c:h val="0.95509499136442144"/>
        </c:manualLayout>
      </c:layout>
      <c:barChart>
        <c:barDir val="col"/>
        <c:grouping val="stacked"/>
        <c:varyColors val="0"/>
        <c:ser>
          <c:idx val="0"/>
          <c:order val="0"/>
          <c:spPr>
            <a:solidFill>
              <a:srgbClr val="2B3388"/>
            </a:solidFill>
            <a:ln w="9525" cmpd="sng" algn="ctr">
              <a:solidFill>
                <a:srgbClr val="FFFFFF"/>
              </a:solidFill>
              <a:prstDash val="solid"/>
            </a:ln>
          </c:spPr>
          <c:invertIfNegative val="0"/>
          <c:val>
            <c:numRef>
              <c:f>Sheet1!$A$1:$F$1</c:f>
              <c:numCache>
                <c:formatCode>General</c:formatCode>
                <c:ptCount val="6"/>
                <c:pt idx="0">
                  <c:v>25.227963525835868</c:v>
                </c:pt>
                <c:pt idx="1">
                  <c:v>20.668693009118542</c:v>
                </c:pt>
                <c:pt idx="2">
                  <c:v>19.45288753799392</c:v>
                </c:pt>
                <c:pt idx="3">
                  <c:v>17.021276595744681</c:v>
                </c:pt>
                <c:pt idx="4">
                  <c:v>13.677811550151976</c:v>
                </c:pt>
                <c:pt idx="5">
                  <c:v>3.9513677811550152</c:v>
                </c:pt>
              </c:numCache>
            </c:numRef>
          </c:val>
          <c:extLst>
            <c:ext xmlns:c16="http://schemas.microsoft.com/office/drawing/2014/chart" uri="{C3380CC4-5D6E-409C-BE32-E72D297353CC}">
              <c16:uniqueId val="{00000000-6159-4033-BFD2-F00BA0060B27}"/>
            </c:ext>
          </c:extLst>
        </c:ser>
        <c:dLbls>
          <c:showLegendKey val="0"/>
          <c:showVal val="0"/>
          <c:showCatName val="0"/>
          <c:showSerName val="0"/>
          <c:showPercent val="0"/>
          <c:showBubbleSize val="0"/>
        </c:dLbls>
        <c:gapWidth val="80"/>
        <c:overlap val="100"/>
        <c:axId val="1909096640"/>
        <c:axId val="1"/>
      </c:barChart>
      <c:catAx>
        <c:axId val="1909096640"/>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1100" kern="1200">
                <a:latin typeface="+mn-lt"/>
                <a:ea typeface="+mn-ea"/>
                <a:cs typeface="+mn-cs"/>
              </a:defRPr>
            </a:pPr>
            <a:endParaRPr lang="en-US"/>
          </a:p>
        </c:txPr>
        <c:crossAx val="1"/>
        <c:crosses val="min"/>
        <c:auto val="0"/>
        <c:lblAlgn val="ctr"/>
        <c:lblOffset val="100"/>
        <c:noMultiLvlLbl val="0"/>
      </c:catAx>
      <c:valAx>
        <c:axId val="1"/>
        <c:scaling>
          <c:orientation val="minMax"/>
          <c:max val="25.227963525835868"/>
          <c:min val="0"/>
        </c:scaling>
        <c:delete val="1"/>
        <c:axPos val="l"/>
        <c:numFmt formatCode="General" sourceLinked="1"/>
        <c:majorTickMark val="out"/>
        <c:minorTickMark val="none"/>
        <c:tickLblPos val="nextTo"/>
        <c:crossAx val="1909096640"/>
        <c:crosses val="min"/>
        <c:crossBetween val="between"/>
      </c:valAx>
    </c:plotArea>
    <c:plotVisOnly val="0"/>
    <c:dispBlanksAs val="gap"/>
    <c:showDLblsOverMax val="1"/>
  </c:chart>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cdr:x>
      <cdr:y>0</cdr:y>
    </cdr:from>
    <cdr:to>
      <cdr:x>1</cdr:x>
      <cdr:y>1</cdr:y>
    </cdr:to>
    <cdr:sp macro="" textlink="">
      <cdr:nvSpPr>
        <cdr:cNvPr id="2" name="Rectangle 1">
          <a:extLst xmlns:a="http://schemas.openxmlformats.org/drawingml/2006/main">
            <a:ext uri="{FF2B5EF4-FFF2-40B4-BE49-F238E27FC236}">
              <a16:creationId xmlns:a16="http://schemas.microsoft.com/office/drawing/2014/main" id="{A164DC25-E939-16BD-95DE-1CBC2D1DE767}"/>
            </a:ext>
          </a:extLst>
        </cdr:cNvPr>
        <cdr:cNvSpPr/>
      </cdr:nvSpPr>
      <cdr:spPr>
        <a:xfrm xmlns:a="http://schemas.openxmlformats.org/drawingml/2006/main">
          <a:off x="0" y="-117658"/>
          <a:ext cx="13719175" cy="5832475"/>
        </a:xfrm>
        <a:prstGeom xmlns:a="http://schemas.openxmlformats.org/drawingml/2006/main" prst="rect">
          <a:avLst/>
        </a:prstGeom>
        <a:noFill xmlns:a="http://schemas.openxmlformats.org/drawingml/2006/main"/>
        <a:ln xmlns:a="http://schemas.openxmlformats.org/drawingml/2006/main">
          <a:noFill/>
        </a:ln>
      </cdr:spPr>
      <cdr:style>
        <a:lnRef xmlns:a="http://schemas.openxmlformats.org/drawingml/2006/main" idx="2">
          <a:schemeClr val="accent1">
            <a:shade val="15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drawings/drawing2.xml><?xml version="1.0" encoding="utf-8"?>
<c:userShapes xmlns:c="http://schemas.openxmlformats.org/drawingml/2006/chart">
  <cdr:relSizeAnchor xmlns:cdr="http://schemas.openxmlformats.org/drawingml/2006/chartDrawing">
    <cdr:from>
      <cdr:x>0</cdr:x>
      <cdr:y>0</cdr:y>
    </cdr:from>
    <cdr:to>
      <cdr:x>1</cdr:x>
      <cdr:y>1</cdr:y>
    </cdr:to>
    <cdr:sp macro="" textlink="">
      <cdr:nvSpPr>
        <cdr:cNvPr id="2" name="Rectangle 1">
          <a:extLst xmlns:a="http://schemas.openxmlformats.org/drawingml/2006/main">
            <a:ext uri="{FF2B5EF4-FFF2-40B4-BE49-F238E27FC236}">
              <a16:creationId xmlns:a16="http://schemas.microsoft.com/office/drawing/2014/main" id="{A164DC25-E939-16BD-95DE-1CBC2D1DE767}"/>
            </a:ext>
          </a:extLst>
        </cdr:cNvPr>
        <cdr:cNvSpPr/>
      </cdr:nvSpPr>
      <cdr:spPr>
        <a:xfrm xmlns:a="http://schemas.openxmlformats.org/drawingml/2006/main">
          <a:off x="0" y="-117658"/>
          <a:ext cx="13719175" cy="5832475"/>
        </a:xfrm>
        <a:prstGeom xmlns:a="http://schemas.openxmlformats.org/drawingml/2006/main" prst="rect">
          <a:avLst/>
        </a:prstGeom>
        <a:noFill xmlns:a="http://schemas.openxmlformats.org/drawingml/2006/main"/>
        <a:ln xmlns:a="http://schemas.openxmlformats.org/drawingml/2006/main">
          <a:noFill/>
        </a:ln>
      </cdr:spPr>
      <cdr:style>
        <a:lnRef xmlns:a="http://schemas.openxmlformats.org/drawingml/2006/main" idx="2">
          <a:schemeClr val="accent1">
            <a:shade val="15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45984-3E79-4596-8310-737B6E57ABA3}" type="datetimeFigureOut">
              <a:rPr lang="en-US" smtClean="0"/>
              <a:t>4/22/2025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5813A7-F8F7-42F2-A0F5-0C12D474BF79}" type="slidenum">
              <a:rPr lang="en-US" smtClean="0"/>
              <a:t>‹#›</a:t>
            </a:fld>
            <a:endParaRPr lang="en-US"/>
          </a:p>
        </p:txBody>
      </p:sp>
    </p:spTree>
    <p:extLst>
      <p:ext uri="{BB962C8B-B14F-4D97-AF65-F5344CB8AC3E}">
        <p14:creationId xmlns:p14="http://schemas.microsoft.com/office/powerpoint/2010/main" val="323380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20CA530D-631F-4981-98F0-E6C07C67E1A3}"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3</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533684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20CA530D-631F-4981-98F0-E6C07C67E1A3}"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812052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a:extLst>
            <a:ext uri="{FF2B5EF4-FFF2-40B4-BE49-F238E27FC236}">
              <a16:creationId xmlns:a16="http://schemas.microsoft.com/office/drawing/2014/main" id="{7DC20DAF-75C3-A497-854F-2AF3BC5BBA0B}"/>
            </a:ext>
          </a:extLst>
        </p:cNvPr>
        <p:cNvGrpSpPr/>
        <p:nvPr/>
      </p:nvGrpSpPr>
      <p:grpSpPr>
        <a:xfrm>
          <a:off x="0" y="0"/>
          <a:ext cx="0" cy="0"/>
          <a:chOff x="0" y="0"/>
          <a:chExt cx="0" cy="0"/>
        </a:xfrm>
      </p:grpSpPr>
      <p:sp>
        <p:nvSpPr>
          <p:cNvPr id="1246" name="Google Shape;1246;p7:notes">
            <a:extLst>
              <a:ext uri="{FF2B5EF4-FFF2-40B4-BE49-F238E27FC236}">
                <a16:creationId xmlns:a16="http://schemas.microsoft.com/office/drawing/2014/main" id="{EEB41E5C-C430-8BE4-FD87-0892AABFC05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7" name="Google Shape;1247;p7:notes">
            <a:extLst>
              <a:ext uri="{FF2B5EF4-FFF2-40B4-BE49-F238E27FC236}">
                <a16:creationId xmlns:a16="http://schemas.microsoft.com/office/drawing/2014/main" id="{F5614C87-8F58-2A31-770F-E7ECDC6F85D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248" name="Google Shape;1248;p7:notes">
            <a:extLst>
              <a:ext uri="{FF2B5EF4-FFF2-40B4-BE49-F238E27FC236}">
                <a16:creationId xmlns:a16="http://schemas.microsoft.com/office/drawing/2014/main" id="{EAA9D26B-4D0C-EF04-F9BD-4F6C57BC312D}"/>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5</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074158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a:extLst>
            <a:ext uri="{FF2B5EF4-FFF2-40B4-BE49-F238E27FC236}">
              <a16:creationId xmlns:a16="http://schemas.microsoft.com/office/drawing/2014/main" id="{24D26763-4B1D-9DE6-4036-D83CA8765E78}"/>
            </a:ext>
          </a:extLst>
        </p:cNvPr>
        <p:cNvGrpSpPr/>
        <p:nvPr/>
      </p:nvGrpSpPr>
      <p:grpSpPr>
        <a:xfrm>
          <a:off x="0" y="0"/>
          <a:ext cx="0" cy="0"/>
          <a:chOff x="0" y="0"/>
          <a:chExt cx="0" cy="0"/>
        </a:xfrm>
      </p:grpSpPr>
      <p:sp>
        <p:nvSpPr>
          <p:cNvPr id="1246" name="Google Shape;1246;p7:notes">
            <a:extLst>
              <a:ext uri="{FF2B5EF4-FFF2-40B4-BE49-F238E27FC236}">
                <a16:creationId xmlns:a16="http://schemas.microsoft.com/office/drawing/2014/main" id="{798F7990-A91F-8A8B-A6C4-96B0789A822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7" name="Google Shape;1247;p7:notes">
            <a:extLst>
              <a:ext uri="{FF2B5EF4-FFF2-40B4-BE49-F238E27FC236}">
                <a16:creationId xmlns:a16="http://schemas.microsoft.com/office/drawing/2014/main" id="{379F9836-B8CB-9A90-C89B-7D833D0F2C5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248" name="Google Shape;1248;p7:notes">
            <a:extLst>
              <a:ext uri="{FF2B5EF4-FFF2-40B4-BE49-F238E27FC236}">
                <a16:creationId xmlns:a16="http://schemas.microsoft.com/office/drawing/2014/main" id="{C3D800F8-5A72-0E40-D788-8D21DDCEAA7B}"/>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6</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053477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p:cNvGrpSpPr/>
        <p:nvPr/>
      </p:nvGrpSpPr>
      <p:grpSpPr>
        <a:xfrm>
          <a:off x="0" y="0"/>
          <a:ext cx="0" cy="0"/>
          <a:chOff x="0" y="0"/>
          <a:chExt cx="0" cy="0"/>
        </a:xfrm>
      </p:grpSpPr>
      <p:sp>
        <p:nvSpPr>
          <p:cNvPr id="1785" name="Google Shape;178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6" name="Google Shape;1786;p1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7" name="Google Shape;1787;p15: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7</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590455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a:extLst>
            <a:ext uri="{FF2B5EF4-FFF2-40B4-BE49-F238E27FC236}">
              <a16:creationId xmlns:a16="http://schemas.microsoft.com/office/drawing/2014/main" id="{97A6DC1D-B8E7-9C50-E69A-EA5C60CB9F76}"/>
            </a:ext>
          </a:extLst>
        </p:cNvPr>
        <p:cNvGrpSpPr/>
        <p:nvPr/>
      </p:nvGrpSpPr>
      <p:grpSpPr>
        <a:xfrm>
          <a:off x="0" y="0"/>
          <a:ext cx="0" cy="0"/>
          <a:chOff x="0" y="0"/>
          <a:chExt cx="0" cy="0"/>
        </a:xfrm>
      </p:grpSpPr>
      <p:sp>
        <p:nvSpPr>
          <p:cNvPr id="1246" name="Google Shape;1246;p7:notes">
            <a:extLst>
              <a:ext uri="{FF2B5EF4-FFF2-40B4-BE49-F238E27FC236}">
                <a16:creationId xmlns:a16="http://schemas.microsoft.com/office/drawing/2014/main" id="{8957CCD9-395B-AB8A-D7ED-EF631A617D3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7" name="Google Shape;1247;p7:notes">
            <a:extLst>
              <a:ext uri="{FF2B5EF4-FFF2-40B4-BE49-F238E27FC236}">
                <a16:creationId xmlns:a16="http://schemas.microsoft.com/office/drawing/2014/main" id="{9427D34E-7D4B-FA4B-0F55-162486E5929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248" name="Google Shape;1248;p7:notes">
            <a:extLst>
              <a:ext uri="{FF2B5EF4-FFF2-40B4-BE49-F238E27FC236}">
                <a16:creationId xmlns:a16="http://schemas.microsoft.com/office/drawing/2014/main" id="{1D3F413E-40D7-E2CA-6DA9-4AC7088F9A9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010034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p:cNvGrpSpPr/>
        <p:nvPr/>
      </p:nvGrpSpPr>
      <p:grpSpPr>
        <a:xfrm>
          <a:off x="0" y="0"/>
          <a:ext cx="0" cy="0"/>
          <a:chOff x="0" y="0"/>
          <a:chExt cx="0" cy="0"/>
        </a:xfrm>
      </p:grpSpPr>
      <p:sp>
        <p:nvSpPr>
          <p:cNvPr id="1785" name="Google Shape;178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6" name="Google Shape;1786;p1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7" name="Google Shape;1787;p15: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417966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p:cNvGrpSpPr/>
        <p:nvPr/>
      </p:nvGrpSpPr>
      <p:grpSpPr>
        <a:xfrm>
          <a:off x="0" y="0"/>
          <a:ext cx="0" cy="0"/>
          <a:chOff x="0" y="0"/>
          <a:chExt cx="0" cy="0"/>
        </a:xfrm>
      </p:grpSpPr>
      <p:sp>
        <p:nvSpPr>
          <p:cNvPr id="1246" name="Google Shape;124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7" name="Google Shape;1247;p7: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248" name="Google Shape;1248;p7: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706190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a:extLst>
            <a:ext uri="{FF2B5EF4-FFF2-40B4-BE49-F238E27FC236}">
              <a16:creationId xmlns:a16="http://schemas.microsoft.com/office/drawing/2014/main" id="{DD091014-12B7-6427-A437-56F259F7D195}"/>
            </a:ext>
          </a:extLst>
        </p:cNvPr>
        <p:cNvGrpSpPr/>
        <p:nvPr/>
      </p:nvGrpSpPr>
      <p:grpSpPr>
        <a:xfrm>
          <a:off x="0" y="0"/>
          <a:ext cx="0" cy="0"/>
          <a:chOff x="0" y="0"/>
          <a:chExt cx="0" cy="0"/>
        </a:xfrm>
      </p:grpSpPr>
      <p:sp>
        <p:nvSpPr>
          <p:cNvPr id="1785" name="Google Shape;1785;p15:notes">
            <a:extLst>
              <a:ext uri="{FF2B5EF4-FFF2-40B4-BE49-F238E27FC236}">
                <a16:creationId xmlns:a16="http://schemas.microsoft.com/office/drawing/2014/main" id="{1390FEEA-FB74-4D11-E780-C1E57E9A697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6" name="Google Shape;1786;p15:notes">
            <a:extLst>
              <a:ext uri="{FF2B5EF4-FFF2-40B4-BE49-F238E27FC236}">
                <a16:creationId xmlns:a16="http://schemas.microsoft.com/office/drawing/2014/main" id="{1C473E9C-A07D-279A-9274-6E0959B69AD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7" name="Google Shape;1787;p15:notes">
            <a:extLst>
              <a:ext uri="{FF2B5EF4-FFF2-40B4-BE49-F238E27FC236}">
                <a16:creationId xmlns:a16="http://schemas.microsoft.com/office/drawing/2014/main" id="{D0EDFE28-DC92-A94B-D7BD-81684E8B28FA}"/>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976133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p:cNvGrpSpPr/>
        <p:nvPr/>
      </p:nvGrpSpPr>
      <p:grpSpPr>
        <a:xfrm>
          <a:off x="0" y="0"/>
          <a:ext cx="0" cy="0"/>
          <a:chOff x="0" y="0"/>
          <a:chExt cx="0" cy="0"/>
        </a:xfrm>
      </p:grpSpPr>
      <p:sp>
        <p:nvSpPr>
          <p:cNvPr id="1785" name="Google Shape;178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6" name="Google Shape;1786;p1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7" name="Google Shape;1787;p15: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41135791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a:extLst>
            <a:ext uri="{FF2B5EF4-FFF2-40B4-BE49-F238E27FC236}">
              <a16:creationId xmlns:a16="http://schemas.microsoft.com/office/drawing/2014/main" id="{150664A9-6950-D053-B959-8DA102FA4F20}"/>
            </a:ext>
          </a:extLst>
        </p:cNvPr>
        <p:cNvGrpSpPr/>
        <p:nvPr/>
      </p:nvGrpSpPr>
      <p:grpSpPr>
        <a:xfrm>
          <a:off x="0" y="0"/>
          <a:ext cx="0" cy="0"/>
          <a:chOff x="0" y="0"/>
          <a:chExt cx="0" cy="0"/>
        </a:xfrm>
      </p:grpSpPr>
      <p:sp>
        <p:nvSpPr>
          <p:cNvPr id="1785" name="Google Shape;1785;p15:notes">
            <a:extLst>
              <a:ext uri="{FF2B5EF4-FFF2-40B4-BE49-F238E27FC236}">
                <a16:creationId xmlns:a16="http://schemas.microsoft.com/office/drawing/2014/main" id="{FDD229C6-0C9B-34C4-B114-FE3940E5C6F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6" name="Google Shape;1786;p15:notes">
            <a:extLst>
              <a:ext uri="{FF2B5EF4-FFF2-40B4-BE49-F238E27FC236}">
                <a16:creationId xmlns:a16="http://schemas.microsoft.com/office/drawing/2014/main" id="{E1920B11-0399-FB93-827C-83603A63891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7" name="Google Shape;1787;p15:notes">
            <a:extLst>
              <a:ext uri="{FF2B5EF4-FFF2-40B4-BE49-F238E27FC236}">
                <a16:creationId xmlns:a16="http://schemas.microsoft.com/office/drawing/2014/main" id="{DB2FA5E9-7305-CC33-0E68-7DCD23394C4F}"/>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13</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7547857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F54CD-4993-C122-28A1-390BAA66CE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D589E3-93A5-3547-8336-FCA1DDF7C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433417-E585-F5D5-6950-4AB3262C97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1533848-68EB-C991-BFC6-5E1C8E8C4697}"/>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20CA530D-631F-4981-98F0-E6C07C67E1A3}"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14</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879099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a:extLst>
            <a:ext uri="{FF2B5EF4-FFF2-40B4-BE49-F238E27FC236}">
              <a16:creationId xmlns:a16="http://schemas.microsoft.com/office/drawing/2014/main" id="{6A55692A-DC58-C3CA-C280-1FD646D0690E}"/>
            </a:ext>
          </a:extLst>
        </p:cNvPr>
        <p:cNvGrpSpPr/>
        <p:nvPr/>
      </p:nvGrpSpPr>
      <p:grpSpPr>
        <a:xfrm>
          <a:off x="0" y="0"/>
          <a:ext cx="0" cy="0"/>
          <a:chOff x="0" y="0"/>
          <a:chExt cx="0" cy="0"/>
        </a:xfrm>
      </p:grpSpPr>
      <p:sp>
        <p:nvSpPr>
          <p:cNvPr id="1246" name="Google Shape;1246;p7:notes">
            <a:extLst>
              <a:ext uri="{FF2B5EF4-FFF2-40B4-BE49-F238E27FC236}">
                <a16:creationId xmlns:a16="http://schemas.microsoft.com/office/drawing/2014/main" id="{3585FBFA-103B-032C-B43A-F530428323C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7" name="Google Shape;1247;p7:notes">
            <a:extLst>
              <a:ext uri="{FF2B5EF4-FFF2-40B4-BE49-F238E27FC236}">
                <a16:creationId xmlns:a16="http://schemas.microsoft.com/office/drawing/2014/main" id="{B838261F-0A2D-76E5-C587-B120DDC5D51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248" name="Google Shape;1248;p7:notes">
            <a:extLst>
              <a:ext uri="{FF2B5EF4-FFF2-40B4-BE49-F238E27FC236}">
                <a16:creationId xmlns:a16="http://schemas.microsoft.com/office/drawing/2014/main" id="{0479CDEF-B333-E2A2-3737-8E90956F3BE3}"/>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15</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594396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4A46F-1A97-2539-07D0-F2C2411CA5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57F321-8C5E-D8EB-2D85-C73D7D2BF4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F842A3-18E3-63F8-8E85-8A0A5BB468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5CE12C1-0778-D587-5A2E-B92D507F4210}"/>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20CA530D-631F-4981-98F0-E6C07C67E1A3}"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47643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4">
          <a:extLst>
            <a:ext uri="{FF2B5EF4-FFF2-40B4-BE49-F238E27FC236}">
              <a16:creationId xmlns:a16="http://schemas.microsoft.com/office/drawing/2014/main" id="{3232C681-AF32-AD12-110F-448828762993}"/>
            </a:ext>
          </a:extLst>
        </p:cNvPr>
        <p:cNvGrpSpPr/>
        <p:nvPr/>
      </p:nvGrpSpPr>
      <p:grpSpPr>
        <a:xfrm>
          <a:off x="0" y="0"/>
          <a:ext cx="0" cy="0"/>
          <a:chOff x="0" y="0"/>
          <a:chExt cx="0" cy="0"/>
        </a:xfrm>
      </p:grpSpPr>
      <p:sp>
        <p:nvSpPr>
          <p:cNvPr id="1785" name="Google Shape;1785;p15:notes">
            <a:extLst>
              <a:ext uri="{FF2B5EF4-FFF2-40B4-BE49-F238E27FC236}">
                <a16:creationId xmlns:a16="http://schemas.microsoft.com/office/drawing/2014/main" id="{936D382C-7301-BD96-48FE-3F3043C2F81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6" name="Google Shape;1786;p15:notes">
            <a:extLst>
              <a:ext uri="{FF2B5EF4-FFF2-40B4-BE49-F238E27FC236}">
                <a16:creationId xmlns:a16="http://schemas.microsoft.com/office/drawing/2014/main" id="{3418103B-02AC-80D7-0721-38C3965E8AA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7" name="Google Shape;1787;p15:notes">
            <a:extLst>
              <a:ext uri="{FF2B5EF4-FFF2-40B4-BE49-F238E27FC236}">
                <a16:creationId xmlns:a16="http://schemas.microsoft.com/office/drawing/2014/main" id="{7AED916C-6808-4DC3-8F66-7D874F66358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31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849180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a:extLst>
            <a:ext uri="{FF2B5EF4-FFF2-40B4-BE49-F238E27FC236}">
              <a16:creationId xmlns:a16="http://schemas.microsoft.com/office/drawing/2014/main" id="{493C9066-DB72-7D48-144F-56DF9054C52F}"/>
            </a:ext>
          </a:extLst>
        </p:cNvPr>
        <p:cNvGrpSpPr/>
        <p:nvPr/>
      </p:nvGrpSpPr>
      <p:grpSpPr>
        <a:xfrm>
          <a:off x="0" y="0"/>
          <a:ext cx="0" cy="0"/>
          <a:chOff x="0" y="0"/>
          <a:chExt cx="0" cy="0"/>
        </a:xfrm>
      </p:grpSpPr>
      <p:sp>
        <p:nvSpPr>
          <p:cNvPr id="1246" name="Google Shape;1246;p7:notes">
            <a:extLst>
              <a:ext uri="{FF2B5EF4-FFF2-40B4-BE49-F238E27FC236}">
                <a16:creationId xmlns:a16="http://schemas.microsoft.com/office/drawing/2014/main" id="{F6510274-51C0-91A8-3774-578A852E883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7" name="Google Shape;1247;p7:notes">
            <a:extLst>
              <a:ext uri="{FF2B5EF4-FFF2-40B4-BE49-F238E27FC236}">
                <a16:creationId xmlns:a16="http://schemas.microsoft.com/office/drawing/2014/main" id="{F93F2B37-5D30-9115-5E02-8A006ECCBD6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248" name="Google Shape;1248;p7:notes">
            <a:extLst>
              <a:ext uri="{FF2B5EF4-FFF2-40B4-BE49-F238E27FC236}">
                <a16:creationId xmlns:a16="http://schemas.microsoft.com/office/drawing/2014/main" id="{C193E3EC-4E41-8D77-90E8-7D1F242BDB10}"/>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t>32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30320137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2.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slideMaster" Target="../slideMasters/slideMaster1.xml"/><Relationship Id="rId5" Type="http://schemas.openxmlformats.org/officeDocument/2006/relationships/tags" Target="../tags/tag9.xml"/><Relationship Id="rId4" Type="http://schemas.openxmlformats.org/officeDocument/2006/relationships/tags" Target="../tags/tag8.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17.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image" Target="../media/image4.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tags" Target="../tags/tag15.xml"/><Relationship Id="rId11" Type="http://schemas.openxmlformats.org/officeDocument/2006/relationships/image" Target="../media/image3.emf"/><Relationship Id="rId5" Type="http://schemas.openxmlformats.org/officeDocument/2006/relationships/tags" Target="../tags/tag14.xml"/><Relationship Id="rId10" Type="http://schemas.openxmlformats.org/officeDocument/2006/relationships/oleObject" Target="../embeddings/oleObject2.bin"/><Relationship Id="rId4" Type="http://schemas.openxmlformats.org/officeDocument/2006/relationships/tags" Target="../tags/tag13.xml"/><Relationship Id="rId9"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25.xml"/><Relationship Id="rId3" Type="http://schemas.openxmlformats.org/officeDocument/2006/relationships/tags" Target="../tags/tag20.xml"/><Relationship Id="rId7" Type="http://schemas.openxmlformats.org/officeDocument/2006/relationships/tags" Target="../tags/tag24.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tags" Target="../tags/tag23.xml"/><Relationship Id="rId5" Type="http://schemas.openxmlformats.org/officeDocument/2006/relationships/tags" Target="../tags/tag22.xml"/><Relationship Id="rId10" Type="http://schemas.openxmlformats.org/officeDocument/2006/relationships/image" Target="../media/image4.png"/><Relationship Id="rId4" Type="http://schemas.openxmlformats.org/officeDocument/2006/relationships/tags" Target="../tags/tag21.xml"/><Relationship Id="rId9"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tags" Target="../tags/tag51.xml"/><Relationship Id="rId3" Type="http://schemas.openxmlformats.org/officeDocument/2006/relationships/tags" Target="../tags/tag41.xml"/><Relationship Id="rId7" Type="http://schemas.openxmlformats.org/officeDocument/2006/relationships/tags" Target="../tags/tag45.xml"/><Relationship Id="rId12" Type="http://schemas.openxmlformats.org/officeDocument/2006/relationships/tags" Target="../tags/tag50.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tags" Target="../tags/tag49.xml"/><Relationship Id="rId5" Type="http://schemas.openxmlformats.org/officeDocument/2006/relationships/tags" Target="../tags/tag43.xml"/><Relationship Id="rId15" Type="http://schemas.openxmlformats.org/officeDocument/2006/relationships/slideMaster" Target="../slideMasters/slideMaster1.xml"/><Relationship Id="rId10" Type="http://schemas.openxmlformats.org/officeDocument/2006/relationships/tags" Target="../tags/tag48.xml"/><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tags" Target="../tags/tag52.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60.xml"/><Relationship Id="rId3" Type="http://schemas.openxmlformats.org/officeDocument/2006/relationships/tags" Target="../tags/tag55.xml"/><Relationship Id="rId7" Type="http://schemas.openxmlformats.org/officeDocument/2006/relationships/tags" Target="../tags/tag59.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11" Type="http://schemas.openxmlformats.org/officeDocument/2006/relationships/slideMaster" Target="../slideMasters/slideMaster1.xml"/><Relationship Id="rId5" Type="http://schemas.openxmlformats.org/officeDocument/2006/relationships/tags" Target="../tags/tag57.xml"/><Relationship Id="rId10" Type="http://schemas.openxmlformats.org/officeDocument/2006/relationships/tags" Target="../tags/tag62.xml"/><Relationship Id="rId4" Type="http://schemas.openxmlformats.org/officeDocument/2006/relationships/tags" Target="../tags/tag56.xml"/><Relationship Id="rId9" Type="http://schemas.openxmlformats.org/officeDocument/2006/relationships/tags" Target="../tags/tag61.xml"/></Relationships>
</file>

<file path=ppt/slideLayouts/_rels/slideLayout7.xml.rels><?xml version="1.0" encoding="UTF-8" standalone="yes"?>
<Relationships xmlns="http://schemas.openxmlformats.org/package/2006/relationships"><Relationship Id="rId8" Type="http://schemas.openxmlformats.org/officeDocument/2006/relationships/tags" Target="../tags/tag70.xml"/><Relationship Id="rId3" Type="http://schemas.openxmlformats.org/officeDocument/2006/relationships/tags" Target="../tags/tag65.xml"/><Relationship Id="rId7" Type="http://schemas.openxmlformats.org/officeDocument/2006/relationships/tags" Target="../tags/tag69.xml"/><Relationship Id="rId12" Type="http://schemas.openxmlformats.org/officeDocument/2006/relationships/slideMaster" Target="../slideMasters/slideMaster1.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tags" Target="../tags/tag68.xml"/><Relationship Id="rId11" Type="http://schemas.openxmlformats.org/officeDocument/2006/relationships/tags" Target="../tags/tag73.xml"/><Relationship Id="rId5" Type="http://schemas.openxmlformats.org/officeDocument/2006/relationships/tags" Target="../tags/tag67.xml"/><Relationship Id="rId10" Type="http://schemas.openxmlformats.org/officeDocument/2006/relationships/tags" Target="../tags/tag72.xml"/><Relationship Id="rId4" Type="http://schemas.openxmlformats.org/officeDocument/2006/relationships/tags" Target="../tags/tag66.xml"/><Relationship Id="rId9" Type="http://schemas.openxmlformats.org/officeDocument/2006/relationships/tags" Target="../tags/tag7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81.xml"/><Relationship Id="rId3" Type="http://schemas.openxmlformats.org/officeDocument/2006/relationships/tags" Target="../tags/tag76.xml"/><Relationship Id="rId7" Type="http://schemas.openxmlformats.org/officeDocument/2006/relationships/tags" Target="../tags/tag80.xml"/><Relationship Id="rId12" Type="http://schemas.openxmlformats.org/officeDocument/2006/relationships/slideMaster" Target="../slideMasters/slideMaster1.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5" Type="http://schemas.openxmlformats.org/officeDocument/2006/relationships/tags" Target="../tags/tag78.xml"/><Relationship Id="rId10" Type="http://schemas.openxmlformats.org/officeDocument/2006/relationships/tags" Target="../tags/tag83.xml"/><Relationship Id="rId4" Type="http://schemas.openxmlformats.org/officeDocument/2006/relationships/tags" Target="../tags/tag77.xml"/><Relationship Id="rId9" Type="http://schemas.openxmlformats.org/officeDocument/2006/relationships/tags" Target="../tags/tag82.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92.xml"/><Relationship Id="rId13" Type="http://schemas.openxmlformats.org/officeDocument/2006/relationships/slideMaster" Target="../slideMasters/slideMaster1.xml"/><Relationship Id="rId3" Type="http://schemas.openxmlformats.org/officeDocument/2006/relationships/tags" Target="../tags/tag87.xml"/><Relationship Id="rId7" Type="http://schemas.openxmlformats.org/officeDocument/2006/relationships/tags" Target="../tags/tag91.xml"/><Relationship Id="rId12" Type="http://schemas.openxmlformats.org/officeDocument/2006/relationships/tags" Target="../tags/tag96.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tags" Target="../tags/tag90.xml"/><Relationship Id="rId11" Type="http://schemas.openxmlformats.org/officeDocument/2006/relationships/tags" Target="../tags/tag95.xml"/><Relationship Id="rId5" Type="http://schemas.openxmlformats.org/officeDocument/2006/relationships/tags" Target="../tags/tag89.xml"/><Relationship Id="rId10" Type="http://schemas.openxmlformats.org/officeDocument/2006/relationships/tags" Target="../tags/tag94.xml"/><Relationship Id="rId4" Type="http://schemas.openxmlformats.org/officeDocument/2006/relationships/tags" Target="../tags/tag88.xml"/><Relationship Id="rId9" Type="http://schemas.openxmlformats.org/officeDocument/2006/relationships/tags" Target="../tags/tag93.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104.xml"/><Relationship Id="rId13" Type="http://schemas.openxmlformats.org/officeDocument/2006/relationships/slideMaster" Target="../slideMasters/slideMaster1.xml"/><Relationship Id="rId3" Type="http://schemas.openxmlformats.org/officeDocument/2006/relationships/tags" Target="../tags/tag99.xml"/><Relationship Id="rId7" Type="http://schemas.openxmlformats.org/officeDocument/2006/relationships/tags" Target="../tags/tag103.xml"/><Relationship Id="rId12" Type="http://schemas.openxmlformats.org/officeDocument/2006/relationships/tags" Target="../tags/tag108.xml"/><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tags" Target="../tags/tag102.xml"/><Relationship Id="rId11" Type="http://schemas.openxmlformats.org/officeDocument/2006/relationships/tags" Target="../tags/tag107.xml"/><Relationship Id="rId5" Type="http://schemas.openxmlformats.org/officeDocument/2006/relationships/tags" Target="../tags/tag101.xml"/><Relationship Id="rId10" Type="http://schemas.openxmlformats.org/officeDocument/2006/relationships/tags" Target="../tags/tag106.xml"/><Relationship Id="rId4" Type="http://schemas.openxmlformats.org/officeDocument/2006/relationships/tags" Target="../tags/tag100.xml"/><Relationship Id="rId9" Type="http://schemas.openxmlformats.org/officeDocument/2006/relationships/tags" Target="../tags/tag105.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16.xml"/><Relationship Id="rId13" Type="http://schemas.openxmlformats.org/officeDocument/2006/relationships/slideMaster" Target="../slideMasters/slideMaster1.xml"/><Relationship Id="rId3" Type="http://schemas.openxmlformats.org/officeDocument/2006/relationships/tags" Target="../tags/tag111.xml"/><Relationship Id="rId7" Type="http://schemas.openxmlformats.org/officeDocument/2006/relationships/tags" Target="../tags/tag115.xml"/><Relationship Id="rId12" Type="http://schemas.openxmlformats.org/officeDocument/2006/relationships/tags" Target="../tags/tag120.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tags" Target="../tags/tag114.xml"/><Relationship Id="rId11" Type="http://schemas.openxmlformats.org/officeDocument/2006/relationships/tags" Target="../tags/tag119.xml"/><Relationship Id="rId5" Type="http://schemas.openxmlformats.org/officeDocument/2006/relationships/tags" Target="../tags/tag113.xml"/><Relationship Id="rId10" Type="http://schemas.openxmlformats.org/officeDocument/2006/relationships/tags" Target="../tags/tag118.xml"/><Relationship Id="rId4" Type="http://schemas.openxmlformats.org/officeDocument/2006/relationships/tags" Target="../tags/tag112.xml"/><Relationship Id="rId9" Type="http://schemas.openxmlformats.org/officeDocument/2006/relationships/tags" Target="../tags/tag117.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128.xml"/><Relationship Id="rId3" Type="http://schemas.openxmlformats.org/officeDocument/2006/relationships/tags" Target="../tags/tag123.xml"/><Relationship Id="rId7" Type="http://schemas.openxmlformats.org/officeDocument/2006/relationships/tags" Target="../tags/tag127.xml"/><Relationship Id="rId2" Type="http://schemas.openxmlformats.org/officeDocument/2006/relationships/tags" Target="../tags/tag122.xml"/><Relationship Id="rId1" Type="http://schemas.openxmlformats.org/officeDocument/2006/relationships/tags" Target="../tags/tag121.xml"/><Relationship Id="rId6" Type="http://schemas.openxmlformats.org/officeDocument/2006/relationships/tags" Target="../tags/tag126.xml"/><Relationship Id="rId5" Type="http://schemas.openxmlformats.org/officeDocument/2006/relationships/tags" Target="../tags/tag125.xml"/><Relationship Id="rId10" Type="http://schemas.openxmlformats.org/officeDocument/2006/relationships/slideMaster" Target="../slideMasters/slideMaster1.xml"/><Relationship Id="rId4" Type="http://schemas.openxmlformats.org/officeDocument/2006/relationships/tags" Target="../tags/tag124.xml"/><Relationship Id="rId9" Type="http://schemas.openxmlformats.org/officeDocument/2006/relationships/tags" Target="../tags/tag129.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31.xml"/><Relationship Id="rId1" Type="http://schemas.openxmlformats.org/officeDocument/2006/relationships/tags" Target="../tags/tag130.xml"/></Relationships>
</file>

<file path=ppt/slideLayouts/_rels/slideLayout1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33.xml"/><Relationship Id="rId1" Type="http://schemas.openxmlformats.org/officeDocument/2006/relationships/tags" Target="../tags/tag132.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41.xml"/><Relationship Id="rId3" Type="http://schemas.openxmlformats.org/officeDocument/2006/relationships/tags" Target="../tags/tag136.xml"/><Relationship Id="rId7" Type="http://schemas.openxmlformats.org/officeDocument/2006/relationships/tags" Target="../tags/tag140.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tags" Target="../tags/tag139.xml"/><Relationship Id="rId5" Type="http://schemas.openxmlformats.org/officeDocument/2006/relationships/tags" Target="../tags/tag138.xml"/><Relationship Id="rId10" Type="http://schemas.openxmlformats.org/officeDocument/2006/relationships/slideMaster" Target="../slideMasters/slideMaster1.xml"/><Relationship Id="rId4" Type="http://schemas.openxmlformats.org/officeDocument/2006/relationships/tags" Target="../tags/tag137.xml"/><Relationship Id="rId9" Type="http://schemas.openxmlformats.org/officeDocument/2006/relationships/tags" Target="../tags/tag142.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50.xml"/><Relationship Id="rId3" Type="http://schemas.openxmlformats.org/officeDocument/2006/relationships/tags" Target="../tags/tag145.xml"/><Relationship Id="rId7" Type="http://schemas.openxmlformats.org/officeDocument/2006/relationships/tags" Target="../tags/tag149.xml"/><Relationship Id="rId2" Type="http://schemas.openxmlformats.org/officeDocument/2006/relationships/tags" Target="../tags/tag144.xml"/><Relationship Id="rId1" Type="http://schemas.openxmlformats.org/officeDocument/2006/relationships/tags" Target="../tags/tag143.xml"/><Relationship Id="rId6" Type="http://schemas.openxmlformats.org/officeDocument/2006/relationships/tags" Target="../tags/tag148.xml"/><Relationship Id="rId5" Type="http://schemas.openxmlformats.org/officeDocument/2006/relationships/tags" Target="../tags/tag147.xml"/><Relationship Id="rId4" Type="http://schemas.openxmlformats.org/officeDocument/2006/relationships/tags" Target="../tags/tag146.xml"/><Relationship Id="rId9"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58.xml"/><Relationship Id="rId13" Type="http://schemas.openxmlformats.org/officeDocument/2006/relationships/tags" Target="../tags/tag163.xml"/><Relationship Id="rId3" Type="http://schemas.openxmlformats.org/officeDocument/2006/relationships/tags" Target="../tags/tag153.xml"/><Relationship Id="rId7" Type="http://schemas.openxmlformats.org/officeDocument/2006/relationships/tags" Target="../tags/tag157.xml"/><Relationship Id="rId12" Type="http://schemas.openxmlformats.org/officeDocument/2006/relationships/tags" Target="../tags/tag162.xml"/><Relationship Id="rId2" Type="http://schemas.openxmlformats.org/officeDocument/2006/relationships/tags" Target="../tags/tag152.xml"/><Relationship Id="rId1" Type="http://schemas.openxmlformats.org/officeDocument/2006/relationships/tags" Target="../tags/tag151.xml"/><Relationship Id="rId6" Type="http://schemas.openxmlformats.org/officeDocument/2006/relationships/tags" Target="../tags/tag156.xml"/><Relationship Id="rId11" Type="http://schemas.openxmlformats.org/officeDocument/2006/relationships/tags" Target="../tags/tag161.xml"/><Relationship Id="rId5" Type="http://schemas.openxmlformats.org/officeDocument/2006/relationships/tags" Target="../tags/tag155.xml"/><Relationship Id="rId10" Type="http://schemas.openxmlformats.org/officeDocument/2006/relationships/tags" Target="../tags/tag160.xml"/><Relationship Id="rId4" Type="http://schemas.openxmlformats.org/officeDocument/2006/relationships/tags" Target="../tags/tag154.xml"/><Relationship Id="rId9" Type="http://schemas.openxmlformats.org/officeDocument/2006/relationships/tags" Target="../tags/tag159.xml"/><Relationship Id="rId14"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171.xml"/><Relationship Id="rId3" Type="http://schemas.openxmlformats.org/officeDocument/2006/relationships/tags" Target="../tags/tag166.xml"/><Relationship Id="rId7" Type="http://schemas.openxmlformats.org/officeDocument/2006/relationships/tags" Target="../tags/tag170.xml"/><Relationship Id="rId2" Type="http://schemas.openxmlformats.org/officeDocument/2006/relationships/tags" Target="../tags/tag165.xml"/><Relationship Id="rId1" Type="http://schemas.openxmlformats.org/officeDocument/2006/relationships/tags" Target="../tags/tag164.xml"/><Relationship Id="rId6" Type="http://schemas.openxmlformats.org/officeDocument/2006/relationships/tags" Target="../tags/tag169.xml"/><Relationship Id="rId11" Type="http://schemas.openxmlformats.org/officeDocument/2006/relationships/slideMaster" Target="../slideMasters/slideMaster1.xml"/><Relationship Id="rId5" Type="http://schemas.openxmlformats.org/officeDocument/2006/relationships/tags" Target="../tags/tag168.xml"/><Relationship Id="rId10" Type="http://schemas.openxmlformats.org/officeDocument/2006/relationships/tags" Target="../tags/tag173.xml"/><Relationship Id="rId4" Type="http://schemas.openxmlformats.org/officeDocument/2006/relationships/tags" Target="../tags/tag167.xml"/><Relationship Id="rId9" Type="http://schemas.openxmlformats.org/officeDocument/2006/relationships/tags" Target="../tags/tag172.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181.xml"/><Relationship Id="rId3" Type="http://schemas.openxmlformats.org/officeDocument/2006/relationships/tags" Target="../tags/tag176.xml"/><Relationship Id="rId7" Type="http://schemas.openxmlformats.org/officeDocument/2006/relationships/tags" Target="../tags/tag180.xml"/><Relationship Id="rId2" Type="http://schemas.openxmlformats.org/officeDocument/2006/relationships/tags" Target="../tags/tag175.xml"/><Relationship Id="rId1" Type="http://schemas.openxmlformats.org/officeDocument/2006/relationships/tags" Target="../tags/tag174.xml"/><Relationship Id="rId6" Type="http://schemas.openxmlformats.org/officeDocument/2006/relationships/tags" Target="../tags/tag179.xml"/><Relationship Id="rId5" Type="http://schemas.openxmlformats.org/officeDocument/2006/relationships/tags" Target="../tags/tag178.xml"/><Relationship Id="rId10" Type="http://schemas.openxmlformats.org/officeDocument/2006/relationships/slideMaster" Target="../slideMasters/slideMaster1.xml"/><Relationship Id="rId4" Type="http://schemas.openxmlformats.org/officeDocument/2006/relationships/tags" Target="../tags/tag177.xml"/><Relationship Id="rId9" Type="http://schemas.openxmlformats.org/officeDocument/2006/relationships/tags" Target="../tags/tag182.xml"/></Relationships>
</file>

<file path=ppt/slideLayouts/_rels/slideLayout20.xml.rels><?xml version="1.0" encoding="UTF-8" standalone="yes"?>
<Relationships xmlns="http://schemas.openxmlformats.org/package/2006/relationships"><Relationship Id="rId8" Type="http://schemas.openxmlformats.org/officeDocument/2006/relationships/tags" Target="../tags/tag190.xml"/><Relationship Id="rId3" Type="http://schemas.openxmlformats.org/officeDocument/2006/relationships/tags" Target="../tags/tag185.xml"/><Relationship Id="rId7" Type="http://schemas.openxmlformats.org/officeDocument/2006/relationships/tags" Target="../tags/tag189.xml"/><Relationship Id="rId2" Type="http://schemas.openxmlformats.org/officeDocument/2006/relationships/tags" Target="../tags/tag184.xml"/><Relationship Id="rId1" Type="http://schemas.openxmlformats.org/officeDocument/2006/relationships/tags" Target="../tags/tag183.xml"/><Relationship Id="rId6" Type="http://schemas.openxmlformats.org/officeDocument/2006/relationships/tags" Target="../tags/tag188.xml"/><Relationship Id="rId5" Type="http://schemas.openxmlformats.org/officeDocument/2006/relationships/tags" Target="../tags/tag187.xml"/><Relationship Id="rId10" Type="http://schemas.openxmlformats.org/officeDocument/2006/relationships/slideMaster" Target="../slideMasters/slideMaster1.xml"/><Relationship Id="rId4" Type="http://schemas.openxmlformats.org/officeDocument/2006/relationships/tags" Target="../tags/tag186.xml"/><Relationship Id="rId9" Type="http://schemas.openxmlformats.org/officeDocument/2006/relationships/tags" Target="../tags/tag191.xml"/></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199.xml"/><Relationship Id="rId3" Type="http://schemas.openxmlformats.org/officeDocument/2006/relationships/tags" Target="../tags/tag194.xml"/><Relationship Id="rId7" Type="http://schemas.openxmlformats.org/officeDocument/2006/relationships/tags" Target="../tags/tag198.xml"/><Relationship Id="rId2" Type="http://schemas.openxmlformats.org/officeDocument/2006/relationships/tags" Target="../tags/tag193.xml"/><Relationship Id="rId1" Type="http://schemas.openxmlformats.org/officeDocument/2006/relationships/tags" Target="../tags/tag192.xml"/><Relationship Id="rId6" Type="http://schemas.openxmlformats.org/officeDocument/2006/relationships/tags" Target="../tags/tag197.xml"/><Relationship Id="rId5" Type="http://schemas.openxmlformats.org/officeDocument/2006/relationships/tags" Target="../tags/tag196.xml"/><Relationship Id="rId10" Type="http://schemas.openxmlformats.org/officeDocument/2006/relationships/slideMaster" Target="../slideMasters/slideMaster1.xml"/><Relationship Id="rId4" Type="http://schemas.openxmlformats.org/officeDocument/2006/relationships/tags" Target="../tags/tag195.xml"/><Relationship Id="rId9" Type="http://schemas.openxmlformats.org/officeDocument/2006/relationships/tags" Target="../tags/tag200.xml"/></Relationships>
</file>

<file path=ppt/slideLayouts/_rels/slideLayout22.xml.rels><?xml version="1.0" encoding="UTF-8" standalone="yes"?>
<Relationships xmlns="http://schemas.openxmlformats.org/package/2006/relationships"><Relationship Id="rId8" Type="http://schemas.openxmlformats.org/officeDocument/2006/relationships/tags" Target="../tags/tag208.xml"/><Relationship Id="rId3" Type="http://schemas.openxmlformats.org/officeDocument/2006/relationships/tags" Target="../tags/tag203.xml"/><Relationship Id="rId7" Type="http://schemas.openxmlformats.org/officeDocument/2006/relationships/tags" Target="../tags/tag207.xml"/><Relationship Id="rId2" Type="http://schemas.openxmlformats.org/officeDocument/2006/relationships/tags" Target="../tags/tag202.xml"/><Relationship Id="rId1" Type="http://schemas.openxmlformats.org/officeDocument/2006/relationships/tags" Target="../tags/tag201.xml"/><Relationship Id="rId6" Type="http://schemas.openxmlformats.org/officeDocument/2006/relationships/tags" Target="../tags/tag206.xml"/><Relationship Id="rId5" Type="http://schemas.openxmlformats.org/officeDocument/2006/relationships/tags" Target="../tags/tag205.xml"/><Relationship Id="rId10" Type="http://schemas.openxmlformats.org/officeDocument/2006/relationships/slideMaster" Target="../slideMasters/slideMaster1.xml"/><Relationship Id="rId4" Type="http://schemas.openxmlformats.org/officeDocument/2006/relationships/tags" Target="../tags/tag204.xml"/><Relationship Id="rId9" Type="http://schemas.openxmlformats.org/officeDocument/2006/relationships/tags" Target="../tags/tag209.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10.xml"/></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213.xml"/><Relationship Id="rId7" Type="http://schemas.openxmlformats.org/officeDocument/2006/relationships/image" Target="../media/image5.png"/><Relationship Id="rId2" Type="http://schemas.openxmlformats.org/officeDocument/2006/relationships/tags" Target="../tags/tag212.xml"/><Relationship Id="rId1" Type="http://schemas.openxmlformats.org/officeDocument/2006/relationships/tags" Target="../tags/tag211.xml"/><Relationship Id="rId6" Type="http://schemas.openxmlformats.org/officeDocument/2006/relationships/slideMaster" Target="../slideMasters/slideMaster1.xml"/><Relationship Id="rId5" Type="http://schemas.openxmlformats.org/officeDocument/2006/relationships/tags" Target="../tags/tag215.xml"/><Relationship Id="rId4" Type="http://schemas.openxmlformats.org/officeDocument/2006/relationships/tags" Target="../tags/tag214.xml"/></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218.xml"/><Relationship Id="rId7" Type="http://schemas.openxmlformats.org/officeDocument/2006/relationships/image" Target="../media/image5.png"/><Relationship Id="rId2" Type="http://schemas.openxmlformats.org/officeDocument/2006/relationships/tags" Target="../tags/tag217.xml"/><Relationship Id="rId1" Type="http://schemas.openxmlformats.org/officeDocument/2006/relationships/tags" Target="../tags/tag216.xml"/><Relationship Id="rId6" Type="http://schemas.openxmlformats.org/officeDocument/2006/relationships/slideMaster" Target="../slideMasters/slideMaster1.xml"/><Relationship Id="rId5" Type="http://schemas.openxmlformats.org/officeDocument/2006/relationships/tags" Target="../tags/tag220.xml"/><Relationship Id="rId4" Type="http://schemas.openxmlformats.org/officeDocument/2006/relationships/tags" Target="../tags/tag219.xml"/></Relationships>
</file>

<file path=ppt/slideLayouts/_rels/slideLayout26.xml.rels><?xml version="1.0" encoding="UTF-8" standalone="yes"?>
<Relationships xmlns="http://schemas.openxmlformats.org/package/2006/relationships"><Relationship Id="rId3" Type="http://schemas.openxmlformats.org/officeDocument/2006/relationships/tags" Target="../tags/tag223.xml"/><Relationship Id="rId7" Type="http://schemas.openxmlformats.org/officeDocument/2006/relationships/image" Target="../media/image6.png"/><Relationship Id="rId2" Type="http://schemas.openxmlformats.org/officeDocument/2006/relationships/tags" Target="../tags/tag222.xml"/><Relationship Id="rId1" Type="http://schemas.openxmlformats.org/officeDocument/2006/relationships/tags" Target="../tags/tag221.xml"/><Relationship Id="rId6" Type="http://schemas.openxmlformats.org/officeDocument/2006/relationships/slideMaster" Target="../slideMasters/slideMaster1.xml"/><Relationship Id="rId5" Type="http://schemas.openxmlformats.org/officeDocument/2006/relationships/tags" Target="../tags/tag225.xml"/><Relationship Id="rId4" Type="http://schemas.openxmlformats.org/officeDocument/2006/relationships/tags" Target="../tags/tag224.xml"/></Relationships>
</file>

<file path=ppt/slideLayouts/_rels/slideLayout27.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28.xml"/><Relationship Id="rId7" Type="http://schemas.openxmlformats.org/officeDocument/2006/relationships/tags" Target="../tags/tag232.xml"/><Relationship Id="rId2" Type="http://schemas.openxmlformats.org/officeDocument/2006/relationships/tags" Target="../tags/tag227.xml"/><Relationship Id="rId1" Type="http://schemas.openxmlformats.org/officeDocument/2006/relationships/tags" Target="../tags/tag226.xml"/><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tags" Target="../tags/tag229.xml"/><Relationship Id="rId9"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35.xml"/><Relationship Id="rId7" Type="http://schemas.openxmlformats.org/officeDocument/2006/relationships/tags" Target="../tags/tag239.xml"/><Relationship Id="rId2" Type="http://schemas.openxmlformats.org/officeDocument/2006/relationships/tags" Target="../tags/tag234.xml"/><Relationship Id="rId1" Type="http://schemas.openxmlformats.org/officeDocument/2006/relationships/tags" Target="../tags/tag233.xml"/><Relationship Id="rId6" Type="http://schemas.openxmlformats.org/officeDocument/2006/relationships/tags" Target="../tags/tag238.xml"/><Relationship Id="rId5" Type="http://schemas.openxmlformats.org/officeDocument/2006/relationships/tags" Target="../tags/tag237.xml"/><Relationship Id="rId4" Type="http://schemas.openxmlformats.org/officeDocument/2006/relationships/tags" Target="../tags/tag236.xml"/><Relationship Id="rId9"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240.xml"/><Relationship Id="rId4" Type="http://schemas.openxmlformats.org/officeDocument/2006/relationships/image" Target="../media/image7.emf"/></Relationships>
</file>

<file path=ppt/slideLayouts/_rels/slideLayout31.xml.rels><?xml version="1.0" encoding="UTF-8" standalone="yes"?>
<Relationships xmlns="http://schemas.openxmlformats.org/package/2006/relationships"><Relationship Id="rId3" Type="http://schemas.openxmlformats.org/officeDocument/2006/relationships/tags" Target="../tags/tag246.xml"/><Relationship Id="rId7" Type="http://schemas.openxmlformats.org/officeDocument/2006/relationships/image" Target="../media/image2.png"/><Relationship Id="rId2" Type="http://schemas.openxmlformats.org/officeDocument/2006/relationships/tags" Target="../tags/tag245.xml"/><Relationship Id="rId1" Type="http://schemas.openxmlformats.org/officeDocument/2006/relationships/tags" Target="../tags/tag244.xml"/><Relationship Id="rId6" Type="http://schemas.openxmlformats.org/officeDocument/2006/relationships/slideMaster" Target="../slideMasters/slideMaster2.xml"/><Relationship Id="rId5" Type="http://schemas.openxmlformats.org/officeDocument/2006/relationships/tags" Target="../tags/tag248.xml"/><Relationship Id="rId4" Type="http://schemas.openxmlformats.org/officeDocument/2006/relationships/tags" Target="../tags/tag247.xml"/></Relationships>
</file>

<file path=ppt/slideLayouts/_rels/slideLayout32.xml.rels><?xml version="1.0" encoding="UTF-8" standalone="yes"?>
<Relationships xmlns="http://schemas.openxmlformats.org/package/2006/relationships"><Relationship Id="rId8" Type="http://schemas.openxmlformats.org/officeDocument/2006/relationships/tags" Target="../tags/tag256.xml"/><Relationship Id="rId3" Type="http://schemas.openxmlformats.org/officeDocument/2006/relationships/tags" Target="../tags/tag251.xml"/><Relationship Id="rId7" Type="http://schemas.openxmlformats.org/officeDocument/2006/relationships/tags" Target="../tags/tag255.xml"/><Relationship Id="rId12" Type="http://schemas.openxmlformats.org/officeDocument/2006/relationships/image" Target="../media/image4.png"/><Relationship Id="rId2" Type="http://schemas.openxmlformats.org/officeDocument/2006/relationships/tags" Target="../tags/tag250.xml"/><Relationship Id="rId1" Type="http://schemas.openxmlformats.org/officeDocument/2006/relationships/tags" Target="../tags/tag249.xml"/><Relationship Id="rId6" Type="http://schemas.openxmlformats.org/officeDocument/2006/relationships/tags" Target="../tags/tag254.xml"/><Relationship Id="rId11" Type="http://schemas.openxmlformats.org/officeDocument/2006/relationships/image" Target="../media/image3.emf"/><Relationship Id="rId5" Type="http://schemas.openxmlformats.org/officeDocument/2006/relationships/tags" Target="../tags/tag253.xml"/><Relationship Id="rId10" Type="http://schemas.openxmlformats.org/officeDocument/2006/relationships/oleObject" Target="../embeddings/oleObject2.bin"/><Relationship Id="rId4" Type="http://schemas.openxmlformats.org/officeDocument/2006/relationships/tags" Target="../tags/tag252.xml"/><Relationship Id="rId9"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8" Type="http://schemas.openxmlformats.org/officeDocument/2006/relationships/tags" Target="../tags/tag264.xml"/><Relationship Id="rId3" Type="http://schemas.openxmlformats.org/officeDocument/2006/relationships/tags" Target="../tags/tag259.xml"/><Relationship Id="rId7" Type="http://schemas.openxmlformats.org/officeDocument/2006/relationships/tags" Target="../tags/tag263.xml"/><Relationship Id="rId2" Type="http://schemas.openxmlformats.org/officeDocument/2006/relationships/tags" Target="../tags/tag258.xml"/><Relationship Id="rId1" Type="http://schemas.openxmlformats.org/officeDocument/2006/relationships/tags" Target="../tags/tag257.xml"/><Relationship Id="rId6" Type="http://schemas.openxmlformats.org/officeDocument/2006/relationships/tags" Target="../tags/tag262.xml"/><Relationship Id="rId5" Type="http://schemas.openxmlformats.org/officeDocument/2006/relationships/tags" Target="../tags/tag261.xml"/><Relationship Id="rId10" Type="http://schemas.openxmlformats.org/officeDocument/2006/relationships/image" Target="../media/image4.png"/><Relationship Id="rId4" Type="http://schemas.openxmlformats.org/officeDocument/2006/relationships/tags" Target="../tags/tag260.xml"/><Relationship Id="rId9"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8" Type="http://schemas.openxmlformats.org/officeDocument/2006/relationships/tags" Target="../tags/tag272.xml"/><Relationship Id="rId13" Type="http://schemas.openxmlformats.org/officeDocument/2006/relationships/tags" Target="../tags/tag277.xml"/><Relationship Id="rId3" Type="http://schemas.openxmlformats.org/officeDocument/2006/relationships/tags" Target="../tags/tag267.xml"/><Relationship Id="rId7" Type="http://schemas.openxmlformats.org/officeDocument/2006/relationships/tags" Target="../tags/tag271.xml"/><Relationship Id="rId12" Type="http://schemas.openxmlformats.org/officeDocument/2006/relationships/tags" Target="../tags/tag276.xml"/><Relationship Id="rId2" Type="http://schemas.openxmlformats.org/officeDocument/2006/relationships/tags" Target="../tags/tag266.xml"/><Relationship Id="rId1" Type="http://schemas.openxmlformats.org/officeDocument/2006/relationships/tags" Target="../tags/tag265.xml"/><Relationship Id="rId6" Type="http://schemas.openxmlformats.org/officeDocument/2006/relationships/tags" Target="../tags/tag270.xml"/><Relationship Id="rId11" Type="http://schemas.openxmlformats.org/officeDocument/2006/relationships/tags" Target="../tags/tag275.xml"/><Relationship Id="rId5" Type="http://schemas.openxmlformats.org/officeDocument/2006/relationships/tags" Target="../tags/tag269.xml"/><Relationship Id="rId10" Type="http://schemas.openxmlformats.org/officeDocument/2006/relationships/tags" Target="../tags/tag274.xml"/><Relationship Id="rId4" Type="http://schemas.openxmlformats.org/officeDocument/2006/relationships/tags" Target="../tags/tag268.xml"/><Relationship Id="rId9" Type="http://schemas.openxmlformats.org/officeDocument/2006/relationships/tags" Target="../tags/tag273.xml"/><Relationship Id="rId14"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8" Type="http://schemas.openxmlformats.org/officeDocument/2006/relationships/tags" Target="../tags/tag285.xml"/><Relationship Id="rId13" Type="http://schemas.openxmlformats.org/officeDocument/2006/relationships/tags" Target="../tags/tag290.xml"/><Relationship Id="rId3" Type="http://schemas.openxmlformats.org/officeDocument/2006/relationships/tags" Target="../tags/tag280.xml"/><Relationship Id="rId7" Type="http://schemas.openxmlformats.org/officeDocument/2006/relationships/tags" Target="../tags/tag284.xml"/><Relationship Id="rId12" Type="http://schemas.openxmlformats.org/officeDocument/2006/relationships/tags" Target="../tags/tag289.xml"/><Relationship Id="rId2" Type="http://schemas.openxmlformats.org/officeDocument/2006/relationships/tags" Target="../tags/tag279.xml"/><Relationship Id="rId1" Type="http://schemas.openxmlformats.org/officeDocument/2006/relationships/tags" Target="../tags/tag278.xml"/><Relationship Id="rId6" Type="http://schemas.openxmlformats.org/officeDocument/2006/relationships/tags" Target="../tags/tag283.xml"/><Relationship Id="rId11" Type="http://schemas.openxmlformats.org/officeDocument/2006/relationships/tags" Target="../tags/tag288.xml"/><Relationship Id="rId5" Type="http://schemas.openxmlformats.org/officeDocument/2006/relationships/tags" Target="../tags/tag282.xml"/><Relationship Id="rId15" Type="http://schemas.openxmlformats.org/officeDocument/2006/relationships/slideMaster" Target="../slideMasters/slideMaster2.xml"/><Relationship Id="rId10" Type="http://schemas.openxmlformats.org/officeDocument/2006/relationships/tags" Target="../tags/tag287.xml"/><Relationship Id="rId4" Type="http://schemas.openxmlformats.org/officeDocument/2006/relationships/tags" Target="../tags/tag281.xml"/><Relationship Id="rId9" Type="http://schemas.openxmlformats.org/officeDocument/2006/relationships/tags" Target="../tags/tag286.xml"/><Relationship Id="rId14" Type="http://schemas.openxmlformats.org/officeDocument/2006/relationships/tags" Target="../tags/tag291.xml"/></Relationships>
</file>

<file path=ppt/slideLayouts/_rels/slideLayout36.xml.rels><?xml version="1.0" encoding="UTF-8" standalone="yes"?>
<Relationships xmlns="http://schemas.openxmlformats.org/package/2006/relationships"><Relationship Id="rId8" Type="http://schemas.openxmlformats.org/officeDocument/2006/relationships/tags" Target="../tags/tag299.xml"/><Relationship Id="rId3" Type="http://schemas.openxmlformats.org/officeDocument/2006/relationships/tags" Target="../tags/tag294.xml"/><Relationship Id="rId7" Type="http://schemas.openxmlformats.org/officeDocument/2006/relationships/tags" Target="../tags/tag298.xml"/><Relationship Id="rId2" Type="http://schemas.openxmlformats.org/officeDocument/2006/relationships/tags" Target="../tags/tag293.xml"/><Relationship Id="rId1" Type="http://schemas.openxmlformats.org/officeDocument/2006/relationships/tags" Target="../tags/tag292.xml"/><Relationship Id="rId6" Type="http://schemas.openxmlformats.org/officeDocument/2006/relationships/tags" Target="../tags/tag297.xml"/><Relationship Id="rId11" Type="http://schemas.openxmlformats.org/officeDocument/2006/relationships/slideMaster" Target="../slideMasters/slideMaster2.xml"/><Relationship Id="rId5" Type="http://schemas.openxmlformats.org/officeDocument/2006/relationships/tags" Target="../tags/tag296.xml"/><Relationship Id="rId10" Type="http://schemas.openxmlformats.org/officeDocument/2006/relationships/tags" Target="../tags/tag301.xml"/><Relationship Id="rId4" Type="http://schemas.openxmlformats.org/officeDocument/2006/relationships/tags" Target="../tags/tag295.xml"/><Relationship Id="rId9" Type="http://schemas.openxmlformats.org/officeDocument/2006/relationships/tags" Target="../tags/tag300.xml"/></Relationships>
</file>

<file path=ppt/slideLayouts/_rels/slideLayout37.xml.rels><?xml version="1.0" encoding="UTF-8" standalone="yes"?>
<Relationships xmlns="http://schemas.openxmlformats.org/package/2006/relationships"><Relationship Id="rId8" Type="http://schemas.openxmlformats.org/officeDocument/2006/relationships/tags" Target="../tags/tag309.xml"/><Relationship Id="rId3" Type="http://schemas.openxmlformats.org/officeDocument/2006/relationships/tags" Target="../tags/tag304.xml"/><Relationship Id="rId7" Type="http://schemas.openxmlformats.org/officeDocument/2006/relationships/tags" Target="../tags/tag308.xml"/><Relationship Id="rId12" Type="http://schemas.openxmlformats.org/officeDocument/2006/relationships/slideMaster" Target="../slideMasters/slideMaster2.xml"/><Relationship Id="rId2" Type="http://schemas.openxmlformats.org/officeDocument/2006/relationships/tags" Target="../tags/tag303.xml"/><Relationship Id="rId1" Type="http://schemas.openxmlformats.org/officeDocument/2006/relationships/tags" Target="../tags/tag302.xml"/><Relationship Id="rId6" Type="http://schemas.openxmlformats.org/officeDocument/2006/relationships/tags" Target="../tags/tag307.xml"/><Relationship Id="rId11" Type="http://schemas.openxmlformats.org/officeDocument/2006/relationships/tags" Target="../tags/tag312.xml"/><Relationship Id="rId5" Type="http://schemas.openxmlformats.org/officeDocument/2006/relationships/tags" Target="../tags/tag306.xml"/><Relationship Id="rId10" Type="http://schemas.openxmlformats.org/officeDocument/2006/relationships/tags" Target="../tags/tag311.xml"/><Relationship Id="rId4" Type="http://schemas.openxmlformats.org/officeDocument/2006/relationships/tags" Target="../tags/tag305.xml"/><Relationship Id="rId9" Type="http://schemas.openxmlformats.org/officeDocument/2006/relationships/tags" Target="../tags/tag310.xml"/></Relationships>
</file>

<file path=ppt/slideLayouts/_rels/slideLayout38.xml.rels><?xml version="1.0" encoding="UTF-8" standalone="yes"?>
<Relationships xmlns="http://schemas.openxmlformats.org/package/2006/relationships"><Relationship Id="rId8" Type="http://schemas.openxmlformats.org/officeDocument/2006/relationships/tags" Target="../tags/tag320.xml"/><Relationship Id="rId3" Type="http://schemas.openxmlformats.org/officeDocument/2006/relationships/tags" Target="../tags/tag315.xml"/><Relationship Id="rId7" Type="http://schemas.openxmlformats.org/officeDocument/2006/relationships/tags" Target="../tags/tag319.xml"/><Relationship Id="rId12" Type="http://schemas.openxmlformats.org/officeDocument/2006/relationships/slideMaster" Target="../slideMasters/slideMaster2.xml"/><Relationship Id="rId2" Type="http://schemas.openxmlformats.org/officeDocument/2006/relationships/tags" Target="../tags/tag314.xml"/><Relationship Id="rId1" Type="http://schemas.openxmlformats.org/officeDocument/2006/relationships/tags" Target="../tags/tag313.xml"/><Relationship Id="rId6" Type="http://schemas.openxmlformats.org/officeDocument/2006/relationships/tags" Target="../tags/tag318.xml"/><Relationship Id="rId11" Type="http://schemas.openxmlformats.org/officeDocument/2006/relationships/tags" Target="../tags/tag323.xml"/><Relationship Id="rId5" Type="http://schemas.openxmlformats.org/officeDocument/2006/relationships/tags" Target="../tags/tag317.xml"/><Relationship Id="rId10" Type="http://schemas.openxmlformats.org/officeDocument/2006/relationships/tags" Target="../tags/tag322.xml"/><Relationship Id="rId4" Type="http://schemas.openxmlformats.org/officeDocument/2006/relationships/tags" Target="../tags/tag316.xml"/><Relationship Id="rId9" Type="http://schemas.openxmlformats.org/officeDocument/2006/relationships/tags" Target="../tags/tag321.xml"/></Relationships>
</file>

<file path=ppt/slideLayouts/_rels/slideLayout39.xml.rels><?xml version="1.0" encoding="UTF-8" standalone="yes"?>
<Relationships xmlns="http://schemas.openxmlformats.org/package/2006/relationships"><Relationship Id="rId8" Type="http://schemas.openxmlformats.org/officeDocument/2006/relationships/tags" Target="../tags/tag331.xml"/><Relationship Id="rId13" Type="http://schemas.openxmlformats.org/officeDocument/2006/relationships/slideMaster" Target="../slideMasters/slideMaster2.xml"/><Relationship Id="rId3" Type="http://schemas.openxmlformats.org/officeDocument/2006/relationships/tags" Target="../tags/tag326.xml"/><Relationship Id="rId7" Type="http://schemas.openxmlformats.org/officeDocument/2006/relationships/tags" Target="../tags/tag330.xml"/><Relationship Id="rId12" Type="http://schemas.openxmlformats.org/officeDocument/2006/relationships/tags" Target="../tags/tag335.xml"/><Relationship Id="rId2" Type="http://schemas.openxmlformats.org/officeDocument/2006/relationships/tags" Target="../tags/tag325.xml"/><Relationship Id="rId1" Type="http://schemas.openxmlformats.org/officeDocument/2006/relationships/tags" Target="../tags/tag324.xml"/><Relationship Id="rId6" Type="http://schemas.openxmlformats.org/officeDocument/2006/relationships/tags" Target="../tags/tag329.xml"/><Relationship Id="rId11" Type="http://schemas.openxmlformats.org/officeDocument/2006/relationships/tags" Target="../tags/tag334.xml"/><Relationship Id="rId5" Type="http://schemas.openxmlformats.org/officeDocument/2006/relationships/tags" Target="../tags/tag328.xml"/><Relationship Id="rId10" Type="http://schemas.openxmlformats.org/officeDocument/2006/relationships/tags" Target="../tags/tag333.xml"/><Relationship Id="rId4" Type="http://schemas.openxmlformats.org/officeDocument/2006/relationships/tags" Target="../tags/tag327.xml"/><Relationship Id="rId9" Type="http://schemas.openxmlformats.org/officeDocument/2006/relationships/tags" Target="../tags/tag332.xml"/></Relationships>
</file>

<file path=ppt/slideLayouts/_rels/slideLayout40.xml.rels><?xml version="1.0" encoding="UTF-8" standalone="yes"?>
<Relationships xmlns="http://schemas.openxmlformats.org/package/2006/relationships"><Relationship Id="rId8" Type="http://schemas.openxmlformats.org/officeDocument/2006/relationships/tags" Target="../tags/tag343.xml"/><Relationship Id="rId13" Type="http://schemas.openxmlformats.org/officeDocument/2006/relationships/slideMaster" Target="../slideMasters/slideMaster2.xml"/><Relationship Id="rId3" Type="http://schemas.openxmlformats.org/officeDocument/2006/relationships/tags" Target="../tags/tag338.xml"/><Relationship Id="rId7" Type="http://schemas.openxmlformats.org/officeDocument/2006/relationships/tags" Target="../tags/tag342.xml"/><Relationship Id="rId12" Type="http://schemas.openxmlformats.org/officeDocument/2006/relationships/tags" Target="../tags/tag347.xml"/><Relationship Id="rId2" Type="http://schemas.openxmlformats.org/officeDocument/2006/relationships/tags" Target="../tags/tag337.xml"/><Relationship Id="rId1" Type="http://schemas.openxmlformats.org/officeDocument/2006/relationships/tags" Target="../tags/tag336.xml"/><Relationship Id="rId6" Type="http://schemas.openxmlformats.org/officeDocument/2006/relationships/tags" Target="../tags/tag341.xml"/><Relationship Id="rId11" Type="http://schemas.openxmlformats.org/officeDocument/2006/relationships/tags" Target="../tags/tag346.xml"/><Relationship Id="rId5" Type="http://schemas.openxmlformats.org/officeDocument/2006/relationships/tags" Target="../tags/tag340.xml"/><Relationship Id="rId10" Type="http://schemas.openxmlformats.org/officeDocument/2006/relationships/tags" Target="../tags/tag345.xml"/><Relationship Id="rId4" Type="http://schemas.openxmlformats.org/officeDocument/2006/relationships/tags" Target="../tags/tag339.xml"/><Relationship Id="rId9" Type="http://schemas.openxmlformats.org/officeDocument/2006/relationships/tags" Target="../tags/tag344.xml"/></Relationships>
</file>

<file path=ppt/slideLayouts/_rels/slideLayout41.xml.rels><?xml version="1.0" encoding="UTF-8" standalone="yes"?>
<Relationships xmlns="http://schemas.openxmlformats.org/package/2006/relationships"><Relationship Id="rId8" Type="http://schemas.openxmlformats.org/officeDocument/2006/relationships/tags" Target="../tags/tag355.xml"/><Relationship Id="rId13" Type="http://schemas.openxmlformats.org/officeDocument/2006/relationships/slideMaster" Target="../slideMasters/slideMaster2.xml"/><Relationship Id="rId3" Type="http://schemas.openxmlformats.org/officeDocument/2006/relationships/tags" Target="../tags/tag350.xml"/><Relationship Id="rId7" Type="http://schemas.openxmlformats.org/officeDocument/2006/relationships/tags" Target="../tags/tag354.xml"/><Relationship Id="rId12" Type="http://schemas.openxmlformats.org/officeDocument/2006/relationships/tags" Target="../tags/tag359.xml"/><Relationship Id="rId2" Type="http://schemas.openxmlformats.org/officeDocument/2006/relationships/tags" Target="../tags/tag349.xml"/><Relationship Id="rId1" Type="http://schemas.openxmlformats.org/officeDocument/2006/relationships/tags" Target="../tags/tag348.xml"/><Relationship Id="rId6" Type="http://schemas.openxmlformats.org/officeDocument/2006/relationships/tags" Target="../tags/tag353.xml"/><Relationship Id="rId11" Type="http://schemas.openxmlformats.org/officeDocument/2006/relationships/tags" Target="../tags/tag358.xml"/><Relationship Id="rId5" Type="http://schemas.openxmlformats.org/officeDocument/2006/relationships/tags" Target="../tags/tag352.xml"/><Relationship Id="rId10" Type="http://schemas.openxmlformats.org/officeDocument/2006/relationships/tags" Target="../tags/tag357.xml"/><Relationship Id="rId4" Type="http://schemas.openxmlformats.org/officeDocument/2006/relationships/tags" Target="../tags/tag351.xml"/><Relationship Id="rId9" Type="http://schemas.openxmlformats.org/officeDocument/2006/relationships/tags" Target="../tags/tag356.xml"/></Relationships>
</file>

<file path=ppt/slideLayouts/_rels/slideLayout42.xml.rels><?xml version="1.0" encoding="UTF-8" standalone="yes"?>
<Relationships xmlns="http://schemas.openxmlformats.org/package/2006/relationships"><Relationship Id="rId8" Type="http://schemas.openxmlformats.org/officeDocument/2006/relationships/tags" Target="../tags/tag367.xml"/><Relationship Id="rId3" Type="http://schemas.openxmlformats.org/officeDocument/2006/relationships/tags" Target="../tags/tag362.xml"/><Relationship Id="rId7" Type="http://schemas.openxmlformats.org/officeDocument/2006/relationships/tags" Target="../tags/tag366.xml"/><Relationship Id="rId2" Type="http://schemas.openxmlformats.org/officeDocument/2006/relationships/tags" Target="../tags/tag361.xml"/><Relationship Id="rId1" Type="http://schemas.openxmlformats.org/officeDocument/2006/relationships/tags" Target="../tags/tag360.xml"/><Relationship Id="rId6" Type="http://schemas.openxmlformats.org/officeDocument/2006/relationships/tags" Target="../tags/tag365.xml"/><Relationship Id="rId5" Type="http://schemas.openxmlformats.org/officeDocument/2006/relationships/tags" Target="../tags/tag364.xml"/><Relationship Id="rId10" Type="http://schemas.openxmlformats.org/officeDocument/2006/relationships/slideMaster" Target="../slideMasters/slideMaster2.xml"/><Relationship Id="rId4" Type="http://schemas.openxmlformats.org/officeDocument/2006/relationships/tags" Target="../tags/tag363.xml"/><Relationship Id="rId9" Type="http://schemas.openxmlformats.org/officeDocument/2006/relationships/tags" Target="../tags/tag368.xml"/></Relationships>
</file>

<file path=ppt/slideLayouts/_rels/slideLayout4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70.xml"/><Relationship Id="rId1" Type="http://schemas.openxmlformats.org/officeDocument/2006/relationships/tags" Target="../tags/tag369.xml"/></Relationships>
</file>

<file path=ppt/slideLayouts/_rels/slideLayout4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72.xml"/><Relationship Id="rId1" Type="http://schemas.openxmlformats.org/officeDocument/2006/relationships/tags" Target="../tags/tag371.xml"/></Relationships>
</file>

<file path=ppt/slideLayouts/_rels/slideLayout45.xml.rels><?xml version="1.0" encoding="UTF-8" standalone="yes"?>
<Relationships xmlns="http://schemas.openxmlformats.org/package/2006/relationships"><Relationship Id="rId8" Type="http://schemas.openxmlformats.org/officeDocument/2006/relationships/tags" Target="../tags/tag380.xml"/><Relationship Id="rId3" Type="http://schemas.openxmlformats.org/officeDocument/2006/relationships/tags" Target="../tags/tag375.xml"/><Relationship Id="rId7" Type="http://schemas.openxmlformats.org/officeDocument/2006/relationships/tags" Target="../tags/tag379.xml"/><Relationship Id="rId2" Type="http://schemas.openxmlformats.org/officeDocument/2006/relationships/tags" Target="../tags/tag374.xml"/><Relationship Id="rId1" Type="http://schemas.openxmlformats.org/officeDocument/2006/relationships/tags" Target="../tags/tag373.xml"/><Relationship Id="rId6" Type="http://schemas.openxmlformats.org/officeDocument/2006/relationships/tags" Target="../tags/tag378.xml"/><Relationship Id="rId5" Type="http://schemas.openxmlformats.org/officeDocument/2006/relationships/tags" Target="../tags/tag377.xml"/><Relationship Id="rId10" Type="http://schemas.openxmlformats.org/officeDocument/2006/relationships/slideMaster" Target="../slideMasters/slideMaster2.xml"/><Relationship Id="rId4" Type="http://schemas.openxmlformats.org/officeDocument/2006/relationships/tags" Target="../tags/tag376.xml"/><Relationship Id="rId9" Type="http://schemas.openxmlformats.org/officeDocument/2006/relationships/tags" Target="../tags/tag381.xml"/></Relationships>
</file>

<file path=ppt/slideLayouts/_rels/slideLayout46.xml.rels><?xml version="1.0" encoding="UTF-8" standalone="yes"?>
<Relationships xmlns="http://schemas.openxmlformats.org/package/2006/relationships"><Relationship Id="rId8" Type="http://schemas.openxmlformats.org/officeDocument/2006/relationships/tags" Target="../tags/tag389.xml"/><Relationship Id="rId3" Type="http://schemas.openxmlformats.org/officeDocument/2006/relationships/tags" Target="../tags/tag384.xml"/><Relationship Id="rId7" Type="http://schemas.openxmlformats.org/officeDocument/2006/relationships/tags" Target="../tags/tag388.xml"/><Relationship Id="rId2" Type="http://schemas.openxmlformats.org/officeDocument/2006/relationships/tags" Target="../tags/tag383.xml"/><Relationship Id="rId1" Type="http://schemas.openxmlformats.org/officeDocument/2006/relationships/tags" Target="../tags/tag382.xml"/><Relationship Id="rId6" Type="http://schemas.openxmlformats.org/officeDocument/2006/relationships/tags" Target="../tags/tag387.xml"/><Relationship Id="rId5" Type="http://schemas.openxmlformats.org/officeDocument/2006/relationships/tags" Target="../tags/tag386.xml"/><Relationship Id="rId4" Type="http://schemas.openxmlformats.org/officeDocument/2006/relationships/tags" Target="../tags/tag385.xml"/><Relationship Id="rId9"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8" Type="http://schemas.openxmlformats.org/officeDocument/2006/relationships/tags" Target="../tags/tag397.xml"/><Relationship Id="rId13" Type="http://schemas.openxmlformats.org/officeDocument/2006/relationships/tags" Target="../tags/tag402.xml"/><Relationship Id="rId3" Type="http://schemas.openxmlformats.org/officeDocument/2006/relationships/tags" Target="../tags/tag392.xml"/><Relationship Id="rId7" Type="http://schemas.openxmlformats.org/officeDocument/2006/relationships/tags" Target="../tags/tag396.xml"/><Relationship Id="rId12" Type="http://schemas.openxmlformats.org/officeDocument/2006/relationships/tags" Target="../tags/tag401.xml"/><Relationship Id="rId2" Type="http://schemas.openxmlformats.org/officeDocument/2006/relationships/tags" Target="../tags/tag391.xml"/><Relationship Id="rId1" Type="http://schemas.openxmlformats.org/officeDocument/2006/relationships/tags" Target="../tags/tag390.xml"/><Relationship Id="rId6" Type="http://schemas.openxmlformats.org/officeDocument/2006/relationships/tags" Target="../tags/tag395.xml"/><Relationship Id="rId11" Type="http://schemas.openxmlformats.org/officeDocument/2006/relationships/tags" Target="../tags/tag400.xml"/><Relationship Id="rId5" Type="http://schemas.openxmlformats.org/officeDocument/2006/relationships/tags" Target="../tags/tag394.xml"/><Relationship Id="rId10" Type="http://schemas.openxmlformats.org/officeDocument/2006/relationships/tags" Target="../tags/tag399.xml"/><Relationship Id="rId4" Type="http://schemas.openxmlformats.org/officeDocument/2006/relationships/tags" Target="../tags/tag393.xml"/><Relationship Id="rId9" Type="http://schemas.openxmlformats.org/officeDocument/2006/relationships/tags" Target="../tags/tag398.xml"/><Relationship Id="rId14"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8" Type="http://schemas.openxmlformats.org/officeDocument/2006/relationships/tags" Target="../tags/tag410.xml"/><Relationship Id="rId3" Type="http://schemas.openxmlformats.org/officeDocument/2006/relationships/tags" Target="../tags/tag405.xml"/><Relationship Id="rId7" Type="http://schemas.openxmlformats.org/officeDocument/2006/relationships/tags" Target="../tags/tag409.xml"/><Relationship Id="rId2" Type="http://schemas.openxmlformats.org/officeDocument/2006/relationships/tags" Target="../tags/tag404.xml"/><Relationship Id="rId1" Type="http://schemas.openxmlformats.org/officeDocument/2006/relationships/tags" Target="../tags/tag403.xml"/><Relationship Id="rId6" Type="http://schemas.openxmlformats.org/officeDocument/2006/relationships/tags" Target="../tags/tag408.xml"/><Relationship Id="rId11" Type="http://schemas.openxmlformats.org/officeDocument/2006/relationships/slideMaster" Target="../slideMasters/slideMaster2.xml"/><Relationship Id="rId5" Type="http://schemas.openxmlformats.org/officeDocument/2006/relationships/tags" Target="../tags/tag407.xml"/><Relationship Id="rId10" Type="http://schemas.openxmlformats.org/officeDocument/2006/relationships/tags" Target="../tags/tag412.xml"/><Relationship Id="rId4" Type="http://schemas.openxmlformats.org/officeDocument/2006/relationships/tags" Target="../tags/tag406.xml"/><Relationship Id="rId9" Type="http://schemas.openxmlformats.org/officeDocument/2006/relationships/tags" Target="../tags/tag411.xml"/></Relationships>
</file>

<file path=ppt/slideLayouts/_rels/slideLayout49.xml.rels><?xml version="1.0" encoding="UTF-8" standalone="yes"?>
<Relationships xmlns="http://schemas.openxmlformats.org/package/2006/relationships"><Relationship Id="rId8" Type="http://schemas.openxmlformats.org/officeDocument/2006/relationships/tags" Target="../tags/tag420.xml"/><Relationship Id="rId3" Type="http://schemas.openxmlformats.org/officeDocument/2006/relationships/tags" Target="../tags/tag415.xml"/><Relationship Id="rId7" Type="http://schemas.openxmlformats.org/officeDocument/2006/relationships/tags" Target="../tags/tag419.xml"/><Relationship Id="rId2" Type="http://schemas.openxmlformats.org/officeDocument/2006/relationships/tags" Target="../tags/tag414.xml"/><Relationship Id="rId1" Type="http://schemas.openxmlformats.org/officeDocument/2006/relationships/tags" Target="../tags/tag413.xml"/><Relationship Id="rId6" Type="http://schemas.openxmlformats.org/officeDocument/2006/relationships/tags" Target="../tags/tag418.xml"/><Relationship Id="rId5" Type="http://schemas.openxmlformats.org/officeDocument/2006/relationships/tags" Target="../tags/tag417.xml"/><Relationship Id="rId10" Type="http://schemas.openxmlformats.org/officeDocument/2006/relationships/slideMaster" Target="../slideMasters/slideMaster2.xml"/><Relationship Id="rId4" Type="http://schemas.openxmlformats.org/officeDocument/2006/relationships/tags" Target="../tags/tag416.xml"/><Relationship Id="rId9" Type="http://schemas.openxmlformats.org/officeDocument/2006/relationships/tags" Target="../tags/tag421.xml"/></Relationships>
</file>

<file path=ppt/slideLayouts/_rels/slideLayout50.xml.rels><?xml version="1.0" encoding="UTF-8" standalone="yes"?>
<Relationships xmlns="http://schemas.openxmlformats.org/package/2006/relationships"><Relationship Id="rId8" Type="http://schemas.openxmlformats.org/officeDocument/2006/relationships/tags" Target="../tags/tag429.xml"/><Relationship Id="rId3" Type="http://schemas.openxmlformats.org/officeDocument/2006/relationships/tags" Target="../tags/tag424.xml"/><Relationship Id="rId7" Type="http://schemas.openxmlformats.org/officeDocument/2006/relationships/tags" Target="../tags/tag428.xml"/><Relationship Id="rId2" Type="http://schemas.openxmlformats.org/officeDocument/2006/relationships/tags" Target="../tags/tag423.xml"/><Relationship Id="rId1" Type="http://schemas.openxmlformats.org/officeDocument/2006/relationships/tags" Target="../tags/tag422.xml"/><Relationship Id="rId6" Type="http://schemas.openxmlformats.org/officeDocument/2006/relationships/tags" Target="../tags/tag427.xml"/><Relationship Id="rId5" Type="http://schemas.openxmlformats.org/officeDocument/2006/relationships/tags" Target="../tags/tag426.xml"/><Relationship Id="rId10" Type="http://schemas.openxmlformats.org/officeDocument/2006/relationships/slideMaster" Target="../slideMasters/slideMaster2.xml"/><Relationship Id="rId4" Type="http://schemas.openxmlformats.org/officeDocument/2006/relationships/tags" Target="../tags/tag425.xml"/><Relationship Id="rId9" Type="http://schemas.openxmlformats.org/officeDocument/2006/relationships/tags" Target="../tags/tag430.xml"/></Relationships>
</file>

<file path=ppt/slideLayouts/_rels/slideLayout51.xml.rels><?xml version="1.0" encoding="UTF-8" standalone="yes"?>
<Relationships xmlns="http://schemas.openxmlformats.org/package/2006/relationships"><Relationship Id="rId8" Type="http://schemas.openxmlformats.org/officeDocument/2006/relationships/tags" Target="../tags/tag438.xml"/><Relationship Id="rId3" Type="http://schemas.openxmlformats.org/officeDocument/2006/relationships/tags" Target="../tags/tag433.xml"/><Relationship Id="rId7" Type="http://schemas.openxmlformats.org/officeDocument/2006/relationships/tags" Target="../tags/tag437.xml"/><Relationship Id="rId2" Type="http://schemas.openxmlformats.org/officeDocument/2006/relationships/tags" Target="../tags/tag432.xml"/><Relationship Id="rId1" Type="http://schemas.openxmlformats.org/officeDocument/2006/relationships/tags" Target="../tags/tag431.xml"/><Relationship Id="rId6" Type="http://schemas.openxmlformats.org/officeDocument/2006/relationships/tags" Target="../tags/tag436.xml"/><Relationship Id="rId5" Type="http://schemas.openxmlformats.org/officeDocument/2006/relationships/tags" Target="../tags/tag435.xml"/><Relationship Id="rId10" Type="http://schemas.openxmlformats.org/officeDocument/2006/relationships/slideMaster" Target="../slideMasters/slideMaster2.xml"/><Relationship Id="rId4" Type="http://schemas.openxmlformats.org/officeDocument/2006/relationships/tags" Target="../tags/tag434.xml"/><Relationship Id="rId9" Type="http://schemas.openxmlformats.org/officeDocument/2006/relationships/tags" Target="../tags/tag439.xml"/></Relationships>
</file>

<file path=ppt/slideLayouts/_rels/slideLayout52.xml.rels><?xml version="1.0" encoding="UTF-8" standalone="yes"?>
<Relationships xmlns="http://schemas.openxmlformats.org/package/2006/relationships"><Relationship Id="rId8" Type="http://schemas.openxmlformats.org/officeDocument/2006/relationships/tags" Target="../tags/tag447.xml"/><Relationship Id="rId3" Type="http://schemas.openxmlformats.org/officeDocument/2006/relationships/tags" Target="../tags/tag442.xml"/><Relationship Id="rId7" Type="http://schemas.openxmlformats.org/officeDocument/2006/relationships/tags" Target="../tags/tag446.xml"/><Relationship Id="rId2" Type="http://schemas.openxmlformats.org/officeDocument/2006/relationships/tags" Target="../tags/tag441.xml"/><Relationship Id="rId1" Type="http://schemas.openxmlformats.org/officeDocument/2006/relationships/tags" Target="../tags/tag440.xml"/><Relationship Id="rId6" Type="http://schemas.openxmlformats.org/officeDocument/2006/relationships/tags" Target="../tags/tag445.xml"/><Relationship Id="rId5" Type="http://schemas.openxmlformats.org/officeDocument/2006/relationships/tags" Target="../tags/tag444.xml"/><Relationship Id="rId10" Type="http://schemas.openxmlformats.org/officeDocument/2006/relationships/slideMaster" Target="../slideMasters/slideMaster2.xml"/><Relationship Id="rId4" Type="http://schemas.openxmlformats.org/officeDocument/2006/relationships/tags" Target="../tags/tag443.xml"/><Relationship Id="rId9" Type="http://schemas.openxmlformats.org/officeDocument/2006/relationships/tags" Target="../tags/tag448.xml"/></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49.xml"/></Relationships>
</file>

<file path=ppt/slideLayouts/_rels/slideLayout5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452.xml"/><Relationship Id="rId7" Type="http://schemas.openxmlformats.org/officeDocument/2006/relationships/image" Target="../media/image5.png"/><Relationship Id="rId2" Type="http://schemas.openxmlformats.org/officeDocument/2006/relationships/tags" Target="../tags/tag451.xml"/><Relationship Id="rId1" Type="http://schemas.openxmlformats.org/officeDocument/2006/relationships/tags" Target="../tags/tag450.xml"/><Relationship Id="rId6" Type="http://schemas.openxmlformats.org/officeDocument/2006/relationships/slideMaster" Target="../slideMasters/slideMaster2.xml"/><Relationship Id="rId5" Type="http://schemas.openxmlformats.org/officeDocument/2006/relationships/tags" Target="../tags/tag454.xml"/><Relationship Id="rId4" Type="http://schemas.openxmlformats.org/officeDocument/2006/relationships/tags" Target="../tags/tag453.xml"/></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457.xml"/><Relationship Id="rId7" Type="http://schemas.openxmlformats.org/officeDocument/2006/relationships/image" Target="../media/image5.png"/><Relationship Id="rId2" Type="http://schemas.openxmlformats.org/officeDocument/2006/relationships/tags" Target="../tags/tag456.xml"/><Relationship Id="rId1" Type="http://schemas.openxmlformats.org/officeDocument/2006/relationships/tags" Target="../tags/tag455.xml"/><Relationship Id="rId6" Type="http://schemas.openxmlformats.org/officeDocument/2006/relationships/slideMaster" Target="../slideMasters/slideMaster2.xml"/><Relationship Id="rId5" Type="http://schemas.openxmlformats.org/officeDocument/2006/relationships/tags" Target="../tags/tag459.xml"/><Relationship Id="rId4" Type="http://schemas.openxmlformats.org/officeDocument/2006/relationships/tags" Target="../tags/tag458.xml"/></Relationships>
</file>

<file path=ppt/slideLayouts/_rels/slideLayout56.xml.rels><?xml version="1.0" encoding="UTF-8" standalone="yes"?>
<Relationships xmlns="http://schemas.openxmlformats.org/package/2006/relationships"><Relationship Id="rId3" Type="http://schemas.openxmlformats.org/officeDocument/2006/relationships/tags" Target="../tags/tag462.xml"/><Relationship Id="rId7" Type="http://schemas.openxmlformats.org/officeDocument/2006/relationships/image" Target="../media/image6.png"/><Relationship Id="rId2" Type="http://schemas.openxmlformats.org/officeDocument/2006/relationships/tags" Target="../tags/tag461.xml"/><Relationship Id="rId1" Type="http://schemas.openxmlformats.org/officeDocument/2006/relationships/tags" Target="../tags/tag460.xml"/><Relationship Id="rId6" Type="http://schemas.openxmlformats.org/officeDocument/2006/relationships/slideMaster" Target="../slideMasters/slideMaster2.xml"/><Relationship Id="rId5" Type="http://schemas.openxmlformats.org/officeDocument/2006/relationships/tags" Target="../tags/tag464.xml"/><Relationship Id="rId4" Type="http://schemas.openxmlformats.org/officeDocument/2006/relationships/tags" Target="../tags/tag463.xml"/></Relationships>
</file>

<file path=ppt/slideLayouts/_rels/slideLayout57.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467.xml"/><Relationship Id="rId7" Type="http://schemas.openxmlformats.org/officeDocument/2006/relationships/tags" Target="../tags/tag471.xml"/><Relationship Id="rId2" Type="http://schemas.openxmlformats.org/officeDocument/2006/relationships/tags" Target="../tags/tag466.xml"/><Relationship Id="rId1" Type="http://schemas.openxmlformats.org/officeDocument/2006/relationships/tags" Target="../tags/tag465.xml"/><Relationship Id="rId6" Type="http://schemas.openxmlformats.org/officeDocument/2006/relationships/tags" Target="../tags/tag470.xml"/><Relationship Id="rId5" Type="http://schemas.openxmlformats.org/officeDocument/2006/relationships/tags" Target="../tags/tag469.xml"/><Relationship Id="rId4" Type="http://schemas.openxmlformats.org/officeDocument/2006/relationships/tags" Target="../tags/tag468.xml"/><Relationship Id="rId9" Type="http://schemas.openxmlformats.org/officeDocument/2006/relationships/image" Target="../media/image6.png"/></Relationships>
</file>

<file path=ppt/slideLayouts/_rels/slideLayout58.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474.xml"/><Relationship Id="rId7" Type="http://schemas.openxmlformats.org/officeDocument/2006/relationships/tags" Target="../tags/tag478.xml"/><Relationship Id="rId2" Type="http://schemas.openxmlformats.org/officeDocument/2006/relationships/tags" Target="../tags/tag473.xml"/><Relationship Id="rId1" Type="http://schemas.openxmlformats.org/officeDocument/2006/relationships/tags" Target="../tags/tag472.xml"/><Relationship Id="rId6" Type="http://schemas.openxmlformats.org/officeDocument/2006/relationships/tags" Target="../tags/tag477.xml"/><Relationship Id="rId5" Type="http://schemas.openxmlformats.org/officeDocument/2006/relationships/tags" Target="../tags/tag476.xml"/><Relationship Id="rId4" Type="http://schemas.openxmlformats.org/officeDocument/2006/relationships/tags" Target="../tags/tag475.xml"/><Relationship Id="rId9" Type="http://schemas.openxmlformats.org/officeDocument/2006/relationships/image" Target="../media/image6.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26" Type="http://schemas.openxmlformats.org/officeDocument/2006/relationships/image" Target="../media/image30.png"/><Relationship Id="rId3" Type="http://schemas.openxmlformats.org/officeDocument/2006/relationships/oleObject" Target="../embeddings/oleObject4.bin"/><Relationship Id="rId21" Type="http://schemas.openxmlformats.org/officeDocument/2006/relationships/image" Target="../media/image25.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5" Type="http://schemas.openxmlformats.org/officeDocument/2006/relationships/image" Target="../media/image29.png"/><Relationship Id="rId2" Type="http://schemas.openxmlformats.org/officeDocument/2006/relationships/slideMaster" Target="../slideMasters/slideMaster2.xml"/><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tags" Target="../tags/tag479.xml"/><Relationship Id="rId6" Type="http://schemas.openxmlformats.org/officeDocument/2006/relationships/image" Target="../media/image10.png"/><Relationship Id="rId11" Type="http://schemas.openxmlformats.org/officeDocument/2006/relationships/image" Target="../media/image15.png"/><Relationship Id="rId24" Type="http://schemas.openxmlformats.org/officeDocument/2006/relationships/image" Target="../media/image28.png"/><Relationship Id="rId5" Type="http://schemas.openxmlformats.org/officeDocument/2006/relationships/image" Target="../media/image9.png"/><Relationship Id="rId15" Type="http://schemas.openxmlformats.org/officeDocument/2006/relationships/image" Target="../media/image19.png"/><Relationship Id="rId23" Type="http://schemas.openxmlformats.org/officeDocument/2006/relationships/image" Target="../media/image27.png"/><Relationship Id="rId28" Type="http://schemas.openxmlformats.org/officeDocument/2006/relationships/image" Target="../media/image32.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emf"/><Relationship Id="rId9" Type="http://schemas.openxmlformats.org/officeDocument/2006/relationships/image" Target="../media/image13.png"/><Relationship Id="rId14" Type="http://schemas.openxmlformats.org/officeDocument/2006/relationships/image" Target="../media/image18.png"/><Relationship Id="rId22" Type="http://schemas.openxmlformats.org/officeDocument/2006/relationships/image" Target="../media/image26.png"/><Relationship Id="rId27" Type="http://schemas.openxmlformats.org/officeDocument/2006/relationships/image" Target="../media/image31.png"/></Relationships>
</file>

<file path=ppt/slideLayouts/_rels/slideLayout61.xml.rels><?xml version="1.0" encoding="UTF-8" standalone="yes"?>
<Relationships xmlns="http://schemas.openxmlformats.org/package/2006/relationships"><Relationship Id="rId117" Type="http://schemas.openxmlformats.org/officeDocument/2006/relationships/image" Target="../media/image145.png"/><Relationship Id="rId21" Type="http://schemas.openxmlformats.org/officeDocument/2006/relationships/image" Target="../media/image49.png"/><Relationship Id="rId42" Type="http://schemas.openxmlformats.org/officeDocument/2006/relationships/image" Target="../media/image70.png"/><Relationship Id="rId63" Type="http://schemas.openxmlformats.org/officeDocument/2006/relationships/image" Target="../media/image91.png"/><Relationship Id="rId84" Type="http://schemas.openxmlformats.org/officeDocument/2006/relationships/image" Target="../media/image112.png"/><Relationship Id="rId138" Type="http://schemas.openxmlformats.org/officeDocument/2006/relationships/image" Target="../media/image166.png"/><Relationship Id="rId159" Type="http://schemas.openxmlformats.org/officeDocument/2006/relationships/image" Target="../media/image187.png"/><Relationship Id="rId170" Type="http://schemas.openxmlformats.org/officeDocument/2006/relationships/image" Target="../media/image198.png"/><Relationship Id="rId191" Type="http://schemas.openxmlformats.org/officeDocument/2006/relationships/image" Target="../media/image219.png"/><Relationship Id="rId107" Type="http://schemas.openxmlformats.org/officeDocument/2006/relationships/image" Target="../media/image135.png"/><Relationship Id="rId11" Type="http://schemas.openxmlformats.org/officeDocument/2006/relationships/image" Target="../media/image39.png"/><Relationship Id="rId32" Type="http://schemas.openxmlformats.org/officeDocument/2006/relationships/image" Target="../media/image60.png"/><Relationship Id="rId53" Type="http://schemas.openxmlformats.org/officeDocument/2006/relationships/image" Target="../media/image81.png"/><Relationship Id="rId74" Type="http://schemas.openxmlformats.org/officeDocument/2006/relationships/image" Target="../media/image102.png"/><Relationship Id="rId128" Type="http://schemas.openxmlformats.org/officeDocument/2006/relationships/image" Target="../media/image156.png"/><Relationship Id="rId149" Type="http://schemas.openxmlformats.org/officeDocument/2006/relationships/image" Target="../media/image177.png"/><Relationship Id="rId5" Type="http://schemas.openxmlformats.org/officeDocument/2006/relationships/image" Target="../media/image33.png"/><Relationship Id="rId95" Type="http://schemas.openxmlformats.org/officeDocument/2006/relationships/image" Target="../media/image123.png"/><Relationship Id="rId160" Type="http://schemas.openxmlformats.org/officeDocument/2006/relationships/image" Target="../media/image188.png"/><Relationship Id="rId181" Type="http://schemas.openxmlformats.org/officeDocument/2006/relationships/image" Target="../media/image209.png"/><Relationship Id="rId22" Type="http://schemas.openxmlformats.org/officeDocument/2006/relationships/image" Target="../media/image50.png"/><Relationship Id="rId43" Type="http://schemas.openxmlformats.org/officeDocument/2006/relationships/image" Target="../media/image71.png"/><Relationship Id="rId64" Type="http://schemas.openxmlformats.org/officeDocument/2006/relationships/image" Target="../media/image92.png"/><Relationship Id="rId118" Type="http://schemas.openxmlformats.org/officeDocument/2006/relationships/image" Target="../media/image146.png"/><Relationship Id="rId139" Type="http://schemas.openxmlformats.org/officeDocument/2006/relationships/image" Target="../media/image167.png"/><Relationship Id="rId85" Type="http://schemas.openxmlformats.org/officeDocument/2006/relationships/image" Target="../media/image113.png"/><Relationship Id="rId150" Type="http://schemas.openxmlformats.org/officeDocument/2006/relationships/image" Target="../media/image178.png"/><Relationship Id="rId171" Type="http://schemas.openxmlformats.org/officeDocument/2006/relationships/image" Target="../media/image199.png"/><Relationship Id="rId192" Type="http://schemas.openxmlformats.org/officeDocument/2006/relationships/image" Target="../media/image220.png"/><Relationship Id="rId12" Type="http://schemas.openxmlformats.org/officeDocument/2006/relationships/image" Target="../media/image40.png"/><Relationship Id="rId33" Type="http://schemas.openxmlformats.org/officeDocument/2006/relationships/image" Target="../media/image61.png"/><Relationship Id="rId108" Type="http://schemas.openxmlformats.org/officeDocument/2006/relationships/image" Target="../media/image136.png"/><Relationship Id="rId129" Type="http://schemas.openxmlformats.org/officeDocument/2006/relationships/image" Target="../media/image157.png"/><Relationship Id="rId54" Type="http://schemas.openxmlformats.org/officeDocument/2006/relationships/image" Target="../media/image82.png"/><Relationship Id="rId75" Type="http://schemas.openxmlformats.org/officeDocument/2006/relationships/image" Target="../media/image103.png"/><Relationship Id="rId96" Type="http://schemas.openxmlformats.org/officeDocument/2006/relationships/image" Target="../media/image124.png"/><Relationship Id="rId140" Type="http://schemas.openxmlformats.org/officeDocument/2006/relationships/image" Target="../media/image168.png"/><Relationship Id="rId161" Type="http://schemas.openxmlformats.org/officeDocument/2006/relationships/image" Target="../media/image189.png"/><Relationship Id="rId182" Type="http://schemas.openxmlformats.org/officeDocument/2006/relationships/image" Target="../media/image210.png"/><Relationship Id="rId6" Type="http://schemas.openxmlformats.org/officeDocument/2006/relationships/image" Target="../media/image34.png"/><Relationship Id="rId23" Type="http://schemas.openxmlformats.org/officeDocument/2006/relationships/image" Target="../media/image51.png"/><Relationship Id="rId119" Type="http://schemas.openxmlformats.org/officeDocument/2006/relationships/image" Target="../media/image147.png"/><Relationship Id="rId44" Type="http://schemas.openxmlformats.org/officeDocument/2006/relationships/image" Target="../media/image72.png"/><Relationship Id="rId65" Type="http://schemas.openxmlformats.org/officeDocument/2006/relationships/image" Target="../media/image93.png"/><Relationship Id="rId86" Type="http://schemas.openxmlformats.org/officeDocument/2006/relationships/image" Target="../media/image114.png"/><Relationship Id="rId130" Type="http://schemas.openxmlformats.org/officeDocument/2006/relationships/image" Target="../media/image158.png"/><Relationship Id="rId151" Type="http://schemas.openxmlformats.org/officeDocument/2006/relationships/image" Target="../media/image179.png"/><Relationship Id="rId172" Type="http://schemas.openxmlformats.org/officeDocument/2006/relationships/image" Target="../media/image200.png"/><Relationship Id="rId193" Type="http://schemas.openxmlformats.org/officeDocument/2006/relationships/image" Target="../media/image221.png"/><Relationship Id="rId13" Type="http://schemas.openxmlformats.org/officeDocument/2006/relationships/image" Target="../media/image41.png"/><Relationship Id="rId109" Type="http://schemas.openxmlformats.org/officeDocument/2006/relationships/image" Target="../media/image137.png"/><Relationship Id="rId34" Type="http://schemas.openxmlformats.org/officeDocument/2006/relationships/image" Target="../media/image62.png"/><Relationship Id="rId55" Type="http://schemas.openxmlformats.org/officeDocument/2006/relationships/image" Target="../media/image83.png"/><Relationship Id="rId76" Type="http://schemas.openxmlformats.org/officeDocument/2006/relationships/image" Target="../media/image104.png"/><Relationship Id="rId97" Type="http://schemas.openxmlformats.org/officeDocument/2006/relationships/image" Target="../media/image125.png"/><Relationship Id="rId120" Type="http://schemas.openxmlformats.org/officeDocument/2006/relationships/image" Target="../media/image148.png"/><Relationship Id="rId141" Type="http://schemas.openxmlformats.org/officeDocument/2006/relationships/image" Target="../media/image169.png"/><Relationship Id="rId7" Type="http://schemas.openxmlformats.org/officeDocument/2006/relationships/image" Target="../media/image35.png"/><Relationship Id="rId71" Type="http://schemas.openxmlformats.org/officeDocument/2006/relationships/image" Target="../media/image99.png"/><Relationship Id="rId92" Type="http://schemas.openxmlformats.org/officeDocument/2006/relationships/image" Target="../media/image120.png"/><Relationship Id="rId162" Type="http://schemas.openxmlformats.org/officeDocument/2006/relationships/image" Target="../media/image190.png"/><Relationship Id="rId183" Type="http://schemas.openxmlformats.org/officeDocument/2006/relationships/image" Target="../media/image211.png"/><Relationship Id="rId2" Type="http://schemas.openxmlformats.org/officeDocument/2006/relationships/slideMaster" Target="../slideMasters/slideMaster2.xml"/><Relationship Id="rId29" Type="http://schemas.openxmlformats.org/officeDocument/2006/relationships/image" Target="../media/image57.png"/><Relationship Id="rId24" Type="http://schemas.openxmlformats.org/officeDocument/2006/relationships/image" Target="../media/image52.png"/><Relationship Id="rId40" Type="http://schemas.openxmlformats.org/officeDocument/2006/relationships/image" Target="../media/image68.png"/><Relationship Id="rId45" Type="http://schemas.openxmlformats.org/officeDocument/2006/relationships/image" Target="../media/image73.png"/><Relationship Id="rId66" Type="http://schemas.openxmlformats.org/officeDocument/2006/relationships/image" Target="../media/image94.png"/><Relationship Id="rId87" Type="http://schemas.openxmlformats.org/officeDocument/2006/relationships/image" Target="../media/image115.png"/><Relationship Id="rId110" Type="http://schemas.openxmlformats.org/officeDocument/2006/relationships/image" Target="../media/image138.png"/><Relationship Id="rId115" Type="http://schemas.openxmlformats.org/officeDocument/2006/relationships/image" Target="../media/image143.png"/><Relationship Id="rId131" Type="http://schemas.openxmlformats.org/officeDocument/2006/relationships/image" Target="../media/image159.png"/><Relationship Id="rId136" Type="http://schemas.openxmlformats.org/officeDocument/2006/relationships/image" Target="../media/image164.png"/><Relationship Id="rId157" Type="http://schemas.openxmlformats.org/officeDocument/2006/relationships/image" Target="../media/image185.png"/><Relationship Id="rId178" Type="http://schemas.openxmlformats.org/officeDocument/2006/relationships/image" Target="../media/image206.png"/><Relationship Id="rId61" Type="http://schemas.openxmlformats.org/officeDocument/2006/relationships/image" Target="../media/image89.png"/><Relationship Id="rId82" Type="http://schemas.openxmlformats.org/officeDocument/2006/relationships/image" Target="../media/image110.png"/><Relationship Id="rId152" Type="http://schemas.openxmlformats.org/officeDocument/2006/relationships/image" Target="../media/image180.png"/><Relationship Id="rId173" Type="http://schemas.openxmlformats.org/officeDocument/2006/relationships/image" Target="../media/image201.png"/><Relationship Id="rId194" Type="http://schemas.openxmlformats.org/officeDocument/2006/relationships/image" Target="../media/image222.png"/><Relationship Id="rId19" Type="http://schemas.openxmlformats.org/officeDocument/2006/relationships/image" Target="../media/image47.png"/><Relationship Id="rId14" Type="http://schemas.openxmlformats.org/officeDocument/2006/relationships/image" Target="../media/image42.png"/><Relationship Id="rId30" Type="http://schemas.openxmlformats.org/officeDocument/2006/relationships/image" Target="../media/image58.png"/><Relationship Id="rId35" Type="http://schemas.openxmlformats.org/officeDocument/2006/relationships/image" Target="../media/image63.png"/><Relationship Id="rId56" Type="http://schemas.openxmlformats.org/officeDocument/2006/relationships/image" Target="../media/image84.png"/><Relationship Id="rId77" Type="http://schemas.openxmlformats.org/officeDocument/2006/relationships/image" Target="../media/image105.png"/><Relationship Id="rId100" Type="http://schemas.openxmlformats.org/officeDocument/2006/relationships/image" Target="../media/image128.png"/><Relationship Id="rId105" Type="http://schemas.openxmlformats.org/officeDocument/2006/relationships/image" Target="../media/image133.png"/><Relationship Id="rId126" Type="http://schemas.openxmlformats.org/officeDocument/2006/relationships/image" Target="../media/image154.png"/><Relationship Id="rId147" Type="http://schemas.openxmlformats.org/officeDocument/2006/relationships/image" Target="../media/image175.png"/><Relationship Id="rId168" Type="http://schemas.openxmlformats.org/officeDocument/2006/relationships/image" Target="../media/image196.png"/><Relationship Id="rId8" Type="http://schemas.openxmlformats.org/officeDocument/2006/relationships/image" Target="../media/image36.png"/><Relationship Id="rId51" Type="http://schemas.openxmlformats.org/officeDocument/2006/relationships/image" Target="../media/image79.png"/><Relationship Id="rId72" Type="http://schemas.openxmlformats.org/officeDocument/2006/relationships/image" Target="../media/image100.png"/><Relationship Id="rId93" Type="http://schemas.openxmlformats.org/officeDocument/2006/relationships/image" Target="../media/image121.png"/><Relationship Id="rId98" Type="http://schemas.openxmlformats.org/officeDocument/2006/relationships/image" Target="../media/image126.png"/><Relationship Id="rId121" Type="http://schemas.openxmlformats.org/officeDocument/2006/relationships/image" Target="../media/image149.png"/><Relationship Id="rId142" Type="http://schemas.openxmlformats.org/officeDocument/2006/relationships/image" Target="../media/image170.png"/><Relationship Id="rId163" Type="http://schemas.openxmlformats.org/officeDocument/2006/relationships/image" Target="../media/image191.png"/><Relationship Id="rId184" Type="http://schemas.openxmlformats.org/officeDocument/2006/relationships/image" Target="../media/image212.png"/><Relationship Id="rId189" Type="http://schemas.openxmlformats.org/officeDocument/2006/relationships/image" Target="../media/image217.png"/><Relationship Id="rId3" Type="http://schemas.openxmlformats.org/officeDocument/2006/relationships/oleObject" Target="../embeddings/oleObject5.bin"/><Relationship Id="rId25" Type="http://schemas.openxmlformats.org/officeDocument/2006/relationships/image" Target="../media/image53.png"/><Relationship Id="rId46" Type="http://schemas.openxmlformats.org/officeDocument/2006/relationships/image" Target="../media/image74.png"/><Relationship Id="rId67" Type="http://schemas.openxmlformats.org/officeDocument/2006/relationships/image" Target="../media/image95.png"/><Relationship Id="rId116" Type="http://schemas.openxmlformats.org/officeDocument/2006/relationships/image" Target="../media/image144.png"/><Relationship Id="rId137" Type="http://schemas.openxmlformats.org/officeDocument/2006/relationships/image" Target="../media/image165.png"/><Relationship Id="rId158" Type="http://schemas.openxmlformats.org/officeDocument/2006/relationships/image" Target="../media/image186.png"/><Relationship Id="rId20" Type="http://schemas.openxmlformats.org/officeDocument/2006/relationships/image" Target="../media/image48.png"/><Relationship Id="rId41" Type="http://schemas.openxmlformats.org/officeDocument/2006/relationships/image" Target="../media/image69.png"/><Relationship Id="rId62" Type="http://schemas.openxmlformats.org/officeDocument/2006/relationships/image" Target="../media/image90.png"/><Relationship Id="rId83" Type="http://schemas.openxmlformats.org/officeDocument/2006/relationships/image" Target="../media/image111.png"/><Relationship Id="rId88" Type="http://schemas.openxmlformats.org/officeDocument/2006/relationships/image" Target="../media/image116.png"/><Relationship Id="rId111" Type="http://schemas.openxmlformats.org/officeDocument/2006/relationships/image" Target="../media/image139.png"/><Relationship Id="rId132" Type="http://schemas.openxmlformats.org/officeDocument/2006/relationships/image" Target="../media/image160.png"/><Relationship Id="rId153" Type="http://schemas.openxmlformats.org/officeDocument/2006/relationships/image" Target="../media/image181.png"/><Relationship Id="rId174" Type="http://schemas.openxmlformats.org/officeDocument/2006/relationships/image" Target="../media/image202.png"/><Relationship Id="rId179" Type="http://schemas.openxmlformats.org/officeDocument/2006/relationships/image" Target="../media/image207.png"/><Relationship Id="rId195" Type="http://schemas.openxmlformats.org/officeDocument/2006/relationships/image" Target="../media/image223.png"/><Relationship Id="rId190" Type="http://schemas.openxmlformats.org/officeDocument/2006/relationships/image" Target="../media/image218.png"/><Relationship Id="rId15" Type="http://schemas.openxmlformats.org/officeDocument/2006/relationships/image" Target="../media/image43.png"/><Relationship Id="rId36" Type="http://schemas.openxmlformats.org/officeDocument/2006/relationships/image" Target="../media/image64.png"/><Relationship Id="rId57" Type="http://schemas.openxmlformats.org/officeDocument/2006/relationships/image" Target="../media/image85.png"/><Relationship Id="rId106" Type="http://schemas.openxmlformats.org/officeDocument/2006/relationships/image" Target="../media/image134.png"/><Relationship Id="rId127" Type="http://schemas.openxmlformats.org/officeDocument/2006/relationships/image" Target="../media/image155.png"/><Relationship Id="rId10" Type="http://schemas.openxmlformats.org/officeDocument/2006/relationships/image" Target="../media/image38.png"/><Relationship Id="rId31" Type="http://schemas.openxmlformats.org/officeDocument/2006/relationships/image" Target="../media/image59.png"/><Relationship Id="rId52" Type="http://schemas.openxmlformats.org/officeDocument/2006/relationships/image" Target="../media/image80.png"/><Relationship Id="rId73" Type="http://schemas.openxmlformats.org/officeDocument/2006/relationships/image" Target="../media/image101.png"/><Relationship Id="rId78" Type="http://schemas.openxmlformats.org/officeDocument/2006/relationships/image" Target="../media/image106.png"/><Relationship Id="rId94" Type="http://schemas.openxmlformats.org/officeDocument/2006/relationships/image" Target="../media/image122.png"/><Relationship Id="rId99" Type="http://schemas.openxmlformats.org/officeDocument/2006/relationships/image" Target="../media/image127.png"/><Relationship Id="rId101" Type="http://schemas.openxmlformats.org/officeDocument/2006/relationships/image" Target="../media/image129.png"/><Relationship Id="rId122" Type="http://schemas.openxmlformats.org/officeDocument/2006/relationships/image" Target="../media/image150.png"/><Relationship Id="rId143" Type="http://schemas.openxmlformats.org/officeDocument/2006/relationships/image" Target="../media/image171.png"/><Relationship Id="rId148" Type="http://schemas.openxmlformats.org/officeDocument/2006/relationships/image" Target="../media/image176.png"/><Relationship Id="rId164" Type="http://schemas.openxmlformats.org/officeDocument/2006/relationships/image" Target="../media/image192.png"/><Relationship Id="rId169" Type="http://schemas.openxmlformats.org/officeDocument/2006/relationships/image" Target="../media/image197.png"/><Relationship Id="rId185" Type="http://schemas.openxmlformats.org/officeDocument/2006/relationships/image" Target="../media/image213.png"/><Relationship Id="rId4" Type="http://schemas.openxmlformats.org/officeDocument/2006/relationships/image" Target="../media/image8.emf"/><Relationship Id="rId9" Type="http://schemas.openxmlformats.org/officeDocument/2006/relationships/image" Target="../media/image37.png"/><Relationship Id="rId180" Type="http://schemas.openxmlformats.org/officeDocument/2006/relationships/image" Target="../media/image208.png"/><Relationship Id="rId26" Type="http://schemas.openxmlformats.org/officeDocument/2006/relationships/image" Target="../media/image54.png"/><Relationship Id="rId47" Type="http://schemas.openxmlformats.org/officeDocument/2006/relationships/image" Target="../media/image75.png"/><Relationship Id="rId68" Type="http://schemas.openxmlformats.org/officeDocument/2006/relationships/image" Target="../media/image96.png"/><Relationship Id="rId89" Type="http://schemas.openxmlformats.org/officeDocument/2006/relationships/image" Target="../media/image117.png"/><Relationship Id="rId112" Type="http://schemas.openxmlformats.org/officeDocument/2006/relationships/image" Target="../media/image140.png"/><Relationship Id="rId133" Type="http://schemas.openxmlformats.org/officeDocument/2006/relationships/image" Target="../media/image161.png"/><Relationship Id="rId154" Type="http://schemas.openxmlformats.org/officeDocument/2006/relationships/image" Target="../media/image182.png"/><Relationship Id="rId175" Type="http://schemas.openxmlformats.org/officeDocument/2006/relationships/image" Target="../media/image203.png"/><Relationship Id="rId196" Type="http://schemas.openxmlformats.org/officeDocument/2006/relationships/image" Target="../media/image224.png"/><Relationship Id="rId16" Type="http://schemas.openxmlformats.org/officeDocument/2006/relationships/image" Target="../media/image44.png"/><Relationship Id="rId37" Type="http://schemas.openxmlformats.org/officeDocument/2006/relationships/image" Target="../media/image65.png"/><Relationship Id="rId58" Type="http://schemas.openxmlformats.org/officeDocument/2006/relationships/image" Target="../media/image86.png"/><Relationship Id="rId79" Type="http://schemas.openxmlformats.org/officeDocument/2006/relationships/image" Target="../media/image107.png"/><Relationship Id="rId102" Type="http://schemas.openxmlformats.org/officeDocument/2006/relationships/image" Target="../media/image130.png"/><Relationship Id="rId123" Type="http://schemas.openxmlformats.org/officeDocument/2006/relationships/image" Target="../media/image151.png"/><Relationship Id="rId144" Type="http://schemas.openxmlformats.org/officeDocument/2006/relationships/image" Target="../media/image172.png"/><Relationship Id="rId90" Type="http://schemas.openxmlformats.org/officeDocument/2006/relationships/image" Target="../media/image118.png"/><Relationship Id="rId165" Type="http://schemas.openxmlformats.org/officeDocument/2006/relationships/image" Target="../media/image193.png"/><Relationship Id="rId186" Type="http://schemas.openxmlformats.org/officeDocument/2006/relationships/image" Target="../media/image214.png"/><Relationship Id="rId27" Type="http://schemas.openxmlformats.org/officeDocument/2006/relationships/image" Target="../media/image55.png"/><Relationship Id="rId48" Type="http://schemas.openxmlformats.org/officeDocument/2006/relationships/image" Target="../media/image76.png"/><Relationship Id="rId69" Type="http://schemas.openxmlformats.org/officeDocument/2006/relationships/image" Target="../media/image97.png"/><Relationship Id="rId113" Type="http://schemas.openxmlformats.org/officeDocument/2006/relationships/image" Target="../media/image141.png"/><Relationship Id="rId134" Type="http://schemas.openxmlformats.org/officeDocument/2006/relationships/image" Target="../media/image162.png"/><Relationship Id="rId80" Type="http://schemas.openxmlformats.org/officeDocument/2006/relationships/image" Target="../media/image108.png"/><Relationship Id="rId155" Type="http://schemas.openxmlformats.org/officeDocument/2006/relationships/image" Target="../media/image183.png"/><Relationship Id="rId176" Type="http://schemas.openxmlformats.org/officeDocument/2006/relationships/image" Target="../media/image204.png"/><Relationship Id="rId197" Type="http://schemas.openxmlformats.org/officeDocument/2006/relationships/image" Target="../media/image225.png"/><Relationship Id="rId17" Type="http://schemas.openxmlformats.org/officeDocument/2006/relationships/image" Target="../media/image45.png"/><Relationship Id="rId38" Type="http://schemas.openxmlformats.org/officeDocument/2006/relationships/image" Target="../media/image66.png"/><Relationship Id="rId59" Type="http://schemas.openxmlformats.org/officeDocument/2006/relationships/image" Target="../media/image87.png"/><Relationship Id="rId103" Type="http://schemas.openxmlformats.org/officeDocument/2006/relationships/image" Target="../media/image131.png"/><Relationship Id="rId124" Type="http://schemas.openxmlformats.org/officeDocument/2006/relationships/image" Target="../media/image152.png"/><Relationship Id="rId70" Type="http://schemas.openxmlformats.org/officeDocument/2006/relationships/image" Target="../media/image98.png"/><Relationship Id="rId91" Type="http://schemas.openxmlformats.org/officeDocument/2006/relationships/image" Target="../media/image119.png"/><Relationship Id="rId145" Type="http://schemas.openxmlformats.org/officeDocument/2006/relationships/image" Target="../media/image173.png"/><Relationship Id="rId166" Type="http://schemas.openxmlformats.org/officeDocument/2006/relationships/image" Target="../media/image194.png"/><Relationship Id="rId187" Type="http://schemas.openxmlformats.org/officeDocument/2006/relationships/image" Target="../media/image215.png"/><Relationship Id="rId1" Type="http://schemas.openxmlformats.org/officeDocument/2006/relationships/tags" Target="../tags/tag480.xml"/><Relationship Id="rId28" Type="http://schemas.openxmlformats.org/officeDocument/2006/relationships/image" Target="../media/image56.png"/><Relationship Id="rId49" Type="http://schemas.openxmlformats.org/officeDocument/2006/relationships/image" Target="../media/image77.png"/><Relationship Id="rId114" Type="http://schemas.openxmlformats.org/officeDocument/2006/relationships/image" Target="../media/image142.png"/><Relationship Id="rId60" Type="http://schemas.openxmlformats.org/officeDocument/2006/relationships/image" Target="../media/image88.png"/><Relationship Id="rId81" Type="http://schemas.openxmlformats.org/officeDocument/2006/relationships/image" Target="../media/image109.png"/><Relationship Id="rId135" Type="http://schemas.openxmlformats.org/officeDocument/2006/relationships/image" Target="../media/image163.png"/><Relationship Id="rId156" Type="http://schemas.openxmlformats.org/officeDocument/2006/relationships/image" Target="../media/image184.png"/><Relationship Id="rId177" Type="http://schemas.openxmlformats.org/officeDocument/2006/relationships/image" Target="../media/image205.png"/><Relationship Id="rId198" Type="http://schemas.openxmlformats.org/officeDocument/2006/relationships/image" Target="../media/image226.png"/><Relationship Id="rId18" Type="http://schemas.openxmlformats.org/officeDocument/2006/relationships/image" Target="../media/image46.png"/><Relationship Id="rId39" Type="http://schemas.openxmlformats.org/officeDocument/2006/relationships/image" Target="../media/image67.png"/><Relationship Id="rId50" Type="http://schemas.openxmlformats.org/officeDocument/2006/relationships/image" Target="../media/image78.png"/><Relationship Id="rId104" Type="http://schemas.openxmlformats.org/officeDocument/2006/relationships/image" Target="../media/image132.png"/><Relationship Id="rId125" Type="http://schemas.openxmlformats.org/officeDocument/2006/relationships/image" Target="../media/image153.png"/><Relationship Id="rId146" Type="http://schemas.openxmlformats.org/officeDocument/2006/relationships/image" Target="../media/image174.png"/><Relationship Id="rId167" Type="http://schemas.openxmlformats.org/officeDocument/2006/relationships/image" Target="../media/image195.png"/><Relationship Id="rId188" Type="http://schemas.openxmlformats.org/officeDocument/2006/relationships/image" Target="../media/image216.png"/></Relationships>
</file>

<file path=ppt/slideLayouts/_rels/slideLayout6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2.xml"/><Relationship Id="rId1" Type="http://schemas.openxmlformats.org/officeDocument/2006/relationships/tags" Target="../tags/tag481.xml"/><Relationship Id="rId4" Type="http://schemas.openxmlformats.org/officeDocument/2006/relationships/image" Target="../media/image8.emf"/></Relationships>
</file>

<file path=ppt/slideLayouts/_rels/slideLayout6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2.xml"/><Relationship Id="rId1" Type="http://schemas.openxmlformats.org/officeDocument/2006/relationships/tags" Target="../tags/tag482.xml"/><Relationship Id="rId4" Type="http://schemas.openxmlformats.org/officeDocument/2006/relationships/image" Target="../media/image7.emf"/></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27.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28.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1B0421D-0F2C-4D5C-8C6A-4F33BBA87B51}"/>
              </a:ext>
            </a:extLst>
          </p:cNvPr>
          <p:cNvGrpSpPr/>
          <p:nvPr/>
        </p:nvGrpSpPr>
        <p:grpSpPr>
          <a:xfrm>
            <a:off x="1" y="1192"/>
            <a:ext cx="12191999" cy="4534816"/>
            <a:chOff x="0" y="-1850"/>
            <a:chExt cx="10058399" cy="5139458"/>
          </a:xfrm>
        </p:grpSpPr>
        <p:sp>
          <p:nvSpPr>
            <p:cNvPr id="31" name="Rectangle 30">
              <a:extLst>
                <a:ext uri="{FF2B5EF4-FFF2-40B4-BE49-F238E27FC236}">
                  <a16:creationId xmlns:a16="http://schemas.microsoft.com/office/drawing/2014/main" id="{0AC2468B-7B7C-4C8C-B055-6EEB0FDFB458}"/>
                </a:ext>
              </a:extLst>
            </p:cNvPr>
            <p:cNvSpPr/>
            <p:nvPr/>
          </p:nvSpPr>
          <p:spPr bwMode="hidden">
            <a:xfrm>
              <a:off x="0" y="-1850"/>
              <a:ext cx="6738778" cy="3854593"/>
            </a:xfrm>
            <a:prstGeom prst="rect">
              <a:avLst/>
            </a:pr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91" dirty="0"/>
            </a:p>
          </p:txBody>
        </p:sp>
        <p:sp>
          <p:nvSpPr>
            <p:cNvPr id="35" name="Rectangle 34">
              <a:extLst>
                <a:ext uri="{FF2B5EF4-FFF2-40B4-BE49-F238E27FC236}">
                  <a16:creationId xmlns:a16="http://schemas.microsoft.com/office/drawing/2014/main" id="{FBBA73F9-E23B-456D-80BC-9D102C6807BF}"/>
                </a:ext>
              </a:extLst>
            </p:cNvPr>
            <p:cNvSpPr/>
            <p:nvPr/>
          </p:nvSpPr>
          <p:spPr bwMode="hidden">
            <a:xfrm>
              <a:off x="0" y="3852743"/>
              <a:ext cx="6738778" cy="1284865"/>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91" dirty="0"/>
            </a:p>
          </p:txBody>
        </p:sp>
        <p:sp>
          <p:nvSpPr>
            <p:cNvPr id="37" name="Rectangle 36">
              <a:extLst>
                <a:ext uri="{FF2B5EF4-FFF2-40B4-BE49-F238E27FC236}">
                  <a16:creationId xmlns:a16="http://schemas.microsoft.com/office/drawing/2014/main" id="{6BE32A15-DC57-4998-AEBF-FEB28AD4F1C7}"/>
                </a:ext>
              </a:extLst>
            </p:cNvPr>
            <p:cNvSpPr/>
            <p:nvPr/>
          </p:nvSpPr>
          <p:spPr bwMode="hidden">
            <a:xfrm>
              <a:off x="6738779" y="-1850"/>
              <a:ext cx="3319620" cy="3854593"/>
            </a:xfrm>
            <a:prstGeom prst="rect">
              <a:avLst/>
            </a:prstGeom>
            <a:solidFill>
              <a:srgbClr val="EB8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91" dirty="0"/>
            </a:p>
          </p:txBody>
        </p:sp>
      </p:grpSp>
      <p:pic>
        <p:nvPicPr>
          <p:cNvPr id="44" name="Picture 43">
            <a:extLst>
              <a:ext uri="{FF2B5EF4-FFF2-40B4-BE49-F238E27FC236}">
                <a16:creationId xmlns:a16="http://schemas.microsoft.com/office/drawing/2014/main" id="{ADEBCFBD-4064-4013-BFAD-CD6A74630FEE}"/>
              </a:ext>
            </a:extLst>
          </p:cNvPr>
          <p:cNvPicPr>
            <a:picLocks noChangeAspect="1"/>
          </p:cNvPicPr>
          <p:nvPr/>
        </p:nvPicPr>
        <p:blipFill>
          <a:blip r:embed="rId7"/>
          <a:stretch>
            <a:fillRect/>
          </a:stretch>
        </p:blipFill>
        <p:spPr bwMode="gray">
          <a:xfrm>
            <a:off x="345196" y="5410798"/>
            <a:ext cx="2182367" cy="1311444"/>
          </a:xfrm>
          <a:prstGeom prst="rect">
            <a:avLst/>
          </a:prstGeom>
        </p:spPr>
      </p:pic>
      <p:sp>
        <p:nvSpPr>
          <p:cNvPr id="12" name="Report Title">
            <a:extLst>
              <a:ext uri="{FF2B5EF4-FFF2-40B4-BE49-F238E27FC236}">
                <a16:creationId xmlns:a16="http://schemas.microsoft.com/office/drawing/2014/main" id="{33E879B0-433D-44B8-A45C-4AA9431195B4}"/>
              </a:ext>
            </a:extLst>
          </p:cNvPr>
          <p:cNvSpPr>
            <a:spLocks noGrp="1"/>
          </p:cNvSpPr>
          <p:nvPr>
            <p:ph type="ctrTitle" hasCustomPrompt="1"/>
            <p:custDataLst>
              <p:tags r:id="rId1"/>
            </p:custDataLst>
          </p:nvPr>
        </p:nvSpPr>
        <p:spPr bwMode="white">
          <a:xfrm>
            <a:off x="602834" y="2123558"/>
            <a:ext cx="7362768"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13" name="Report Subtitle">
            <a:extLst>
              <a:ext uri="{FF2B5EF4-FFF2-40B4-BE49-F238E27FC236}">
                <a16:creationId xmlns:a16="http://schemas.microsoft.com/office/drawing/2014/main" id="{D138D7C5-AFED-488C-9EB0-31F9B7E94C54}"/>
              </a:ext>
            </a:extLst>
          </p:cNvPr>
          <p:cNvSpPr>
            <a:spLocks noGrp="1"/>
          </p:cNvSpPr>
          <p:nvPr>
            <p:ph type="subTitle" idx="1" hasCustomPrompt="1"/>
            <p:custDataLst>
              <p:tags r:id="rId2"/>
            </p:custDataLst>
          </p:nvPr>
        </p:nvSpPr>
        <p:spPr bwMode="white">
          <a:xfrm>
            <a:off x="602834" y="3475573"/>
            <a:ext cx="7362768"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14" name="Confidentiality Stamp">
            <a:extLst>
              <a:ext uri="{FF2B5EF4-FFF2-40B4-BE49-F238E27FC236}">
                <a16:creationId xmlns:a16="http://schemas.microsoft.com/office/drawing/2014/main" id="{CB4906E0-DCF0-4572-8EB8-2DD2439A515D}"/>
              </a:ext>
            </a:extLst>
          </p:cNvPr>
          <p:cNvSpPr txBox="1"/>
          <p:nvPr>
            <p:custDataLst>
              <p:tags r:id="rId3"/>
            </p:custDataLst>
          </p:nvPr>
        </p:nvSpPr>
        <p:spPr>
          <a:xfrm>
            <a:off x="602834" y="4338549"/>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15" name="Draft Stamp">
            <a:extLst>
              <a:ext uri="{FF2B5EF4-FFF2-40B4-BE49-F238E27FC236}">
                <a16:creationId xmlns:a16="http://schemas.microsoft.com/office/drawing/2014/main" id="{4D76D332-7278-485D-8CDF-6978AE979BD5}"/>
              </a:ext>
            </a:extLst>
          </p:cNvPr>
          <p:cNvSpPr txBox="1">
            <a:spLocks/>
          </p:cNvSpPr>
          <p:nvPr>
            <p:custDataLst>
              <p:tags r:id="rId4"/>
            </p:custDataLst>
          </p:nvPr>
        </p:nvSpPr>
        <p:spPr bwMode="black">
          <a:xfrm>
            <a:off x="602834" y="4153041"/>
            <a:ext cx="2669925" cy="174724"/>
          </a:xfrm>
          <a:prstGeom prst="rect">
            <a:avLst/>
          </a:prstGeom>
          <a:noFill/>
          <a:ln>
            <a:noFill/>
          </a:ln>
        </p:spPr>
        <p:txBody>
          <a:bodyPr wrap="square" lIns="0" tIns="0" rIns="0" bIns="0" rtlCol="0" anchor="t" anchorCtr="0">
            <a:noAutofit/>
          </a:bodyPr>
          <a:lstStyle/>
          <a:p>
            <a:pPr algn="l">
              <a:lnSpc>
                <a:spcPct val="100000"/>
              </a:lnSpc>
            </a:pPr>
            <a:endParaRPr lang="en-GB" sz="882" b="0" i="0" dirty="0">
              <a:solidFill>
                <a:schemeClr val="bg1"/>
              </a:solidFill>
              <a:latin typeface="+mn-lt"/>
            </a:endParaRPr>
          </a:p>
        </p:txBody>
      </p:sp>
      <p:sp>
        <p:nvSpPr>
          <p:cNvPr id="16" name="Report Date">
            <a:extLst>
              <a:ext uri="{FF2B5EF4-FFF2-40B4-BE49-F238E27FC236}">
                <a16:creationId xmlns:a16="http://schemas.microsoft.com/office/drawing/2014/main" id="{0E3D03A1-F1AB-4918-AAE4-A674AC23F6DF}"/>
              </a:ext>
            </a:extLst>
          </p:cNvPr>
          <p:cNvSpPr txBox="1"/>
          <p:nvPr>
            <p:custDataLst>
              <p:tags r:id="rId5"/>
            </p:custDataLst>
          </p:nvPr>
        </p:nvSpPr>
        <p:spPr bwMode="black">
          <a:xfrm>
            <a:off x="602834" y="3701056"/>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1092696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ver Letter">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6EE44432-2DD3-429B-9192-CDE2430039EB}"/>
              </a:ext>
            </a:extLst>
          </p:cNvPr>
          <p:cNvGraphicFramePr>
            <a:graphicFrameLocks noChangeAspect="1"/>
          </p:cNvGraphicFramePr>
          <p:nvPr>
            <p:custDataLst>
              <p:tags r:id="rId1"/>
            </p:custDataLst>
          </p:nvPr>
        </p:nvGraphicFramePr>
        <p:xfrm>
          <a:off x="1925" y="1401"/>
          <a:ext cx="1925" cy="1401"/>
        </p:xfrm>
        <a:graphic>
          <a:graphicData uri="http://schemas.openxmlformats.org/presentationml/2006/ole">
            <mc:AlternateContent xmlns:mc="http://schemas.openxmlformats.org/markup-compatibility/2006">
              <mc:Choice xmlns:v="urn:schemas-microsoft-com:vml" Requires="v">
                <p:oleObj name="think-cell Slide" r:id="rId10" imgW="423" imgH="424" progId="TCLayout.ActiveDocument.1">
                  <p:embed/>
                </p:oleObj>
              </mc:Choice>
              <mc:Fallback>
                <p:oleObj name="think-cell Slide" r:id="rId10" imgW="423" imgH="424" progId="TCLayout.ActiveDocument.1">
                  <p:embed/>
                  <p:pic>
                    <p:nvPicPr>
                      <p:cNvPr id="2" name="Object 1" hidden="1">
                        <a:extLst>
                          <a:ext uri="{FF2B5EF4-FFF2-40B4-BE49-F238E27FC236}">
                            <a16:creationId xmlns:a16="http://schemas.microsoft.com/office/drawing/2014/main" id="{6EE44432-2DD3-429B-9192-CDE2430039EB}"/>
                          </a:ext>
                        </a:extLst>
                      </p:cNvPr>
                      <p:cNvPicPr/>
                      <p:nvPr/>
                    </p:nvPicPr>
                    <p:blipFill>
                      <a:blip r:embed="rId11"/>
                      <a:stretch>
                        <a:fillRect/>
                      </a:stretch>
                    </p:blipFill>
                    <p:spPr>
                      <a:xfrm>
                        <a:off x="1925" y="1401"/>
                        <a:ext cx="1925" cy="1401"/>
                      </a:xfrm>
                      <a:prstGeom prst="rect">
                        <a:avLst/>
                      </a:prstGeom>
                    </p:spPr>
                  </p:pic>
                </p:oleObj>
              </mc:Fallback>
            </mc:AlternateContent>
          </a:graphicData>
        </a:graphic>
      </p:graphicFrame>
      <p:sp>
        <p:nvSpPr>
          <p:cNvPr id="12" name="Rectangle 11">
            <a:extLst>
              <a:ext uri="{FF2B5EF4-FFF2-40B4-BE49-F238E27FC236}">
                <a16:creationId xmlns:a16="http://schemas.microsoft.com/office/drawing/2014/main" id="{04E73762-5B0C-4A73-AAD9-B6C6DB42A1C9}"/>
              </a:ext>
            </a:extLst>
          </p:cNvPr>
          <p:cNvSpPr/>
          <p:nvPr/>
        </p:nvSpPr>
        <p:spPr>
          <a:xfrm>
            <a:off x="0" y="0"/>
            <a:ext cx="3147753" cy="6858000"/>
          </a:xfrm>
          <a:prstGeom prst="rect">
            <a:avLst/>
          </a:prstGeom>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GB" sz="1235" dirty="0"/>
          </a:p>
        </p:txBody>
      </p:sp>
      <p:pic>
        <p:nvPicPr>
          <p:cNvPr id="13" name="Picture 12">
            <a:extLst>
              <a:ext uri="{FF2B5EF4-FFF2-40B4-BE49-F238E27FC236}">
                <a16:creationId xmlns:a16="http://schemas.microsoft.com/office/drawing/2014/main" id="{F21C81E0-A595-44BD-A048-8DF8E985F86C}"/>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32575" t="30898" r="32576" b="30525"/>
          <a:stretch/>
        </p:blipFill>
        <p:spPr>
          <a:xfrm>
            <a:off x="543224" y="941294"/>
            <a:ext cx="1175030" cy="669407"/>
          </a:xfrm>
          <a:prstGeom prst="rect">
            <a:avLst/>
          </a:prstGeom>
        </p:spPr>
      </p:pic>
      <p:sp>
        <p:nvSpPr>
          <p:cNvPr id="19" name="Draft stamp">
            <a:extLst>
              <a:ext uri="{FF2B5EF4-FFF2-40B4-BE49-F238E27FC236}">
                <a16:creationId xmlns:a16="http://schemas.microsoft.com/office/drawing/2014/main" id="{AF78C4E9-5EC7-47A9-8CD3-A576720D2101}"/>
              </a:ext>
            </a:extLst>
          </p:cNvPr>
          <p:cNvSpPr txBox="1"/>
          <p:nvPr>
            <p:custDataLst>
              <p:tags r:id="rId2"/>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
        <p:nvSpPr>
          <p:cNvPr id="14" name="Text Placeholder 3">
            <a:extLst>
              <a:ext uri="{FF2B5EF4-FFF2-40B4-BE49-F238E27FC236}">
                <a16:creationId xmlns:a16="http://schemas.microsoft.com/office/drawing/2014/main" id="{A888DD68-89F1-4B99-A070-7459C90282B3}"/>
              </a:ext>
            </a:extLst>
          </p:cNvPr>
          <p:cNvSpPr>
            <a:spLocks noGrp="1"/>
          </p:cNvSpPr>
          <p:nvPr>
            <p:ph type="body" sz="quarter" idx="10" hasCustomPrompt="1"/>
          </p:nvPr>
        </p:nvSpPr>
        <p:spPr>
          <a:xfrm>
            <a:off x="543225" y="1815353"/>
            <a:ext cx="2409846" cy="149362"/>
          </a:xfrm>
        </p:spPr>
        <p:txBody>
          <a:bodyPr wrap="square">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Insert text here </a:t>
            </a:r>
          </a:p>
        </p:txBody>
      </p:sp>
      <p:sp>
        <p:nvSpPr>
          <p:cNvPr id="21" name="Text Placeholder 5">
            <a:extLst>
              <a:ext uri="{FF2B5EF4-FFF2-40B4-BE49-F238E27FC236}">
                <a16:creationId xmlns:a16="http://schemas.microsoft.com/office/drawing/2014/main" id="{FEBB040F-A728-48CD-A5B9-F69EC5296FF1}"/>
              </a:ext>
            </a:extLst>
          </p:cNvPr>
          <p:cNvSpPr>
            <a:spLocks noGrp="1"/>
          </p:cNvSpPr>
          <p:nvPr>
            <p:ph type="body" sz="quarter" idx="11" hasCustomPrompt="1"/>
          </p:nvPr>
        </p:nvSpPr>
        <p:spPr>
          <a:xfrm>
            <a:off x="543225" y="5356604"/>
            <a:ext cx="2409846" cy="149362"/>
          </a:xfrm>
        </p:spPr>
        <p:txBody>
          <a:bodyPr wrap="square">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Address Placeholder </a:t>
            </a:r>
          </a:p>
        </p:txBody>
      </p:sp>
      <p:cxnSp>
        <p:nvCxnSpPr>
          <p:cNvPr id="22" name="Frame Line">
            <a:extLst>
              <a:ext uri="{FF2B5EF4-FFF2-40B4-BE49-F238E27FC236}">
                <a16:creationId xmlns:a16="http://schemas.microsoft.com/office/drawing/2014/main" id="{F7BAF0B3-E029-470C-87E4-46D3229C1448}"/>
              </a:ext>
            </a:extLst>
          </p:cNvPr>
          <p:cNvCxnSpPr>
            <a:cxnSpLocks/>
          </p:cNvCxnSpPr>
          <p:nvPr>
            <p:custDataLst>
              <p:tags r:id="rId3"/>
            </p:custDataLst>
          </p:nvPr>
        </p:nvCxnSpPr>
        <p:spPr>
          <a:xfrm>
            <a:off x="3585682" y="1748118"/>
            <a:ext cx="7969135" cy="0"/>
          </a:xfrm>
          <a:prstGeom prst="line">
            <a:avLst/>
          </a:prstGeom>
          <a:ln w="12700" cap="rnd">
            <a:solidFill>
              <a:schemeClr val="accent1"/>
            </a:solidFill>
            <a:prstDash val="sysDot"/>
          </a:ln>
        </p:spPr>
        <p:style>
          <a:lnRef idx="1">
            <a:schemeClr val="accent1"/>
          </a:lnRef>
          <a:fillRef idx="0">
            <a:schemeClr val="accent1"/>
          </a:fillRef>
          <a:effectRef idx="0">
            <a:schemeClr val="accent1"/>
          </a:effectRef>
          <a:fontRef idx="minor">
            <a:schemeClr val="tx1"/>
          </a:fontRef>
        </p:style>
      </p:cxnSp>
      <p:sp>
        <p:nvSpPr>
          <p:cNvPr id="23" name="Text Placeholder 7">
            <a:extLst>
              <a:ext uri="{FF2B5EF4-FFF2-40B4-BE49-F238E27FC236}">
                <a16:creationId xmlns:a16="http://schemas.microsoft.com/office/drawing/2014/main" id="{33075B3C-DA49-4F57-9409-515CA5F8C155}"/>
              </a:ext>
            </a:extLst>
          </p:cNvPr>
          <p:cNvSpPr>
            <a:spLocks noGrp="1"/>
          </p:cNvSpPr>
          <p:nvPr>
            <p:ph type="body" sz="quarter" idx="12" hasCustomPrompt="1"/>
          </p:nvPr>
        </p:nvSpPr>
        <p:spPr>
          <a:xfrm>
            <a:off x="3585683" y="941295"/>
            <a:ext cx="3213601" cy="149362"/>
          </a:xfrm>
        </p:spPr>
        <p:txBody>
          <a:bodyPr>
            <a:spAutoFit/>
          </a:bodyPr>
          <a:lstStyle>
            <a:lvl1pPr>
              <a:defRPr/>
            </a:lvl1pPr>
          </a:lstStyle>
          <a:p>
            <a:pPr lvl="0"/>
            <a:r>
              <a:rPr lang="en-GB" dirty="0"/>
              <a:t>Insert text here </a:t>
            </a:r>
          </a:p>
        </p:txBody>
      </p:sp>
      <p:sp>
        <p:nvSpPr>
          <p:cNvPr id="24" name="Text Placeholder 12">
            <a:extLst>
              <a:ext uri="{FF2B5EF4-FFF2-40B4-BE49-F238E27FC236}">
                <a16:creationId xmlns:a16="http://schemas.microsoft.com/office/drawing/2014/main" id="{1A63BB9A-729A-4857-BE09-F8368F34E8D6}"/>
              </a:ext>
            </a:extLst>
          </p:cNvPr>
          <p:cNvSpPr>
            <a:spLocks noGrp="1"/>
          </p:cNvSpPr>
          <p:nvPr>
            <p:ph type="body" sz="quarter" idx="13" hasCustomPrompt="1"/>
          </p:nvPr>
        </p:nvSpPr>
        <p:spPr>
          <a:xfrm>
            <a:off x="3585683" y="1815353"/>
            <a:ext cx="7963465" cy="3618687"/>
          </a:xfrm>
        </p:spPr>
        <p:txBody>
          <a:bodyPr/>
          <a:lstStyle>
            <a:lvl1pPr>
              <a:defRPr/>
            </a:lvl1pPr>
          </a:lstStyle>
          <a:p>
            <a:pPr lvl="0"/>
            <a:r>
              <a:rPr lang="en-GB" dirty="0"/>
              <a:t>Insert text here </a:t>
            </a:r>
          </a:p>
        </p:txBody>
      </p:sp>
      <p:sp>
        <p:nvSpPr>
          <p:cNvPr id="26" name="Report Date">
            <a:extLst>
              <a:ext uri="{FF2B5EF4-FFF2-40B4-BE49-F238E27FC236}">
                <a16:creationId xmlns:a16="http://schemas.microsoft.com/office/drawing/2014/main" id="{EE19D4BC-B65F-4593-B6DA-6CEA94B7B65E}"/>
              </a:ext>
            </a:extLst>
          </p:cNvPr>
          <p:cNvSpPr txBox="1"/>
          <p:nvPr>
            <p:custDataLst>
              <p:tags r:id="rId4"/>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latin typeface="+mn-lt"/>
              </a:rPr>
              <a:t>1 April 2019</a:t>
            </a:r>
          </a:p>
        </p:txBody>
      </p:sp>
      <p:sp>
        <p:nvSpPr>
          <p:cNvPr id="27" name="Presentation Disclaimer">
            <a:extLst>
              <a:ext uri="{FF2B5EF4-FFF2-40B4-BE49-F238E27FC236}">
                <a16:creationId xmlns:a16="http://schemas.microsoft.com/office/drawing/2014/main" id="{DBA60797-0C6B-4279-88BD-0214B400B514}"/>
              </a:ext>
            </a:extLst>
          </p:cNvPr>
          <p:cNvSpPr txBox="1"/>
          <p:nvPr>
            <p:custDataLst>
              <p:tags r:id="rId5"/>
            </p:custDataLst>
          </p:nvPr>
        </p:nvSpPr>
        <p:spPr>
          <a:xfrm>
            <a:off x="548283" y="6317437"/>
            <a:ext cx="3037401" cy="108619"/>
          </a:xfrm>
          <a:prstGeom prst="rect">
            <a:avLst/>
          </a:prstGeom>
          <a:noFill/>
        </p:spPr>
        <p:txBody>
          <a:bodyPr wrap="square" lIns="0" tIns="0" rIns="0" bIns="0" rtlCol="0" anchor="b" anchorCtr="0">
            <a:spAutoFit/>
          </a:bodyPr>
          <a:lstStyle/>
          <a:p>
            <a:pPr algn="l"/>
            <a:r>
              <a:rPr lang="en-GB" sz="706" noProof="1">
                <a:solidFill>
                  <a:schemeClr val="bg1"/>
                </a:solidFill>
              </a:rPr>
              <a:t>Strictly private and confidential</a:t>
            </a:r>
          </a:p>
        </p:txBody>
      </p:sp>
      <p:sp>
        <p:nvSpPr>
          <p:cNvPr id="28" name="Page Number">
            <a:extLst>
              <a:ext uri="{FF2B5EF4-FFF2-40B4-BE49-F238E27FC236}">
                <a16:creationId xmlns:a16="http://schemas.microsoft.com/office/drawing/2014/main" id="{0AC58CDE-7BF7-4E9A-86DE-005A8226C2D9}"/>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9" name="Section Footer">
            <a:extLst>
              <a:ext uri="{FF2B5EF4-FFF2-40B4-BE49-F238E27FC236}">
                <a16:creationId xmlns:a16="http://schemas.microsoft.com/office/drawing/2014/main" id="{7BC2F3DA-F5E4-44B0-8190-5C4510FA91EF}"/>
              </a:ext>
            </a:extLst>
          </p:cNvPr>
          <p:cNvSpPr txBox="1"/>
          <p:nvPr>
            <p:custDataLst>
              <p:tags r:id="rId7"/>
            </p:custDataLst>
          </p:nvPr>
        </p:nvSpPr>
        <p:spPr>
          <a:xfrm>
            <a:off x="931830" y="6468674"/>
            <a:ext cx="2781188" cy="108619"/>
          </a:xfrm>
          <a:prstGeom prst="rect">
            <a:avLst/>
          </a:prstGeom>
          <a:noFill/>
          <a:ln>
            <a:noFill/>
          </a:ln>
        </p:spPr>
        <p:txBody>
          <a:bodyPr wrap="square" lIns="0" tIns="0" rIns="0" bIns="0" rtlCol="0" anchor="b" anchorCtr="0">
            <a:spAutoFit/>
          </a:bodyPr>
          <a:lstStyle/>
          <a:p>
            <a:endParaRPr lang="en-GB" sz="706" noProof="1">
              <a:solidFill>
                <a:schemeClr val="bg1"/>
              </a:solidFill>
            </a:endParaRPr>
          </a:p>
        </p:txBody>
      </p:sp>
      <p:sp>
        <p:nvSpPr>
          <p:cNvPr id="30" name="TextBox 29">
            <a:extLst>
              <a:ext uri="{FF2B5EF4-FFF2-40B4-BE49-F238E27FC236}">
                <a16:creationId xmlns:a16="http://schemas.microsoft.com/office/drawing/2014/main" id="{6A4FBAFA-F1A1-40A6-9134-3230D2D92D31}"/>
              </a:ext>
            </a:extLst>
          </p:cNvPr>
          <p:cNvSpPr txBox="1"/>
          <p:nvPr/>
        </p:nvSpPr>
        <p:spPr>
          <a:xfrm>
            <a:off x="543224" y="6468674"/>
            <a:ext cx="282781" cy="108619"/>
          </a:xfrm>
          <a:prstGeom prst="rect">
            <a:avLst/>
          </a:prstGeom>
          <a:noFill/>
          <a:ln>
            <a:noFill/>
          </a:ln>
        </p:spPr>
        <p:txBody>
          <a:bodyPr wrap="square" lIns="0" tIns="0" rIns="0" bIns="0" rtlCol="0" anchor="b" anchorCtr="0">
            <a:spAutoFit/>
          </a:bodyPr>
          <a:lstStyle/>
          <a:p>
            <a:r>
              <a:rPr lang="en-GB" sz="706" noProof="0" dirty="0">
                <a:solidFill>
                  <a:schemeClr val="bg1"/>
                </a:solidFill>
                <a:latin typeface="+mn-lt"/>
                <a:cs typeface="Arial" pitchFamily="34" charset="0"/>
              </a:rPr>
              <a:t>PwC</a:t>
            </a:r>
          </a:p>
        </p:txBody>
      </p:sp>
      <p:cxnSp>
        <p:nvCxnSpPr>
          <p:cNvPr id="31" name="Straight Connector 30">
            <a:extLst>
              <a:ext uri="{FF2B5EF4-FFF2-40B4-BE49-F238E27FC236}">
                <a16:creationId xmlns:a16="http://schemas.microsoft.com/office/drawing/2014/main" id="{10810281-0E5A-4B69-940A-B5D1F833254D}"/>
              </a:ext>
            </a:extLst>
          </p:cNvPr>
          <p:cNvCxnSpPr>
            <a:cxnSpLocks/>
          </p:cNvCxnSpPr>
          <p:nvPr/>
        </p:nvCxnSpPr>
        <p:spPr>
          <a:xfrm>
            <a:off x="869680" y="6478603"/>
            <a:ext cx="0" cy="8875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HeaderTOCPlaceholde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Tree>
    <p:extLst>
      <p:ext uri="{BB962C8B-B14F-4D97-AF65-F5344CB8AC3E}">
        <p14:creationId xmlns:p14="http://schemas.microsoft.com/office/powerpoint/2010/main" val="47544907"/>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 Letter US">
    <p:spTree>
      <p:nvGrpSpPr>
        <p:cNvPr id="1" name=""/>
        <p:cNvGrpSpPr/>
        <p:nvPr/>
      </p:nvGrpSpPr>
      <p:grpSpPr>
        <a:xfrm>
          <a:off x="0" y="0"/>
          <a:ext cx="0" cy="0"/>
          <a:chOff x="0" y="0"/>
          <a:chExt cx="0" cy="0"/>
        </a:xfrm>
      </p:grpSpPr>
      <p:sp>
        <p:nvSpPr>
          <p:cNvPr id="15" name="Report Date">
            <a:extLst>
              <a:ext uri="{FF2B5EF4-FFF2-40B4-BE49-F238E27FC236}">
                <a16:creationId xmlns:a16="http://schemas.microsoft.com/office/drawing/2014/main" id="{53D1EBEC-E8DA-41B3-AC08-642CC2A5848F}"/>
              </a:ext>
            </a:extLst>
          </p:cNvPr>
          <p:cNvSpPr txBox="1"/>
          <p:nvPr>
            <p:custDataLst>
              <p:tags r:id="rId1"/>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latin typeface="+mn-lt"/>
              </a:rPr>
              <a:t>1 April 2019</a:t>
            </a:r>
          </a:p>
        </p:txBody>
      </p:sp>
      <p:sp>
        <p:nvSpPr>
          <p:cNvPr id="19" name="Draft stamp">
            <a:extLst>
              <a:ext uri="{FF2B5EF4-FFF2-40B4-BE49-F238E27FC236}">
                <a16:creationId xmlns:a16="http://schemas.microsoft.com/office/drawing/2014/main" id="{AF78C4E9-5EC7-47A9-8CD3-A576720D2101}"/>
              </a:ext>
            </a:extLst>
          </p:cNvPr>
          <p:cNvSpPr txBox="1"/>
          <p:nvPr>
            <p:custDataLst>
              <p:tags r:id="rId2"/>
            </p:custDataLst>
          </p:nvPr>
        </p:nvSpPr>
        <p:spPr>
          <a:xfrm>
            <a:off x="421430" y="6317429"/>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13" name="Text Placeholder 12">
            <a:extLst>
              <a:ext uri="{FF2B5EF4-FFF2-40B4-BE49-F238E27FC236}">
                <a16:creationId xmlns:a16="http://schemas.microsoft.com/office/drawing/2014/main" id="{40E7DDA1-E9E0-4BD2-9F18-4D73A5A3E34F}"/>
              </a:ext>
            </a:extLst>
          </p:cNvPr>
          <p:cNvSpPr>
            <a:spLocks noGrp="1"/>
          </p:cNvSpPr>
          <p:nvPr>
            <p:ph type="body" sz="quarter" idx="13" hasCustomPrompt="1"/>
          </p:nvPr>
        </p:nvSpPr>
        <p:spPr>
          <a:xfrm>
            <a:off x="3509305" y="1282424"/>
            <a:ext cx="3904775" cy="4611356"/>
          </a:xfrm>
        </p:spPr>
        <p:txBody>
          <a:bodyPr/>
          <a:lstStyle>
            <a:lvl1pPr>
              <a:defRPr sz="794"/>
            </a:lvl1pPr>
          </a:lstStyle>
          <a:p>
            <a:pPr lvl="0"/>
            <a:r>
              <a:rPr lang="en-GB" dirty="0"/>
              <a:t>Insert text here </a:t>
            </a:r>
          </a:p>
        </p:txBody>
      </p:sp>
      <p:sp>
        <p:nvSpPr>
          <p:cNvPr id="21" name="Text Placeholder 12">
            <a:extLst>
              <a:ext uri="{FF2B5EF4-FFF2-40B4-BE49-F238E27FC236}">
                <a16:creationId xmlns:a16="http://schemas.microsoft.com/office/drawing/2014/main" id="{3A63B2BC-C1AA-475D-80E8-6103AE001718}"/>
              </a:ext>
            </a:extLst>
          </p:cNvPr>
          <p:cNvSpPr>
            <a:spLocks noGrp="1"/>
          </p:cNvSpPr>
          <p:nvPr>
            <p:ph type="body" sz="quarter" idx="14" hasCustomPrompt="1"/>
          </p:nvPr>
        </p:nvSpPr>
        <p:spPr>
          <a:xfrm>
            <a:off x="7644375" y="1282424"/>
            <a:ext cx="3904775" cy="4611356"/>
          </a:xfrm>
        </p:spPr>
        <p:txBody>
          <a:bodyPr/>
          <a:lstStyle>
            <a:lvl1pPr>
              <a:defRPr sz="794"/>
            </a:lvl1pPr>
          </a:lstStyle>
          <a:p>
            <a:pPr lvl="0"/>
            <a:r>
              <a:rPr lang="en-GB" dirty="0"/>
              <a:t>Insert text here </a:t>
            </a:r>
          </a:p>
        </p:txBody>
      </p:sp>
      <p:sp>
        <p:nvSpPr>
          <p:cNvPr id="32" name="Rectangle 31">
            <a:extLst>
              <a:ext uri="{FF2B5EF4-FFF2-40B4-BE49-F238E27FC236}">
                <a16:creationId xmlns:a16="http://schemas.microsoft.com/office/drawing/2014/main" id="{6772873F-F098-49A1-B629-C8530BE60C1A}"/>
              </a:ext>
            </a:extLst>
          </p:cNvPr>
          <p:cNvSpPr/>
          <p:nvPr/>
        </p:nvSpPr>
        <p:spPr>
          <a:xfrm>
            <a:off x="1" y="0"/>
            <a:ext cx="3150086" cy="6858000"/>
          </a:xfrm>
          <a:prstGeom prst="rect">
            <a:avLst/>
          </a:prstGeom>
          <a:solidFill>
            <a:schemeClr val="accent6"/>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GB" sz="1235" dirty="0"/>
          </a:p>
        </p:txBody>
      </p:sp>
      <p:pic>
        <p:nvPicPr>
          <p:cNvPr id="33" name="Picture 32">
            <a:extLst>
              <a:ext uri="{FF2B5EF4-FFF2-40B4-BE49-F238E27FC236}">
                <a16:creationId xmlns:a16="http://schemas.microsoft.com/office/drawing/2014/main" id="{318A1954-C595-46AF-9BD0-C51B68380FCB}"/>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32575" t="30898" r="32576" b="30525"/>
          <a:stretch/>
        </p:blipFill>
        <p:spPr>
          <a:xfrm>
            <a:off x="543224" y="941294"/>
            <a:ext cx="1175030" cy="669407"/>
          </a:xfrm>
          <a:prstGeom prst="rect">
            <a:avLst/>
          </a:prstGeom>
        </p:spPr>
      </p:pic>
      <p:sp>
        <p:nvSpPr>
          <p:cNvPr id="34" name="Presentation Disclaimer">
            <a:extLst>
              <a:ext uri="{FF2B5EF4-FFF2-40B4-BE49-F238E27FC236}">
                <a16:creationId xmlns:a16="http://schemas.microsoft.com/office/drawing/2014/main" id="{04DDCE90-61F5-41F7-BCB5-5378C4B9A371}"/>
              </a:ext>
            </a:extLst>
          </p:cNvPr>
          <p:cNvSpPr txBox="1"/>
          <p:nvPr>
            <p:custDataLst>
              <p:tags r:id="rId3"/>
            </p:custDataLst>
          </p:nvPr>
        </p:nvSpPr>
        <p:spPr>
          <a:xfrm>
            <a:off x="548283" y="6087752"/>
            <a:ext cx="2376566" cy="108619"/>
          </a:xfrm>
          <a:prstGeom prst="rect">
            <a:avLst/>
          </a:prstGeom>
          <a:noFill/>
        </p:spPr>
        <p:txBody>
          <a:bodyPr wrap="square" lIns="0" tIns="0" rIns="0" bIns="0" rtlCol="0" anchor="b" anchorCtr="0">
            <a:spAutoFit/>
          </a:bodyPr>
          <a:lstStyle/>
          <a:p>
            <a:pPr algn="l"/>
            <a:r>
              <a:rPr lang="en-GB" sz="706" noProof="1">
                <a:solidFill>
                  <a:schemeClr val="bg2"/>
                </a:solidFill>
              </a:rPr>
              <a:t>Strictly private and confidential</a:t>
            </a:r>
          </a:p>
        </p:txBody>
      </p:sp>
      <p:sp>
        <p:nvSpPr>
          <p:cNvPr id="35" name="Text Placeholder 3">
            <a:extLst>
              <a:ext uri="{FF2B5EF4-FFF2-40B4-BE49-F238E27FC236}">
                <a16:creationId xmlns:a16="http://schemas.microsoft.com/office/drawing/2014/main" id="{011B331F-A998-4B93-9E0F-EFB8090DC593}"/>
              </a:ext>
            </a:extLst>
          </p:cNvPr>
          <p:cNvSpPr>
            <a:spLocks noGrp="1"/>
          </p:cNvSpPr>
          <p:nvPr>
            <p:ph type="body" sz="quarter" idx="10" hasCustomPrompt="1"/>
          </p:nvPr>
        </p:nvSpPr>
        <p:spPr>
          <a:xfrm>
            <a:off x="543225" y="1815353"/>
            <a:ext cx="2376566" cy="149362"/>
          </a:xfrm>
        </p:spPr>
        <p:txBody>
          <a:bodyPr wrap="square">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Insert text here </a:t>
            </a:r>
          </a:p>
        </p:txBody>
      </p:sp>
      <p:sp>
        <p:nvSpPr>
          <p:cNvPr id="36" name="Text Placeholder 5">
            <a:extLst>
              <a:ext uri="{FF2B5EF4-FFF2-40B4-BE49-F238E27FC236}">
                <a16:creationId xmlns:a16="http://schemas.microsoft.com/office/drawing/2014/main" id="{012E331A-BF46-4F6E-9356-402F5B3A21AA}"/>
              </a:ext>
            </a:extLst>
          </p:cNvPr>
          <p:cNvSpPr>
            <a:spLocks noGrp="1"/>
          </p:cNvSpPr>
          <p:nvPr>
            <p:ph type="body" sz="quarter" idx="11" hasCustomPrompt="1"/>
          </p:nvPr>
        </p:nvSpPr>
        <p:spPr>
          <a:xfrm>
            <a:off x="543225" y="5230180"/>
            <a:ext cx="2376566" cy="149362"/>
          </a:xfrm>
        </p:spPr>
        <p:txBody>
          <a:bodyPr wrap="square" anchor="b" anchorCtr="0">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Address Placeholder </a:t>
            </a:r>
          </a:p>
        </p:txBody>
      </p:sp>
      <p:sp>
        <p:nvSpPr>
          <p:cNvPr id="41" name="Page Number">
            <a:extLst>
              <a:ext uri="{FF2B5EF4-FFF2-40B4-BE49-F238E27FC236}">
                <a16:creationId xmlns:a16="http://schemas.microsoft.com/office/drawing/2014/main" id="{F36165EE-352C-4AC1-98EF-60E59C280DC8}"/>
              </a:ext>
            </a:extLst>
          </p:cNvPr>
          <p:cNvSpPr txBox="1"/>
          <p:nvPr>
            <p:custDataLst>
              <p:tags r:id="rId4"/>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42" name="Section Footer">
            <a:extLst>
              <a:ext uri="{FF2B5EF4-FFF2-40B4-BE49-F238E27FC236}">
                <a16:creationId xmlns:a16="http://schemas.microsoft.com/office/drawing/2014/main" id="{DFD9E5A5-EA34-4218-A4A4-FD56114AF055}"/>
              </a:ext>
            </a:extLst>
          </p:cNvPr>
          <p:cNvSpPr txBox="1"/>
          <p:nvPr>
            <p:custDataLst>
              <p:tags r:id="rId5"/>
            </p:custDataLst>
          </p:nvPr>
        </p:nvSpPr>
        <p:spPr>
          <a:xfrm>
            <a:off x="931830" y="6468674"/>
            <a:ext cx="2781188" cy="108619"/>
          </a:xfrm>
          <a:prstGeom prst="rect">
            <a:avLst/>
          </a:prstGeom>
          <a:noFill/>
          <a:ln>
            <a:noFill/>
          </a:ln>
        </p:spPr>
        <p:txBody>
          <a:bodyPr wrap="square" lIns="0" tIns="0" rIns="0" bIns="0" rtlCol="0" anchor="b" anchorCtr="0">
            <a:spAutoFit/>
          </a:bodyPr>
          <a:lstStyle/>
          <a:p>
            <a:endParaRPr lang="en-GB" sz="706" noProof="1">
              <a:solidFill>
                <a:schemeClr val="bg1"/>
              </a:solidFill>
            </a:endParaRPr>
          </a:p>
        </p:txBody>
      </p:sp>
      <p:sp>
        <p:nvSpPr>
          <p:cNvPr id="43" name="TextBox 42">
            <a:extLst>
              <a:ext uri="{FF2B5EF4-FFF2-40B4-BE49-F238E27FC236}">
                <a16:creationId xmlns:a16="http://schemas.microsoft.com/office/drawing/2014/main" id="{88601950-F3C4-4D1E-A940-993B2DC79208}"/>
              </a:ext>
            </a:extLst>
          </p:cNvPr>
          <p:cNvSpPr txBox="1"/>
          <p:nvPr/>
        </p:nvSpPr>
        <p:spPr>
          <a:xfrm>
            <a:off x="543224" y="6468674"/>
            <a:ext cx="282781" cy="108619"/>
          </a:xfrm>
          <a:prstGeom prst="rect">
            <a:avLst/>
          </a:prstGeom>
          <a:noFill/>
          <a:ln>
            <a:noFill/>
          </a:ln>
        </p:spPr>
        <p:txBody>
          <a:bodyPr wrap="square" lIns="0" tIns="0" rIns="0" bIns="0" rtlCol="0" anchor="b" anchorCtr="0">
            <a:spAutoFit/>
          </a:bodyPr>
          <a:lstStyle/>
          <a:p>
            <a:r>
              <a:rPr lang="en-GB" sz="706" noProof="0" dirty="0">
                <a:solidFill>
                  <a:schemeClr val="bg1"/>
                </a:solidFill>
                <a:latin typeface="+mn-lt"/>
                <a:cs typeface="Arial" pitchFamily="34" charset="0"/>
              </a:rPr>
              <a:t>PwC</a:t>
            </a:r>
          </a:p>
        </p:txBody>
      </p:sp>
      <p:cxnSp>
        <p:nvCxnSpPr>
          <p:cNvPr id="44" name="Straight Connector 43">
            <a:extLst>
              <a:ext uri="{FF2B5EF4-FFF2-40B4-BE49-F238E27FC236}">
                <a16:creationId xmlns:a16="http://schemas.microsoft.com/office/drawing/2014/main" id="{ED043B99-C2CB-4B03-BAF5-2B73C672E9E7}"/>
              </a:ext>
            </a:extLst>
          </p:cNvPr>
          <p:cNvCxnSpPr>
            <a:cxnSpLocks/>
          </p:cNvCxnSpPr>
          <p:nvPr/>
        </p:nvCxnSpPr>
        <p:spPr>
          <a:xfrm>
            <a:off x="869680" y="6478603"/>
            <a:ext cx="0" cy="8875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Draft stamp">
            <a:extLst>
              <a:ext uri="{FF2B5EF4-FFF2-40B4-BE49-F238E27FC236}">
                <a16:creationId xmlns:a16="http://schemas.microsoft.com/office/drawing/2014/main" id="{0C7A3222-0907-4B8B-931D-CDF391F13757}"/>
              </a:ext>
            </a:extLst>
          </p:cNvPr>
          <p:cNvSpPr txBox="1"/>
          <p:nvPr>
            <p:custDataLst>
              <p:tags r:id="rId6"/>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
        <p:nvSpPr>
          <p:cNvPr id="17" name="HeaderTOCPlaceholder"/>
          <p:cNvSpPr txBox="1"/>
          <p:nvPr>
            <p:custDataLst>
              <p:tags r:id="rId7"/>
            </p:custDataLst>
          </p:nvPr>
        </p:nvSpPr>
        <p:spPr>
          <a:xfrm>
            <a:off x="3378647"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8" name="HeaderTOCPlaceholde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Tree>
    <p:extLst>
      <p:ext uri="{BB962C8B-B14F-4D97-AF65-F5344CB8AC3E}">
        <p14:creationId xmlns:p14="http://schemas.microsoft.com/office/powerpoint/2010/main" val="1649466115"/>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ER: One">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2549562"/>
            <a:ext cx="10906298" cy="3574228"/>
          </a:xfrm>
        </p:spPr>
        <p:txBody>
          <a:bodyPr tIns="0" bIns="0"/>
          <a:lstStyle>
            <a:lvl1pPr>
              <a:defRPr sz="794">
                <a:latin typeface="+mn-lt"/>
              </a:defRPr>
            </a:lvl1pPr>
            <a:lvl2pPr>
              <a:defRPr sz="794">
                <a:latin typeface="+mn-lt"/>
              </a:defRPr>
            </a:lvl2pPr>
            <a:lvl3pPr>
              <a:defRPr sz="794">
                <a:latin typeface="+mn-lt"/>
              </a:defRPr>
            </a:lvl3pPr>
            <a:lvl4pPr>
              <a:defRPr sz="794">
                <a:latin typeface="+mn-lt"/>
              </a:defRPr>
            </a:lvl4pPr>
            <a:lvl5pPr>
              <a:defRPr sz="794">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hidden="1"/>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3" name="Content Placeholder 2">
            <a:extLst>
              <a:ext uri="{FF2B5EF4-FFF2-40B4-BE49-F238E27FC236}">
                <a16:creationId xmlns:a16="http://schemas.microsoft.com/office/drawing/2014/main" id="{F2F64073-2668-46FE-AD35-445DFFB448D4}"/>
              </a:ext>
            </a:extLst>
          </p:cNvPr>
          <p:cNvSpPr>
            <a:spLocks noGrp="1"/>
          </p:cNvSpPr>
          <p:nvPr>
            <p:ph sz="quarter" idx="26" hasCustomPrompt="1"/>
            <p:custDataLst>
              <p:tags r:id="rId6"/>
            </p:custDataLst>
          </p:nvPr>
        </p:nvSpPr>
        <p:spPr>
          <a:xfrm>
            <a:off x="642851"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Subject matter -- Insert text here </a:t>
            </a:r>
          </a:p>
        </p:txBody>
      </p:sp>
      <p:sp>
        <p:nvSpPr>
          <p:cNvPr id="24" name="Content Placeholder 3">
            <a:extLst>
              <a:ext uri="{FF2B5EF4-FFF2-40B4-BE49-F238E27FC236}">
                <a16:creationId xmlns:a16="http://schemas.microsoft.com/office/drawing/2014/main" id="{4EC542A2-EEE2-4DCF-B881-FD6F8C730597}"/>
              </a:ext>
            </a:extLst>
          </p:cNvPr>
          <p:cNvSpPr>
            <a:spLocks noGrp="1"/>
          </p:cNvSpPr>
          <p:nvPr>
            <p:ph sz="quarter" idx="27" hasCustomPrompt="1"/>
            <p:custDataLst>
              <p:tags r:id="rId7"/>
            </p:custDataLst>
          </p:nvPr>
        </p:nvSpPr>
        <p:spPr>
          <a:xfrm>
            <a:off x="6184669"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PwC view -- Insert text here </a:t>
            </a:r>
          </a:p>
        </p:txBody>
      </p:sp>
      <p:sp>
        <p:nvSpPr>
          <p:cNvPr id="42" name="Section Header">
            <a:extLst>
              <a:ext uri="{FF2B5EF4-FFF2-40B4-BE49-F238E27FC236}">
                <a16:creationId xmlns:a16="http://schemas.microsoft.com/office/drawing/2014/main" id="{42230C15-E0EF-475B-8C56-8180ED2FC022}"/>
              </a:ext>
            </a:extLst>
          </p:cNvPr>
          <p:cNvSpPr txBox="1"/>
          <p:nvPr>
            <p:custDataLst>
              <p:tags r:id="rId8"/>
            </p:custDataLst>
          </p:nvPr>
        </p:nvSpPr>
        <p:spPr>
          <a:xfrm>
            <a:off x="642850" y="621254"/>
            <a:ext cx="3678035" cy="121024"/>
          </a:xfrm>
          <a:prstGeom prst="rect">
            <a:avLst/>
          </a:prstGeom>
          <a:noFill/>
        </p:spPr>
        <p:txBody>
          <a:bodyPr wrap="square" lIns="0" tIns="0" rIns="0" bIns="0" rtlCol="0" anchor="b" anchorCtr="0">
            <a:noAutofit/>
          </a:bodyPr>
          <a:lstStyle/>
          <a:p>
            <a:endParaRPr lang="en-GB" sz="706" noProof="1">
              <a:solidFill>
                <a:schemeClr val="tx1"/>
              </a:solidFill>
            </a:endParaRPr>
          </a:p>
        </p:txBody>
      </p:sp>
      <p:sp>
        <p:nvSpPr>
          <p:cNvPr id="39" name="Report Date">
            <a:extLst>
              <a:ext uri="{FF2B5EF4-FFF2-40B4-BE49-F238E27FC236}">
                <a16:creationId xmlns:a16="http://schemas.microsoft.com/office/drawing/2014/main" id="{B66C8374-F5C4-4996-A017-C80027E874A2}"/>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40" name="Page Number">
            <a:extLst>
              <a:ext uri="{FF2B5EF4-FFF2-40B4-BE49-F238E27FC236}">
                <a16:creationId xmlns:a16="http://schemas.microsoft.com/office/drawing/2014/main" id="{00FF76E0-A4C6-4C27-96DB-D6E6C03A892A}"/>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41" name="Presentation Disclaimer">
            <a:extLst>
              <a:ext uri="{FF2B5EF4-FFF2-40B4-BE49-F238E27FC236}">
                <a16:creationId xmlns:a16="http://schemas.microsoft.com/office/drawing/2014/main" id="{08D357CF-2BDC-45D2-B8A1-33CD43A8FB0F}"/>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43" name="Section Footer">
            <a:extLst>
              <a:ext uri="{FF2B5EF4-FFF2-40B4-BE49-F238E27FC236}">
                <a16:creationId xmlns:a16="http://schemas.microsoft.com/office/drawing/2014/main" id="{98D7C6BC-F4A4-4F9C-A8BF-E320D746F028}"/>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44" name="TextBox 43">
            <a:extLst>
              <a:ext uri="{FF2B5EF4-FFF2-40B4-BE49-F238E27FC236}">
                <a16:creationId xmlns:a16="http://schemas.microsoft.com/office/drawing/2014/main" id="{F93993BF-D529-458F-A6DB-FF58DC66AF25}"/>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46" name="Straight Connector 45">
            <a:extLst>
              <a:ext uri="{FF2B5EF4-FFF2-40B4-BE49-F238E27FC236}">
                <a16:creationId xmlns:a16="http://schemas.microsoft.com/office/drawing/2014/main" id="{A69A4775-51B2-49AF-BE77-A2DD117CCF43}"/>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Draft stamp">
            <a:extLst>
              <a:ext uri="{FF2B5EF4-FFF2-40B4-BE49-F238E27FC236}">
                <a16:creationId xmlns:a16="http://schemas.microsoft.com/office/drawing/2014/main" id="{17968DA8-EB16-47EE-839F-ED9A501B8C22}"/>
              </a:ext>
            </a:extLst>
          </p:cNvPr>
          <p:cNvSpPr txBox="1"/>
          <p:nvPr>
            <p:custDataLst>
              <p:tags r:id="rId13"/>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Tree>
    <p:extLst>
      <p:ext uri="{BB962C8B-B14F-4D97-AF65-F5344CB8AC3E}">
        <p14:creationId xmlns:p14="http://schemas.microsoft.com/office/powerpoint/2010/main" val="77927407"/>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ER: Two">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2549562"/>
            <a:ext cx="5364480" cy="3574228"/>
          </a:xfrm>
        </p:spPr>
        <p:txBody>
          <a:bodyPr tIns="0" bIns="0"/>
          <a:lstStyle>
            <a:lvl1pPr>
              <a:defRPr sz="794">
                <a:latin typeface="+mn-lt"/>
              </a:defRPr>
            </a:lvl1pPr>
            <a:lvl2pPr>
              <a:defRPr sz="794">
                <a:latin typeface="+mn-lt"/>
              </a:defRPr>
            </a:lvl2pPr>
            <a:lvl3pPr>
              <a:defRPr sz="794">
                <a:latin typeface="+mn-lt"/>
              </a:defRPr>
            </a:lvl3pPr>
            <a:lvl4pPr>
              <a:defRPr sz="794">
                <a:latin typeface="+mn-lt"/>
              </a:defRPr>
            </a:lvl4pPr>
            <a:lvl5pPr>
              <a:defRPr sz="794">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6184669" y="2549562"/>
            <a:ext cx="5364480" cy="3574228"/>
          </a:xfrm>
        </p:spPr>
        <p:txBody>
          <a:bodyPr tIns="0" bIns="0"/>
          <a:lstStyle>
            <a:lvl1pPr>
              <a:defRPr sz="794">
                <a:latin typeface="+mn-lt"/>
              </a:defRPr>
            </a:lvl1pPr>
            <a:lvl2pPr>
              <a:defRPr sz="794">
                <a:latin typeface="+mn-lt"/>
              </a:defRPr>
            </a:lvl2pPr>
            <a:lvl3pPr>
              <a:defRPr sz="794">
                <a:latin typeface="+mn-lt"/>
              </a:defRPr>
            </a:lvl3pPr>
            <a:lvl4pPr>
              <a:defRPr sz="794">
                <a:latin typeface="+mn-lt"/>
              </a:defRPr>
            </a:lvl4pPr>
            <a:lvl5pPr>
              <a:defRPr sz="794">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3"/>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hidden="1"/>
          <p:cNvSpPr txBox="1"/>
          <p:nvPr>
            <p:custDataLst>
              <p:tags r:id="rId4"/>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tx1"/>
              </a:solidFill>
            </a:endParaRPr>
          </a:p>
        </p:txBody>
      </p:sp>
      <p:sp>
        <p:nvSpPr>
          <p:cNvPr id="21" name="Date/Filepath" hidden="1"/>
          <p:cNvSpPr txBox="1"/>
          <p:nvPr>
            <p:custDataLst>
              <p:tags r:id="rId5"/>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6"/>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3" name="Content Placeholder 2">
            <a:extLst>
              <a:ext uri="{FF2B5EF4-FFF2-40B4-BE49-F238E27FC236}">
                <a16:creationId xmlns:a16="http://schemas.microsoft.com/office/drawing/2014/main" id="{F2F64073-2668-46FE-AD35-445DFFB448D4}"/>
              </a:ext>
            </a:extLst>
          </p:cNvPr>
          <p:cNvSpPr>
            <a:spLocks noGrp="1"/>
          </p:cNvSpPr>
          <p:nvPr>
            <p:ph sz="quarter" idx="26" hasCustomPrompt="1"/>
            <p:custDataLst>
              <p:tags r:id="rId7"/>
            </p:custDataLst>
          </p:nvPr>
        </p:nvSpPr>
        <p:spPr>
          <a:xfrm>
            <a:off x="642851"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Subject matter -- Insert text here </a:t>
            </a:r>
          </a:p>
        </p:txBody>
      </p:sp>
      <p:sp>
        <p:nvSpPr>
          <p:cNvPr id="24" name="Content Placeholder 3">
            <a:extLst>
              <a:ext uri="{FF2B5EF4-FFF2-40B4-BE49-F238E27FC236}">
                <a16:creationId xmlns:a16="http://schemas.microsoft.com/office/drawing/2014/main" id="{4EC542A2-EEE2-4DCF-B881-FD6F8C730597}"/>
              </a:ext>
            </a:extLst>
          </p:cNvPr>
          <p:cNvSpPr>
            <a:spLocks noGrp="1"/>
          </p:cNvSpPr>
          <p:nvPr>
            <p:ph sz="quarter" idx="27" hasCustomPrompt="1"/>
            <p:custDataLst>
              <p:tags r:id="rId8"/>
            </p:custDataLst>
          </p:nvPr>
        </p:nvSpPr>
        <p:spPr>
          <a:xfrm>
            <a:off x="6184669"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PwC view -- Insert text here </a:t>
            </a:r>
          </a:p>
        </p:txBody>
      </p:sp>
      <p:sp>
        <p:nvSpPr>
          <p:cNvPr id="43" name="Section Header">
            <a:extLst>
              <a:ext uri="{FF2B5EF4-FFF2-40B4-BE49-F238E27FC236}">
                <a16:creationId xmlns:a16="http://schemas.microsoft.com/office/drawing/2014/main" id="{7F444856-1130-46B5-A045-52E1A79FBBD1}"/>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06" noProof="1">
              <a:solidFill>
                <a:schemeClr val="tx1"/>
              </a:solidFill>
            </a:endParaRPr>
          </a:p>
        </p:txBody>
      </p:sp>
      <p:sp>
        <p:nvSpPr>
          <p:cNvPr id="25" name="Report Date">
            <a:extLst>
              <a:ext uri="{FF2B5EF4-FFF2-40B4-BE49-F238E27FC236}">
                <a16:creationId xmlns:a16="http://schemas.microsoft.com/office/drawing/2014/main" id="{B4D96363-5048-42D4-A625-7660951202C5}"/>
              </a:ext>
            </a:extLst>
          </p:cNvPr>
          <p:cNvSpPr txBox="1"/>
          <p:nvPr>
            <p:custDataLst>
              <p:tags r:id="rId10"/>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6" name="Page Number">
            <a:extLst>
              <a:ext uri="{FF2B5EF4-FFF2-40B4-BE49-F238E27FC236}">
                <a16:creationId xmlns:a16="http://schemas.microsoft.com/office/drawing/2014/main" id="{59EA6C49-2D7E-4FCB-8DA7-C1A79DF7B9BF}"/>
              </a:ext>
            </a:extLst>
          </p:cNvPr>
          <p:cNvSpPr txBox="1"/>
          <p:nvPr>
            <p:custDataLst>
              <p:tags r:id="rId11"/>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7" name="Presentation Disclaimer">
            <a:extLst>
              <a:ext uri="{FF2B5EF4-FFF2-40B4-BE49-F238E27FC236}">
                <a16:creationId xmlns:a16="http://schemas.microsoft.com/office/drawing/2014/main" id="{2072BD5A-7576-4E0D-976F-209E7B832A29}"/>
              </a:ext>
            </a:extLst>
          </p:cNvPr>
          <p:cNvSpPr txBox="1"/>
          <p:nvPr>
            <p:custDataLst>
              <p:tags r:id="rId12"/>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9" name="Section Footer">
            <a:extLst>
              <a:ext uri="{FF2B5EF4-FFF2-40B4-BE49-F238E27FC236}">
                <a16:creationId xmlns:a16="http://schemas.microsoft.com/office/drawing/2014/main" id="{0698F7A3-ECB8-4459-B242-13A3C3A4C412}"/>
              </a:ext>
            </a:extLst>
          </p:cNvPr>
          <p:cNvSpPr txBox="1"/>
          <p:nvPr>
            <p:custDataLst>
              <p:tags r:id="rId13"/>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0" name="TextBox 29">
            <a:extLst>
              <a:ext uri="{FF2B5EF4-FFF2-40B4-BE49-F238E27FC236}">
                <a16:creationId xmlns:a16="http://schemas.microsoft.com/office/drawing/2014/main" id="{A0767C8B-73EA-42B7-9AA5-AE3E0CFA7F2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1" name="Straight Connector 30">
            <a:extLst>
              <a:ext uri="{FF2B5EF4-FFF2-40B4-BE49-F238E27FC236}">
                <a16:creationId xmlns:a16="http://schemas.microsoft.com/office/drawing/2014/main" id="{DE701F06-0467-480F-B3C7-DDF18CF6675F}"/>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Draft stamp">
            <a:extLst>
              <a:ext uri="{FF2B5EF4-FFF2-40B4-BE49-F238E27FC236}">
                <a16:creationId xmlns:a16="http://schemas.microsoft.com/office/drawing/2014/main" id="{76E39CD5-987F-43AE-B084-849EE59B5399}"/>
              </a:ext>
            </a:extLst>
          </p:cNvPr>
          <p:cNvSpPr txBox="1"/>
          <p:nvPr>
            <p:custDataLst>
              <p:tags r:id="rId14"/>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Tree>
    <p:extLst>
      <p:ext uri="{BB962C8B-B14F-4D97-AF65-F5344CB8AC3E}">
        <p14:creationId xmlns:p14="http://schemas.microsoft.com/office/powerpoint/2010/main" val="2085680884"/>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ntent: One">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1815353"/>
            <a:ext cx="10906298"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p>
            <a:endParaRPr lang="en-GB" sz="706"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Draft stamp">
            <a:extLst>
              <a:ext uri="{FF2B5EF4-FFF2-40B4-BE49-F238E27FC236}">
                <a16:creationId xmlns:a16="http://schemas.microsoft.com/office/drawing/2014/main" id="{26555BDF-7C84-4592-ACD1-DDDDF84190D7}"/>
              </a:ext>
            </a:extLst>
          </p:cNvPr>
          <p:cNvSpPr txBox="1"/>
          <p:nvPr>
            <p:custDataLst>
              <p:tags r:id="rId6"/>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9" name="Report Date">
            <a:extLst>
              <a:ext uri="{FF2B5EF4-FFF2-40B4-BE49-F238E27FC236}">
                <a16:creationId xmlns:a16="http://schemas.microsoft.com/office/drawing/2014/main" id="{64581E60-A0D4-4BC1-823A-2B418E8F2128}"/>
              </a:ext>
            </a:extLst>
          </p:cNvPr>
          <p:cNvSpPr txBox="1"/>
          <p:nvPr>
            <p:custDataLst>
              <p:tags r:id="rId7"/>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30" name="Page Number">
            <a:extLst>
              <a:ext uri="{FF2B5EF4-FFF2-40B4-BE49-F238E27FC236}">
                <a16:creationId xmlns:a16="http://schemas.microsoft.com/office/drawing/2014/main" id="{41779BE8-A4CC-4DAD-B153-54092D7A99B3}"/>
              </a:ext>
            </a:extLst>
          </p:cNvPr>
          <p:cNvSpPr txBox="1"/>
          <p:nvPr>
            <p:custDataLst>
              <p:tags r:id="rId8"/>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31" name="Presentation Disclaimer">
            <a:extLst>
              <a:ext uri="{FF2B5EF4-FFF2-40B4-BE49-F238E27FC236}">
                <a16:creationId xmlns:a16="http://schemas.microsoft.com/office/drawing/2014/main" id="{3C2E928F-BA23-4F06-9CC3-E08864FB8464}"/>
              </a:ext>
            </a:extLst>
          </p:cNvPr>
          <p:cNvSpPr txBox="1"/>
          <p:nvPr>
            <p:custDataLst>
              <p:tags r:id="rId9"/>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32" name="Section Footer">
            <a:extLst>
              <a:ext uri="{FF2B5EF4-FFF2-40B4-BE49-F238E27FC236}">
                <a16:creationId xmlns:a16="http://schemas.microsoft.com/office/drawing/2014/main" id="{8D2C9B10-5BE7-4AF8-BFF8-A3046EC4F941}"/>
              </a:ext>
            </a:extLst>
          </p:cNvPr>
          <p:cNvSpPr txBox="1"/>
          <p:nvPr>
            <p:custDataLst>
              <p:tags r:id="rId10"/>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3" name="TextBox 32">
            <a:extLst>
              <a:ext uri="{FF2B5EF4-FFF2-40B4-BE49-F238E27FC236}">
                <a16:creationId xmlns:a16="http://schemas.microsoft.com/office/drawing/2014/main" id="{687D8D29-B820-4A31-8280-EFE6F9FA98F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5" name="Straight Connector 34">
            <a:extLst>
              <a:ext uri="{FF2B5EF4-FFF2-40B4-BE49-F238E27FC236}">
                <a16:creationId xmlns:a16="http://schemas.microsoft.com/office/drawing/2014/main" id="{AB44D133-2D16-42A3-A3AD-A385F9C01A0E}"/>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806806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tent: Two">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1815353"/>
            <a:ext cx="5364480"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6184669" y="1815353"/>
            <a:ext cx="5364480"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3"/>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4"/>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5"/>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6"/>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Draft stamp">
            <a:extLst>
              <a:ext uri="{FF2B5EF4-FFF2-40B4-BE49-F238E27FC236}">
                <a16:creationId xmlns:a16="http://schemas.microsoft.com/office/drawing/2014/main" id="{26555BDF-7C84-4592-ACD1-DDDDF84190D7}"/>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3" name="Report Date">
            <a:extLst>
              <a:ext uri="{FF2B5EF4-FFF2-40B4-BE49-F238E27FC236}">
                <a16:creationId xmlns:a16="http://schemas.microsoft.com/office/drawing/2014/main" id="{A8AA2BC8-1024-45CC-9E76-6C0E7A21F6C0}"/>
              </a:ext>
            </a:extLst>
          </p:cNvPr>
          <p:cNvSpPr txBox="1"/>
          <p:nvPr>
            <p:custDataLst>
              <p:tags r:id="rId8"/>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4" name="Page Number">
            <a:extLst>
              <a:ext uri="{FF2B5EF4-FFF2-40B4-BE49-F238E27FC236}">
                <a16:creationId xmlns:a16="http://schemas.microsoft.com/office/drawing/2014/main" id="{A89B890D-CBFA-4D2C-BB10-C27690A99292}"/>
              </a:ext>
            </a:extLst>
          </p:cNvPr>
          <p:cNvSpPr txBox="1"/>
          <p:nvPr>
            <p:custDataLst>
              <p:tags r:id="rId9"/>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5" name="Presentation Disclaimer">
            <a:extLst>
              <a:ext uri="{FF2B5EF4-FFF2-40B4-BE49-F238E27FC236}">
                <a16:creationId xmlns:a16="http://schemas.microsoft.com/office/drawing/2014/main" id="{57CE9966-8074-4152-9D34-F90B6B3C28D5}"/>
              </a:ext>
            </a:extLst>
          </p:cNvPr>
          <p:cNvSpPr txBox="1"/>
          <p:nvPr>
            <p:custDataLst>
              <p:tags r:id="rId10"/>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6" name="Section Footer">
            <a:extLst>
              <a:ext uri="{FF2B5EF4-FFF2-40B4-BE49-F238E27FC236}">
                <a16:creationId xmlns:a16="http://schemas.microsoft.com/office/drawing/2014/main" id="{FC58C329-4792-4816-A60A-3D2DCE9CA036}"/>
              </a:ext>
            </a:extLst>
          </p:cNvPr>
          <p:cNvSpPr txBox="1"/>
          <p:nvPr>
            <p:custDataLst>
              <p:tags r:id="rId11"/>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7" name="TextBox 26">
            <a:extLst>
              <a:ext uri="{FF2B5EF4-FFF2-40B4-BE49-F238E27FC236}">
                <a16:creationId xmlns:a16="http://schemas.microsoft.com/office/drawing/2014/main" id="{B5AFC1A6-EFD9-4BBD-86EB-FA5F92D972EA}"/>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9" name="Straight Connector 28">
            <a:extLst>
              <a:ext uri="{FF2B5EF4-FFF2-40B4-BE49-F238E27FC236}">
                <a16:creationId xmlns:a16="http://schemas.microsoft.com/office/drawing/2014/main" id="{A55CE69C-839D-427C-8F86-57156ADECE5D}"/>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651967"/>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Large left">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1815353"/>
            <a:ext cx="7219758"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8035637" y="1815353"/>
            <a:ext cx="3506124"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3"/>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4"/>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5"/>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6"/>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Draft stamp">
            <a:extLst>
              <a:ext uri="{FF2B5EF4-FFF2-40B4-BE49-F238E27FC236}">
                <a16:creationId xmlns:a16="http://schemas.microsoft.com/office/drawing/2014/main" id="{176703B5-D291-496D-B26E-525DA3A36755}"/>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3" name="Report Date">
            <a:extLst>
              <a:ext uri="{FF2B5EF4-FFF2-40B4-BE49-F238E27FC236}">
                <a16:creationId xmlns:a16="http://schemas.microsoft.com/office/drawing/2014/main" id="{53D88DCA-117D-416D-82D2-2367ED968B27}"/>
              </a:ext>
            </a:extLst>
          </p:cNvPr>
          <p:cNvSpPr txBox="1"/>
          <p:nvPr>
            <p:custDataLst>
              <p:tags r:id="rId8"/>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4" name="Page Number">
            <a:extLst>
              <a:ext uri="{FF2B5EF4-FFF2-40B4-BE49-F238E27FC236}">
                <a16:creationId xmlns:a16="http://schemas.microsoft.com/office/drawing/2014/main" id="{D7336B48-3136-4E82-8B16-FBC22E8CAE02}"/>
              </a:ext>
            </a:extLst>
          </p:cNvPr>
          <p:cNvSpPr txBox="1"/>
          <p:nvPr>
            <p:custDataLst>
              <p:tags r:id="rId9"/>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5" name="Presentation Disclaimer">
            <a:extLst>
              <a:ext uri="{FF2B5EF4-FFF2-40B4-BE49-F238E27FC236}">
                <a16:creationId xmlns:a16="http://schemas.microsoft.com/office/drawing/2014/main" id="{90BED7C2-73F9-48D2-A750-793071C56932}"/>
              </a:ext>
            </a:extLst>
          </p:cNvPr>
          <p:cNvSpPr txBox="1"/>
          <p:nvPr>
            <p:custDataLst>
              <p:tags r:id="rId10"/>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6" name="Section Footer">
            <a:extLst>
              <a:ext uri="{FF2B5EF4-FFF2-40B4-BE49-F238E27FC236}">
                <a16:creationId xmlns:a16="http://schemas.microsoft.com/office/drawing/2014/main" id="{951C7BF0-CFC4-4094-AA1F-87A845BB8958}"/>
              </a:ext>
            </a:extLst>
          </p:cNvPr>
          <p:cNvSpPr txBox="1"/>
          <p:nvPr>
            <p:custDataLst>
              <p:tags r:id="rId11"/>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7" name="TextBox 26">
            <a:extLst>
              <a:ext uri="{FF2B5EF4-FFF2-40B4-BE49-F238E27FC236}">
                <a16:creationId xmlns:a16="http://schemas.microsoft.com/office/drawing/2014/main" id="{72F61651-EB89-48D4-A6DE-27384110A6BB}"/>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9" name="Straight Connector 28">
            <a:extLst>
              <a:ext uri="{FF2B5EF4-FFF2-40B4-BE49-F238E27FC236}">
                <a16:creationId xmlns:a16="http://schemas.microsoft.com/office/drawing/2014/main" id="{F3DD7B9E-30C4-4159-BFEE-77F215166572}"/>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5404380"/>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Two Left">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0" y="1815353"/>
            <a:ext cx="5360787" cy="2084294"/>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642850" y="4042186"/>
            <a:ext cx="5360787"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8" name="Content Placeholder 4"/>
          <p:cNvSpPr>
            <a:spLocks noGrp="1"/>
          </p:cNvSpPr>
          <p:nvPr>
            <p:ph sz="quarter" idx="26"/>
            <p:custDataLst>
              <p:tags r:id="rId3"/>
            </p:custDataLst>
          </p:nvPr>
        </p:nvSpPr>
        <p:spPr>
          <a:xfrm>
            <a:off x="6188364" y="1815353"/>
            <a:ext cx="5364480"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4" name="HeaderTOCPlaceholder"/>
          <p:cNvSpPr txBox="1"/>
          <p:nvPr>
            <p:custDataLst>
              <p:tags r:id="rId4"/>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5"/>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5" name="Date/Filepath" hidden="1"/>
          <p:cNvSpPr txBox="1"/>
          <p:nvPr>
            <p:custDataLst>
              <p:tags r:id="rId6"/>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20" name="Slide Tags" hidden="1"/>
          <p:cNvSpPr txBox="1"/>
          <p:nvPr>
            <p:custDataLst>
              <p:tags r:id="rId7"/>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4" name="Draft stamp">
            <a:extLst>
              <a:ext uri="{FF2B5EF4-FFF2-40B4-BE49-F238E27FC236}">
                <a16:creationId xmlns:a16="http://schemas.microsoft.com/office/drawing/2014/main" id="{98F467DD-E508-4793-B8C1-41188C0178BC}"/>
              </a:ext>
            </a:extLst>
          </p:cNvPr>
          <p:cNvSpPr txBox="1"/>
          <p:nvPr>
            <p:custDataLst>
              <p:tags r:id="rId8"/>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19" name="Report Date">
            <a:extLst>
              <a:ext uri="{FF2B5EF4-FFF2-40B4-BE49-F238E27FC236}">
                <a16:creationId xmlns:a16="http://schemas.microsoft.com/office/drawing/2014/main" id="{BDC234B1-84B0-44C3-BE38-95CEC0CA133D}"/>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1" name="Page Number">
            <a:extLst>
              <a:ext uri="{FF2B5EF4-FFF2-40B4-BE49-F238E27FC236}">
                <a16:creationId xmlns:a16="http://schemas.microsoft.com/office/drawing/2014/main" id="{B4A20242-E44A-4263-95BA-D1D5664EE2C3}"/>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3" name="Presentation Disclaimer">
            <a:extLst>
              <a:ext uri="{FF2B5EF4-FFF2-40B4-BE49-F238E27FC236}">
                <a16:creationId xmlns:a16="http://schemas.microsoft.com/office/drawing/2014/main" id="{885D6D75-46D2-4F31-9186-3D5BFAC2EBAE}"/>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6" name="Section Footer">
            <a:extLst>
              <a:ext uri="{FF2B5EF4-FFF2-40B4-BE49-F238E27FC236}">
                <a16:creationId xmlns:a16="http://schemas.microsoft.com/office/drawing/2014/main" id="{880E68C9-26BA-4DB5-861B-DC433ABD5EC6}"/>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7" name="TextBox 26">
            <a:extLst>
              <a:ext uri="{FF2B5EF4-FFF2-40B4-BE49-F238E27FC236}">
                <a16:creationId xmlns:a16="http://schemas.microsoft.com/office/drawing/2014/main" id="{FDB6D62A-63C1-496F-864F-F8EA90700F13}"/>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9" name="Straight Connector 28">
            <a:extLst>
              <a:ext uri="{FF2B5EF4-FFF2-40B4-BE49-F238E27FC236}">
                <a16:creationId xmlns:a16="http://schemas.microsoft.com/office/drawing/2014/main" id="{EFA8B007-F8F4-4D8B-B7BA-C35A62369B11}"/>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5391680"/>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Two top ">
    <p:spTree>
      <p:nvGrpSpPr>
        <p:cNvPr id="1" name=""/>
        <p:cNvGrpSpPr/>
        <p:nvPr/>
      </p:nvGrpSpPr>
      <p:grpSpPr>
        <a:xfrm>
          <a:off x="0" y="0"/>
          <a:ext cx="0" cy="0"/>
          <a:chOff x="0" y="0"/>
          <a:chExt cx="0" cy="0"/>
        </a:xfrm>
      </p:grpSpPr>
      <p:sp>
        <p:nvSpPr>
          <p:cNvPr id="48"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46" name="HeaderTOCPlaceholder"/>
          <p:cNvSpPr txBox="1"/>
          <p:nvPr>
            <p:custDataLst>
              <p:tags r:id="rId1"/>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31" name="Section Header"/>
          <p:cNvSpPr txBox="1"/>
          <p:nvPr>
            <p:custDataLst>
              <p:tags r:id="rId2"/>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2" name="Date/Filepath" hidden="1"/>
          <p:cNvSpPr txBox="1"/>
          <p:nvPr>
            <p:custDataLst>
              <p:tags r:id="rId3"/>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21" name="Slide Tags" hidden="1"/>
          <p:cNvSpPr txBox="1"/>
          <p:nvPr>
            <p:custDataLst>
              <p:tags r:id="rId4"/>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9" name="Content Placeholder 2"/>
          <p:cNvSpPr>
            <a:spLocks noGrp="1"/>
          </p:cNvSpPr>
          <p:nvPr>
            <p:ph sz="quarter" idx="10"/>
            <p:custDataLst>
              <p:tags r:id="rId5"/>
            </p:custDataLst>
          </p:nvPr>
        </p:nvSpPr>
        <p:spPr>
          <a:xfrm>
            <a:off x="642851" y="1815353"/>
            <a:ext cx="5364480" cy="2080588"/>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4" name="Content Placeholder 3"/>
          <p:cNvSpPr>
            <a:spLocks noGrp="1"/>
          </p:cNvSpPr>
          <p:nvPr>
            <p:ph sz="quarter" idx="11"/>
            <p:custDataLst>
              <p:tags r:id="rId6"/>
            </p:custDataLst>
          </p:nvPr>
        </p:nvSpPr>
        <p:spPr>
          <a:xfrm>
            <a:off x="6184669" y="1815353"/>
            <a:ext cx="5364480" cy="2080588"/>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Content Placeholder 4"/>
          <p:cNvSpPr>
            <a:spLocks noGrp="1"/>
          </p:cNvSpPr>
          <p:nvPr>
            <p:ph sz="quarter" idx="12"/>
            <p:custDataLst>
              <p:tags r:id="rId7"/>
            </p:custDataLst>
          </p:nvPr>
        </p:nvSpPr>
        <p:spPr>
          <a:xfrm>
            <a:off x="642851" y="4043202"/>
            <a:ext cx="10906298" cy="2080588"/>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5" name="Draft stamp">
            <a:extLst>
              <a:ext uri="{FF2B5EF4-FFF2-40B4-BE49-F238E27FC236}">
                <a16:creationId xmlns:a16="http://schemas.microsoft.com/office/drawing/2014/main" id="{E4D3AC3D-FB5C-4056-B3CE-C6F201747179}"/>
              </a:ext>
            </a:extLst>
          </p:cNvPr>
          <p:cNvSpPr txBox="1"/>
          <p:nvPr>
            <p:custDataLst>
              <p:tags r:id="rId8"/>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0" name="Report Date">
            <a:extLst>
              <a:ext uri="{FF2B5EF4-FFF2-40B4-BE49-F238E27FC236}">
                <a16:creationId xmlns:a16="http://schemas.microsoft.com/office/drawing/2014/main" id="{D8BE6AE2-E4FA-4A4C-9F4A-0801F27EF156}"/>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7" name="Page Number">
            <a:extLst>
              <a:ext uri="{FF2B5EF4-FFF2-40B4-BE49-F238E27FC236}">
                <a16:creationId xmlns:a16="http://schemas.microsoft.com/office/drawing/2014/main" id="{B132AC77-15B7-427D-9EDA-27E044A04CD8}"/>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9" name="Presentation Disclaimer">
            <a:extLst>
              <a:ext uri="{FF2B5EF4-FFF2-40B4-BE49-F238E27FC236}">
                <a16:creationId xmlns:a16="http://schemas.microsoft.com/office/drawing/2014/main" id="{C1ACCB47-82D5-446E-80FB-2690A95152B9}"/>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30" name="Section Footer">
            <a:extLst>
              <a:ext uri="{FF2B5EF4-FFF2-40B4-BE49-F238E27FC236}">
                <a16:creationId xmlns:a16="http://schemas.microsoft.com/office/drawing/2014/main" id="{9A254952-4576-4CFE-B61C-9E6180278110}"/>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2" name="TextBox 31">
            <a:extLst>
              <a:ext uri="{FF2B5EF4-FFF2-40B4-BE49-F238E27FC236}">
                <a16:creationId xmlns:a16="http://schemas.microsoft.com/office/drawing/2014/main" id="{2DDE2759-0B78-4BAC-9091-A3898FCC7E2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3" name="Straight Connector 32">
            <a:extLst>
              <a:ext uri="{FF2B5EF4-FFF2-40B4-BE49-F238E27FC236}">
                <a16:creationId xmlns:a16="http://schemas.microsoft.com/office/drawing/2014/main" id="{9D178E40-037A-4FB9-9A78-25D7EB7BC066}"/>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87117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Three">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 </a:t>
            </a:r>
            <a:endParaRPr lang="en-GB" dirty="0"/>
          </a:p>
        </p:txBody>
      </p:sp>
      <p:sp>
        <p:nvSpPr>
          <p:cNvPr id="34" name="Content Placeholder 2"/>
          <p:cNvSpPr>
            <a:spLocks noGrp="1"/>
          </p:cNvSpPr>
          <p:nvPr>
            <p:ph sz="quarter" idx="24"/>
            <p:custDataLst>
              <p:tags r:id="rId1"/>
            </p:custDataLst>
          </p:nvPr>
        </p:nvSpPr>
        <p:spPr>
          <a:xfrm>
            <a:off x="642851"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2" name="Content Placeholder 2">
            <a:extLst>
              <a:ext uri="{FF2B5EF4-FFF2-40B4-BE49-F238E27FC236}">
                <a16:creationId xmlns:a16="http://schemas.microsoft.com/office/drawing/2014/main" id="{B38971D4-EE37-4CAA-9605-E33F450BEBA9}"/>
              </a:ext>
            </a:extLst>
          </p:cNvPr>
          <p:cNvSpPr>
            <a:spLocks noGrp="1"/>
          </p:cNvSpPr>
          <p:nvPr>
            <p:ph sz="quarter" idx="25"/>
            <p:custDataLst>
              <p:tags r:id="rId6"/>
            </p:custDataLst>
          </p:nvPr>
        </p:nvSpPr>
        <p:spPr>
          <a:xfrm>
            <a:off x="4339244"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3" name="Content Placeholder 2">
            <a:extLst>
              <a:ext uri="{FF2B5EF4-FFF2-40B4-BE49-F238E27FC236}">
                <a16:creationId xmlns:a16="http://schemas.microsoft.com/office/drawing/2014/main" id="{CB245656-626A-4ECA-ABB9-1EF1B8ECAB19}"/>
              </a:ext>
            </a:extLst>
          </p:cNvPr>
          <p:cNvSpPr>
            <a:spLocks noGrp="1"/>
          </p:cNvSpPr>
          <p:nvPr>
            <p:ph sz="quarter" idx="26"/>
            <p:custDataLst>
              <p:tags r:id="rId7"/>
            </p:custDataLst>
          </p:nvPr>
        </p:nvSpPr>
        <p:spPr>
          <a:xfrm>
            <a:off x="8035636"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4" name="Report Date">
            <a:extLst>
              <a:ext uri="{FF2B5EF4-FFF2-40B4-BE49-F238E27FC236}">
                <a16:creationId xmlns:a16="http://schemas.microsoft.com/office/drawing/2014/main" id="{71242622-92E5-4577-9939-C23982B6F01C}"/>
              </a:ext>
            </a:extLst>
          </p:cNvPr>
          <p:cNvSpPr txBox="1"/>
          <p:nvPr>
            <p:custDataLst>
              <p:tags r:id="rId8"/>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5" name="Page Number">
            <a:extLst>
              <a:ext uri="{FF2B5EF4-FFF2-40B4-BE49-F238E27FC236}">
                <a16:creationId xmlns:a16="http://schemas.microsoft.com/office/drawing/2014/main" id="{7253FE5D-87D6-4F45-BF52-14884C4140B0}"/>
              </a:ext>
            </a:extLst>
          </p:cNvPr>
          <p:cNvSpPr txBox="1"/>
          <p:nvPr>
            <p:custDataLst>
              <p:tags r:id="rId9"/>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6" name="Presentation Disclaimer">
            <a:extLst>
              <a:ext uri="{FF2B5EF4-FFF2-40B4-BE49-F238E27FC236}">
                <a16:creationId xmlns:a16="http://schemas.microsoft.com/office/drawing/2014/main" id="{2DE48912-752E-4B28-992E-A8018FA045F2}"/>
              </a:ext>
            </a:extLst>
          </p:cNvPr>
          <p:cNvSpPr txBox="1"/>
          <p:nvPr>
            <p:custDataLst>
              <p:tags r:id="rId10"/>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7" name="Section Footer">
            <a:extLst>
              <a:ext uri="{FF2B5EF4-FFF2-40B4-BE49-F238E27FC236}">
                <a16:creationId xmlns:a16="http://schemas.microsoft.com/office/drawing/2014/main" id="{24E13DC1-0CD8-4F00-BEB6-8ED480D16571}"/>
              </a:ext>
            </a:extLst>
          </p:cNvPr>
          <p:cNvSpPr txBox="1"/>
          <p:nvPr>
            <p:custDataLst>
              <p:tags r:id="rId11"/>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9" name="TextBox 28">
            <a:extLst>
              <a:ext uri="{FF2B5EF4-FFF2-40B4-BE49-F238E27FC236}">
                <a16:creationId xmlns:a16="http://schemas.microsoft.com/office/drawing/2014/main" id="{87E1B077-C346-4667-9422-134889A69A8E}"/>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0" name="Straight Connector 29">
            <a:extLst>
              <a:ext uri="{FF2B5EF4-FFF2-40B4-BE49-F238E27FC236}">
                <a16:creationId xmlns:a16="http://schemas.microsoft.com/office/drawing/2014/main" id="{430B69CA-5FCE-4A4A-B144-701CC8BBBE64}"/>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Draft stamp">
            <a:extLst>
              <a:ext uri="{FF2B5EF4-FFF2-40B4-BE49-F238E27FC236}">
                <a16:creationId xmlns:a16="http://schemas.microsoft.com/office/drawing/2014/main" id="{8BA4733D-DD24-4E66-AB15-27D0B8AA9EB2}"/>
              </a:ext>
            </a:extLst>
          </p:cNvPr>
          <p:cNvSpPr txBox="1"/>
          <p:nvPr>
            <p:custDataLst>
              <p:tags r:id="rId12"/>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173996984"/>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Four">
    <p:spTree>
      <p:nvGrpSpPr>
        <p:cNvPr id="1" name=""/>
        <p:cNvGrpSpPr/>
        <p:nvPr/>
      </p:nvGrpSpPr>
      <p:grpSpPr>
        <a:xfrm>
          <a:off x="0" y="0"/>
          <a:ext cx="0" cy="0"/>
          <a:chOff x="0" y="0"/>
          <a:chExt cx="0" cy="0"/>
        </a:xfrm>
      </p:grpSpPr>
      <p:sp>
        <p:nvSpPr>
          <p:cNvPr id="53"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nvPr>
        </p:nvSpPr>
        <p:spPr>
          <a:xfrm>
            <a:off x="642851" y="1815353"/>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nvPr>
        </p:nvSpPr>
        <p:spPr>
          <a:xfrm>
            <a:off x="6184669" y="1815353"/>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8" name="Content Placeholder 4"/>
          <p:cNvSpPr>
            <a:spLocks noGrp="1"/>
          </p:cNvSpPr>
          <p:nvPr>
            <p:ph sz="quarter" idx="26"/>
          </p:nvPr>
        </p:nvSpPr>
        <p:spPr>
          <a:xfrm>
            <a:off x="642851" y="4042186"/>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0" name="Content Placeholder 5"/>
          <p:cNvSpPr>
            <a:spLocks noGrp="1"/>
          </p:cNvSpPr>
          <p:nvPr>
            <p:ph sz="quarter" idx="27"/>
          </p:nvPr>
        </p:nvSpPr>
        <p:spPr>
          <a:xfrm>
            <a:off x="6184669" y="4042186"/>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51" name="HeaderTOCPlaceholder"/>
          <p:cNvSpPr txBox="1"/>
          <p:nvPr>
            <p:custDataLst>
              <p:tags r:id="rId1"/>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6" name="Section Header"/>
          <p:cNvSpPr txBox="1"/>
          <p:nvPr>
            <p:custDataLst>
              <p:tags r:id="rId2"/>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7" name="Date/Filepath" hidden="1"/>
          <p:cNvSpPr txBox="1"/>
          <p:nvPr>
            <p:custDataLst>
              <p:tags r:id="rId3"/>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21" name="Slide Tags" hidden="1"/>
          <p:cNvSpPr txBox="1"/>
          <p:nvPr>
            <p:custDataLst>
              <p:tags r:id="rId4"/>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Report Date">
            <a:extLst>
              <a:ext uri="{FF2B5EF4-FFF2-40B4-BE49-F238E27FC236}">
                <a16:creationId xmlns:a16="http://schemas.microsoft.com/office/drawing/2014/main" id="{C9AC37EA-A51B-4D19-8AFD-D5550BB1DBD4}"/>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2" name="Page Number">
            <a:extLst>
              <a:ext uri="{FF2B5EF4-FFF2-40B4-BE49-F238E27FC236}">
                <a16:creationId xmlns:a16="http://schemas.microsoft.com/office/drawing/2014/main" id="{D5E4965D-0DB2-40AB-8C54-A02F73111BD4}"/>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5" name="Presentation Disclaimer">
            <a:extLst>
              <a:ext uri="{FF2B5EF4-FFF2-40B4-BE49-F238E27FC236}">
                <a16:creationId xmlns:a16="http://schemas.microsoft.com/office/drawing/2014/main" id="{5D5F1A31-F3C3-4E8D-8EE5-5D802CF63C9C}"/>
              </a:ext>
            </a:extLst>
          </p:cNvPr>
          <p:cNvSpPr txBox="1"/>
          <p:nvPr>
            <p:custDataLst>
              <p:tags r:id="rId7"/>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8" name="Section Footer">
            <a:extLst>
              <a:ext uri="{FF2B5EF4-FFF2-40B4-BE49-F238E27FC236}">
                <a16:creationId xmlns:a16="http://schemas.microsoft.com/office/drawing/2014/main" id="{386FB611-2223-4501-B9AF-3FF472560856}"/>
              </a:ext>
            </a:extLst>
          </p:cNvPr>
          <p:cNvSpPr txBox="1"/>
          <p:nvPr>
            <p:custDataLst>
              <p:tags r:id="rId8"/>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0" name="TextBox 29">
            <a:extLst>
              <a:ext uri="{FF2B5EF4-FFF2-40B4-BE49-F238E27FC236}">
                <a16:creationId xmlns:a16="http://schemas.microsoft.com/office/drawing/2014/main" id="{6337E43E-8B9E-4332-A613-62823857903C}"/>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1" name="Straight Connector 30">
            <a:extLst>
              <a:ext uri="{FF2B5EF4-FFF2-40B4-BE49-F238E27FC236}">
                <a16:creationId xmlns:a16="http://schemas.microsoft.com/office/drawing/2014/main" id="{B42FC379-8CCB-4D1B-B59F-CD6E374799E5}"/>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Draft stamp">
            <a:extLst>
              <a:ext uri="{FF2B5EF4-FFF2-40B4-BE49-F238E27FC236}">
                <a16:creationId xmlns:a16="http://schemas.microsoft.com/office/drawing/2014/main" id="{2F22AEF7-CCE6-447D-A2ED-AE17E661B936}"/>
              </a:ext>
            </a:extLst>
          </p:cNvPr>
          <p:cNvSpPr txBox="1"/>
          <p:nvPr>
            <p:custDataLst>
              <p:tags r:id="rId9"/>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4115181260"/>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Filepath" hidden="1"/>
          <p:cNvSpPr txBox="1"/>
          <p:nvPr>
            <p:custDataLst>
              <p:tags r:id="rId1"/>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5" name="Slide Tags" hidden="1"/>
          <p:cNvSpPr txBox="1"/>
          <p:nvPr>
            <p:custDataLst>
              <p:tags r:id="rId2"/>
            </p:custDataLst>
          </p:nvPr>
        </p:nvSpPr>
        <p:spPr>
          <a:xfrm>
            <a:off x="0" y="201706"/>
            <a:ext cx="1939636" cy="336695"/>
          </a:xfrm>
          <a:prstGeom prst="rect">
            <a:avLst/>
          </a:prstGeom>
          <a:noFill/>
        </p:spPr>
        <p:txBody>
          <a:bodyPr wrap="square" rtlCol="0">
            <a:spAutoFit/>
          </a:bodyPr>
          <a:lstStyle/>
          <a:p>
            <a:r>
              <a:rPr lang="en-GB" sz="1588" noProof="1"/>
              <a:t>Slide Tags</a:t>
            </a:r>
          </a:p>
        </p:txBody>
      </p:sp>
    </p:spTree>
    <p:extLst>
      <p:ext uri="{BB962C8B-B14F-4D97-AF65-F5344CB8AC3E}">
        <p14:creationId xmlns:p14="http://schemas.microsoft.com/office/powerpoint/2010/main" val="117590912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Title Only ">
    <p:spTree>
      <p:nvGrpSpPr>
        <p:cNvPr id="1" name=""/>
        <p:cNvGrpSpPr/>
        <p:nvPr/>
      </p:nvGrpSpPr>
      <p:grpSpPr>
        <a:xfrm>
          <a:off x="0" y="0"/>
          <a:ext cx="0" cy="0"/>
          <a:chOff x="0" y="0"/>
          <a:chExt cx="0" cy="0"/>
        </a:xfrm>
      </p:grpSpPr>
      <p:sp>
        <p:nvSpPr>
          <p:cNvPr id="22"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12" name="HeaderTOCPlaceholder"/>
          <p:cNvSpPr txBox="1"/>
          <p:nvPr>
            <p:custDataLst>
              <p:tags r:id="rId1"/>
            </p:custDataLst>
          </p:nvPr>
        </p:nvSpPr>
        <p:spPr>
          <a:xfrm>
            <a:off x="4341090" y="621255"/>
            <a:ext cx="7204364"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8" name="Slide Tags" hidden="1"/>
          <p:cNvSpPr txBox="1"/>
          <p:nvPr>
            <p:custDataLst>
              <p:tags r:id="rId2"/>
            </p:custDataLst>
          </p:nvPr>
        </p:nvSpPr>
        <p:spPr>
          <a:xfrm>
            <a:off x="0" y="201706"/>
            <a:ext cx="1939636" cy="336695"/>
          </a:xfrm>
          <a:prstGeom prst="rect">
            <a:avLst/>
          </a:prstGeom>
          <a:noFill/>
        </p:spPr>
        <p:txBody>
          <a:bodyPr wrap="square" rtlCol="0">
            <a:spAutoFit/>
          </a:bodyPr>
          <a:lstStyle/>
          <a:p>
            <a:r>
              <a:rPr lang="en-GB" sz="1588" noProof="1"/>
              <a:t>Slide Tags</a:t>
            </a:r>
          </a:p>
        </p:txBody>
      </p:sp>
    </p:spTree>
    <p:extLst>
      <p:ext uri="{BB962C8B-B14F-4D97-AF65-F5344CB8AC3E}">
        <p14:creationId xmlns:p14="http://schemas.microsoft.com/office/powerpoint/2010/main" val="2032358749"/>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Header Footer Only">
    <p:spTree>
      <p:nvGrpSpPr>
        <p:cNvPr id="1" name=""/>
        <p:cNvGrpSpPr/>
        <p:nvPr/>
      </p:nvGrpSpPr>
      <p:grpSpPr>
        <a:xfrm>
          <a:off x="0" y="0"/>
          <a:ext cx="0" cy="0"/>
          <a:chOff x="0" y="0"/>
          <a:chExt cx="0" cy="0"/>
        </a:xfrm>
      </p:grpSpPr>
      <p:sp>
        <p:nvSpPr>
          <p:cNvPr id="13" name="HeaderTOCPlaceholder"/>
          <p:cNvSpPr txBox="1"/>
          <p:nvPr>
            <p:custDataLst>
              <p:tags r:id="rId1"/>
            </p:custDataLst>
          </p:nvPr>
        </p:nvSpPr>
        <p:spPr>
          <a:xfrm>
            <a:off x="4341090" y="621255"/>
            <a:ext cx="7204364"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8" name="Section Header"/>
          <p:cNvSpPr txBox="1"/>
          <p:nvPr>
            <p:custDataLst>
              <p:tags r:id="rId2"/>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p>
        </p:txBody>
      </p:sp>
      <p:sp>
        <p:nvSpPr>
          <p:cNvPr id="6" name="Date/Filepath" hidden="1"/>
          <p:cNvSpPr txBox="1"/>
          <p:nvPr>
            <p:custDataLst>
              <p:tags r:id="rId3"/>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7" name="Slide Tags" hidden="1"/>
          <p:cNvSpPr txBox="1"/>
          <p:nvPr>
            <p:custDataLst>
              <p:tags r:id="rId4"/>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4" name="Report Date">
            <a:extLst>
              <a:ext uri="{FF2B5EF4-FFF2-40B4-BE49-F238E27FC236}">
                <a16:creationId xmlns:a16="http://schemas.microsoft.com/office/drawing/2014/main" id="{878B0EBC-141B-4C4F-A362-F528990FC2B7}"/>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15" name="Page Number">
            <a:extLst>
              <a:ext uri="{FF2B5EF4-FFF2-40B4-BE49-F238E27FC236}">
                <a16:creationId xmlns:a16="http://schemas.microsoft.com/office/drawing/2014/main" id="{C9163938-2785-4D1F-BF6D-38BF33DF9B97}"/>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16" name="Presentation Disclaimer">
            <a:extLst>
              <a:ext uri="{FF2B5EF4-FFF2-40B4-BE49-F238E27FC236}">
                <a16:creationId xmlns:a16="http://schemas.microsoft.com/office/drawing/2014/main" id="{C7F05687-DF8A-4343-AC91-BC2675AFB87E}"/>
              </a:ext>
            </a:extLst>
          </p:cNvPr>
          <p:cNvSpPr txBox="1"/>
          <p:nvPr>
            <p:custDataLst>
              <p:tags r:id="rId7"/>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3" name="Section Footer">
            <a:extLst>
              <a:ext uri="{FF2B5EF4-FFF2-40B4-BE49-F238E27FC236}">
                <a16:creationId xmlns:a16="http://schemas.microsoft.com/office/drawing/2014/main" id="{DED794C3-4383-43AC-902C-5A450186D193}"/>
              </a:ext>
            </a:extLst>
          </p:cNvPr>
          <p:cNvSpPr txBox="1"/>
          <p:nvPr>
            <p:custDataLst>
              <p:tags r:id="rId8"/>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4" name="TextBox 23">
            <a:extLst>
              <a:ext uri="{FF2B5EF4-FFF2-40B4-BE49-F238E27FC236}">
                <a16:creationId xmlns:a16="http://schemas.microsoft.com/office/drawing/2014/main" id="{964F52D2-7367-4B0E-9D2D-29AFCA9CD2C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5" name="Straight Connector 24">
            <a:extLst>
              <a:ext uri="{FF2B5EF4-FFF2-40B4-BE49-F238E27FC236}">
                <a16:creationId xmlns:a16="http://schemas.microsoft.com/office/drawing/2014/main" id="{9F7E5360-4F8D-4FCD-B7AC-F798EC35A7AE}"/>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Draft stamp">
            <a:extLst>
              <a:ext uri="{FF2B5EF4-FFF2-40B4-BE49-F238E27FC236}">
                <a16:creationId xmlns:a16="http://schemas.microsoft.com/office/drawing/2014/main" id="{1DF6D7B6-5867-4B92-8FBA-C62AA2356B05}"/>
              </a:ext>
            </a:extLst>
          </p:cNvPr>
          <p:cNvSpPr txBox="1"/>
          <p:nvPr>
            <p:custDataLst>
              <p:tags r:id="rId9"/>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3347898283"/>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Intro Only">
    <p:spTree>
      <p:nvGrpSpPr>
        <p:cNvPr id="1" name=""/>
        <p:cNvGrpSpPr/>
        <p:nvPr/>
      </p:nvGrpSpPr>
      <p:grpSpPr>
        <a:xfrm>
          <a:off x="0" y="0"/>
          <a:ext cx="0" cy="0"/>
          <a:chOff x="0" y="0"/>
          <a:chExt cx="0" cy="0"/>
        </a:xfrm>
      </p:grpSpPr>
      <p:sp>
        <p:nvSpPr>
          <p:cNvPr id="13" name="HeaderTOCPlaceholder"/>
          <p:cNvSpPr txBox="1"/>
          <p:nvPr>
            <p:custDataLst>
              <p:tags r:id="rId1"/>
            </p:custDataLst>
          </p:nvPr>
        </p:nvSpPr>
        <p:spPr>
          <a:xfrm>
            <a:off x="4341090" y="621255"/>
            <a:ext cx="7204364"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6"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7"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4" name="Report Date">
            <a:extLst>
              <a:ext uri="{FF2B5EF4-FFF2-40B4-BE49-F238E27FC236}">
                <a16:creationId xmlns:a16="http://schemas.microsoft.com/office/drawing/2014/main" id="{EA7A290B-C63D-405E-8ACC-CE7A7042C432}"/>
              </a:ext>
            </a:extLst>
          </p:cNvPr>
          <p:cNvSpPr txBox="1"/>
          <p:nvPr>
            <p:custDataLst>
              <p:tags r:id="rId4"/>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18" name="Page Number">
            <a:extLst>
              <a:ext uri="{FF2B5EF4-FFF2-40B4-BE49-F238E27FC236}">
                <a16:creationId xmlns:a16="http://schemas.microsoft.com/office/drawing/2014/main" id="{A58703A6-1313-434F-9F41-5C0717B2C451}"/>
              </a:ext>
            </a:extLst>
          </p:cNvPr>
          <p:cNvSpPr txBox="1"/>
          <p:nvPr>
            <p:custDataLst>
              <p:tags r:id="rId5"/>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19" name="Presentation Disclaimer">
            <a:extLst>
              <a:ext uri="{FF2B5EF4-FFF2-40B4-BE49-F238E27FC236}">
                <a16:creationId xmlns:a16="http://schemas.microsoft.com/office/drawing/2014/main" id="{FEED1EAE-54DA-4BFE-B8AA-01FAFBE1ABE8}"/>
              </a:ext>
            </a:extLst>
          </p:cNvPr>
          <p:cNvSpPr txBox="1"/>
          <p:nvPr>
            <p:custDataLst>
              <p:tags r:id="rId6"/>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1" name="Section Footer">
            <a:extLst>
              <a:ext uri="{FF2B5EF4-FFF2-40B4-BE49-F238E27FC236}">
                <a16:creationId xmlns:a16="http://schemas.microsoft.com/office/drawing/2014/main" id="{F1847CC5-B1D1-4474-9C3E-39FBF238FC90}"/>
              </a:ext>
            </a:extLst>
          </p:cNvPr>
          <p:cNvSpPr txBox="1"/>
          <p:nvPr>
            <p:custDataLst>
              <p:tags r:id="rId7"/>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3" name="TextBox 22">
            <a:extLst>
              <a:ext uri="{FF2B5EF4-FFF2-40B4-BE49-F238E27FC236}">
                <a16:creationId xmlns:a16="http://schemas.microsoft.com/office/drawing/2014/main" id="{82891E66-7DDE-4707-BC15-833A2E60B93F}"/>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4" name="Straight Connector 23">
            <a:extLst>
              <a:ext uri="{FF2B5EF4-FFF2-40B4-BE49-F238E27FC236}">
                <a16:creationId xmlns:a16="http://schemas.microsoft.com/office/drawing/2014/main" id="{E939BE09-0D2C-4954-8138-608BE1226ADD}"/>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Draft stamp">
            <a:extLst>
              <a:ext uri="{FF2B5EF4-FFF2-40B4-BE49-F238E27FC236}">
                <a16:creationId xmlns:a16="http://schemas.microsoft.com/office/drawing/2014/main" id="{6C4C93B2-A619-441E-B329-F1D1D1339EBD}"/>
              </a:ext>
            </a:extLst>
          </p:cNvPr>
          <p:cNvSpPr txBox="1"/>
          <p:nvPr>
            <p:custDataLst>
              <p:tags r:id="rId8"/>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604876592"/>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t a Glance ">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3513513"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At a glance </a:t>
            </a:r>
            <a:endParaRPr lang="en-GB" dirty="0"/>
          </a:p>
        </p:txBody>
      </p:sp>
      <p:sp>
        <p:nvSpPr>
          <p:cNvPr id="34" name="Content Placeholder 2"/>
          <p:cNvSpPr>
            <a:spLocks noGrp="1"/>
          </p:cNvSpPr>
          <p:nvPr>
            <p:ph sz="quarter" idx="24"/>
            <p:custDataLst>
              <p:tags r:id="rId1"/>
            </p:custDataLst>
          </p:nvPr>
        </p:nvSpPr>
        <p:spPr>
          <a:xfrm>
            <a:off x="642851"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2" name="Content Placeholder 2">
            <a:extLst>
              <a:ext uri="{FF2B5EF4-FFF2-40B4-BE49-F238E27FC236}">
                <a16:creationId xmlns:a16="http://schemas.microsoft.com/office/drawing/2014/main" id="{B38971D4-EE37-4CAA-9605-E33F450BEBA9}"/>
              </a:ext>
            </a:extLst>
          </p:cNvPr>
          <p:cNvSpPr>
            <a:spLocks noGrp="1"/>
          </p:cNvSpPr>
          <p:nvPr>
            <p:ph sz="quarter" idx="25"/>
            <p:custDataLst>
              <p:tags r:id="rId6"/>
            </p:custDataLst>
          </p:nvPr>
        </p:nvSpPr>
        <p:spPr>
          <a:xfrm>
            <a:off x="4339244"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3" name="Content Placeholder 2">
            <a:extLst>
              <a:ext uri="{FF2B5EF4-FFF2-40B4-BE49-F238E27FC236}">
                <a16:creationId xmlns:a16="http://schemas.microsoft.com/office/drawing/2014/main" id="{CB245656-626A-4ECA-ABB9-1EF1B8ECAB19}"/>
              </a:ext>
            </a:extLst>
          </p:cNvPr>
          <p:cNvSpPr>
            <a:spLocks noGrp="1"/>
          </p:cNvSpPr>
          <p:nvPr>
            <p:ph sz="quarter" idx="26"/>
            <p:custDataLst>
              <p:tags r:id="rId7"/>
            </p:custDataLst>
          </p:nvPr>
        </p:nvSpPr>
        <p:spPr>
          <a:xfrm>
            <a:off x="8035636"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4" name="Content Placeholder 2">
            <a:extLst>
              <a:ext uri="{FF2B5EF4-FFF2-40B4-BE49-F238E27FC236}">
                <a16:creationId xmlns:a16="http://schemas.microsoft.com/office/drawing/2014/main" id="{3EFFD349-10E5-48CF-8A59-EF1555B521B2}"/>
              </a:ext>
            </a:extLst>
          </p:cNvPr>
          <p:cNvSpPr>
            <a:spLocks noGrp="1"/>
          </p:cNvSpPr>
          <p:nvPr>
            <p:ph sz="quarter" idx="27" hasCustomPrompt="1"/>
            <p:custDataLst>
              <p:tags r:id="rId8"/>
            </p:custDataLst>
          </p:nvPr>
        </p:nvSpPr>
        <p:spPr>
          <a:xfrm>
            <a:off x="4339244" y="949817"/>
            <a:ext cx="7209905" cy="742278"/>
          </a:xfrm>
        </p:spPr>
        <p:txBody>
          <a:bodyPr tIns="0" bIns="0"/>
          <a:lstStyle>
            <a:lvl1pPr>
              <a:defRPr sz="882" b="1" i="0">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PwC view – Insert text here </a:t>
            </a:r>
          </a:p>
        </p:txBody>
      </p:sp>
      <p:sp>
        <p:nvSpPr>
          <p:cNvPr id="25" name="Report Date">
            <a:extLst>
              <a:ext uri="{FF2B5EF4-FFF2-40B4-BE49-F238E27FC236}">
                <a16:creationId xmlns:a16="http://schemas.microsoft.com/office/drawing/2014/main" id="{0665A064-6277-415D-A60B-2C406E27F0A5}"/>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6" name="Page Number">
            <a:extLst>
              <a:ext uri="{FF2B5EF4-FFF2-40B4-BE49-F238E27FC236}">
                <a16:creationId xmlns:a16="http://schemas.microsoft.com/office/drawing/2014/main" id="{3E3BCC40-17E6-40CE-86FB-031964A7D935}"/>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7" name="Presentation Disclaimer">
            <a:extLst>
              <a:ext uri="{FF2B5EF4-FFF2-40B4-BE49-F238E27FC236}">
                <a16:creationId xmlns:a16="http://schemas.microsoft.com/office/drawing/2014/main" id="{E93B3E1C-A734-4BF7-8D8A-7ABE20B0541E}"/>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9" name="Section Footer">
            <a:extLst>
              <a:ext uri="{FF2B5EF4-FFF2-40B4-BE49-F238E27FC236}">
                <a16:creationId xmlns:a16="http://schemas.microsoft.com/office/drawing/2014/main" id="{EAB395CC-B6E8-411B-AD9B-E9D9855FB076}"/>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0" name="TextBox 29">
            <a:extLst>
              <a:ext uri="{FF2B5EF4-FFF2-40B4-BE49-F238E27FC236}">
                <a16:creationId xmlns:a16="http://schemas.microsoft.com/office/drawing/2014/main" id="{34D888D0-1439-411F-967C-CAA5F572B50E}"/>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1" name="Straight Connector 30">
            <a:extLst>
              <a:ext uri="{FF2B5EF4-FFF2-40B4-BE49-F238E27FC236}">
                <a16:creationId xmlns:a16="http://schemas.microsoft.com/office/drawing/2014/main" id="{8D75FF6B-0198-42AD-B231-B2AA3F0AE8FC}"/>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20" name="Draft stamp">
            <a:extLst>
              <a:ext uri="{FF2B5EF4-FFF2-40B4-BE49-F238E27FC236}">
                <a16:creationId xmlns:a16="http://schemas.microsoft.com/office/drawing/2014/main" id="{E209326F-C152-4F60-A83B-88FAC2D99544}"/>
              </a:ext>
            </a:extLst>
          </p:cNvPr>
          <p:cNvSpPr txBox="1"/>
          <p:nvPr>
            <p:custDataLst>
              <p:tags r:id="rId13"/>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4211310011"/>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Glossary">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Glossary</a:t>
            </a:r>
            <a:endParaRPr lang="en-GB" dirty="0"/>
          </a:p>
        </p:txBody>
      </p:sp>
      <p:sp>
        <p:nvSpPr>
          <p:cNvPr id="34" name="Content Placeholder 2"/>
          <p:cNvSpPr>
            <a:spLocks noGrp="1"/>
          </p:cNvSpPr>
          <p:nvPr>
            <p:ph sz="quarter" idx="24"/>
            <p:custDataLst>
              <p:tags r:id="rId1"/>
            </p:custDataLst>
          </p:nvPr>
        </p:nvSpPr>
        <p:spPr>
          <a:xfrm>
            <a:off x="642851" y="1815353"/>
            <a:ext cx="10906298"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4" name="Report Date">
            <a:extLst>
              <a:ext uri="{FF2B5EF4-FFF2-40B4-BE49-F238E27FC236}">
                <a16:creationId xmlns:a16="http://schemas.microsoft.com/office/drawing/2014/main" id="{BCDE7FFC-7693-4723-B753-B6E41BB1B5EA}"/>
              </a:ext>
            </a:extLst>
          </p:cNvPr>
          <p:cNvSpPr txBox="1"/>
          <p:nvPr>
            <p:custDataLst>
              <p:tags r:id="rId6"/>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3" name="Page Number">
            <a:extLst>
              <a:ext uri="{FF2B5EF4-FFF2-40B4-BE49-F238E27FC236}">
                <a16:creationId xmlns:a16="http://schemas.microsoft.com/office/drawing/2014/main" id="{48686681-E6DE-42F4-A1DD-218D21E6C1AC}"/>
              </a:ext>
            </a:extLst>
          </p:cNvPr>
          <p:cNvSpPr txBox="1"/>
          <p:nvPr>
            <p:custDataLst>
              <p:tags r:id="rId7"/>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4" name="Presentation Disclaimer">
            <a:extLst>
              <a:ext uri="{FF2B5EF4-FFF2-40B4-BE49-F238E27FC236}">
                <a16:creationId xmlns:a16="http://schemas.microsoft.com/office/drawing/2014/main" id="{3DD43CF5-DB97-4C55-B532-40D00A448FDC}"/>
              </a:ext>
            </a:extLst>
          </p:cNvPr>
          <p:cNvSpPr txBox="1"/>
          <p:nvPr>
            <p:custDataLst>
              <p:tags r:id="rId8"/>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5" name="Section Footer">
            <a:extLst>
              <a:ext uri="{FF2B5EF4-FFF2-40B4-BE49-F238E27FC236}">
                <a16:creationId xmlns:a16="http://schemas.microsoft.com/office/drawing/2014/main" id="{21726509-E513-4245-AE69-0956E3B47115}"/>
              </a:ext>
            </a:extLst>
          </p:cNvPr>
          <p:cNvSpPr txBox="1"/>
          <p:nvPr>
            <p:custDataLst>
              <p:tags r:id="rId9"/>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6" name="TextBox 25">
            <a:extLst>
              <a:ext uri="{FF2B5EF4-FFF2-40B4-BE49-F238E27FC236}">
                <a16:creationId xmlns:a16="http://schemas.microsoft.com/office/drawing/2014/main" id="{A174265E-D6B4-4307-BBAE-41A376249A96}"/>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7" name="Straight Connector 26">
            <a:extLst>
              <a:ext uri="{FF2B5EF4-FFF2-40B4-BE49-F238E27FC236}">
                <a16:creationId xmlns:a16="http://schemas.microsoft.com/office/drawing/2014/main" id="{62174D3C-422F-4C24-91E7-4C14614D41BB}"/>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Draft stamp">
            <a:extLst>
              <a:ext uri="{FF2B5EF4-FFF2-40B4-BE49-F238E27FC236}">
                <a16:creationId xmlns:a16="http://schemas.microsoft.com/office/drawing/2014/main" id="{B9EC7613-0765-4C3E-A317-ECEF6A7225CE}"/>
              </a:ext>
            </a:extLst>
          </p:cNvPr>
          <p:cNvSpPr txBox="1"/>
          <p:nvPr>
            <p:custDataLst>
              <p:tags r:id="rId10"/>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1928299237"/>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ection Divider">
    <p:bg>
      <p:bgPr>
        <a:solidFill>
          <a:schemeClr val="accent1"/>
        </a:solidFill>
        <a:effectLst/>
      </p:bgPr>
    </p:bg>
    <p:spTree>
      <p:nvGrpSpPr>
        <p:cNvPr id="1" name=""/>
        <p:cNvGrpSpPr/>
        <p:nvPr/>
      </p:nvGrpSpPr>
      <p:grpSpPr>
        <a:xfrm>
          <a:off x="0" y="0"/>
          <a:ext cx="0" cy="0"/>
          <a:chOff x="0" y="0"/>
          <a:chExt cx="0" cy="0"/>
        </a:xfrm>
      </p:grpSpPr>
      <p:sp>
        <p:nvSpPr>
          <p:cNvPr id="13" name="Section Divider Title"/>
          <p:cNvSpPr>
            <a:spLocks noGrp="1"/>
          </p:cNvSpPr>
          <p:nvPr>
            <p:ph type="title" hasCustomPrompt="1"/>
            <p:custDataLst>
              <p:tags r:id="rId1"/>
            </p:custDataLst>
          </p:nvPr>
        </p:nvSpPr>
        <p:spPr>
          <a:xfrm>
            <a:off x="0" y="945609"/>
            <a:ext cx="7891549" cy="665349"/>
          </a:xfrm>
          <a:solidFill>
            <a:schemeClr val="accent6"/>
          </a:solidFill>
        </p:spPr>
        <p:txBody>
          <a:bodyPr wrap="square" lIns="457200" tIns="91440" rIns="91440" bIns="91440" anchor="ctr">
            <a:noAutofit/>
          </a:bodyPr>
          <a:lstStyle>
            <a:lvl1pPr algn="l">
              <a:defRPr sz="3530" b="0" i="0" cap="none" baseline="0">
                <a:solidFill>
                  <a:schemeClr val="bg1"/>
                </a:solidFill>
                <a:latin typeface="+mn-lt"/>
              </a:defRPr>
            </a:lvl1pPr>
          </a:lstStyle>
          <a:p>
            <a:r>
              <a:rPr lang="en-GB" noProof="0" dirty="0"/>
              <a:t>Section Divider</a:t>
            </a:r>
          </a:p>
        </p:txBody>
      </p:sp>
      <p:sp>
        <p:nvSpPr>
          <p:cNvPr id="14"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1"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1B48028B-B6D8-48D6-9F96-EA3550606D9C}"/>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2" name="Report Date">
            <a:extLst>
              <a:ext uri="{FF2B5EF4-FFF2-40B4-BE49-F238E27FC236}">
                <a16:creationId xmlns:a16="http://schemas.microsoft.com/office/drawing/2014/main" id="{04C53841-62F4-4336-A058-AD0FA9E6089A}"/>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6" name="Page Number">
            <a:extLst>
              <a:ext uri="{FF2B5EF4-FFF2-40B4-BE49-F238E27FC236}">
                <a16:creationId xmlns:a16="http://schemas.microsoft.com/office/drawing/2014/main" id="{C4D7E2D8-F172-4218-B9CB-ED6BBD7177A1}"/>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5" name="Draft stamp">
            <a:extLst>
              <a:ext uri="{FF2B5EF4-FFF2-40B4-BE49-F238E27FC236}">
                <a16:creationId xmlns:a16="http://schemas.microsoft.com/office/drawing/2014/main" id="{0E3C53B8-5AFD-4F30-817E-2DBA6FBB4826}"/>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4FBEF6FA-A0C7-46EC-AFF5-9AFA47828516}"/>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B864BC2B-A74D-467D-99EB-1EE062BBD3CF}"/>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2036895926"/>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ection Divider 1">
    <p:bg>
      <p:bgPr>
        <a:solidFill>
          <a:schemeClr val="accent6"/>
        </a:solidFill>
        <a:effectLst/>
      </p:bgPr>
    </p:bg>
    <p:spTree>
      <p:nvGrpSpPr>
        <p:cNvPr id="1" name=""/>
        <p:cNvGrpSpPr/>
        <p:nvPr/>
      </p:nvGrpSpPr>
      <p:grpSpPr>
        <a:xfrm>
          <a:off x="0" y="0"/>
          <a:ext cx="0" cy="0"/>
          <a:chOff x="0" y="0"/>
          <a:chExt cx="0" cy="0"/>
        </a:xfrm>
      </p:grpSpPr>
      <p:sp>
        <p:nvSpPr>
          <p:cNvPr id="13" name="Section Divider Title"/>
          <p:cNvSpPr>
            <a:spLocks noGrp="1"/>
          </p:cNvSpPr>
          <p:nvPr>
            <p:ph type="title" hasCustomPrompt="1"/>
            <p:custDataLst>
              <p:tags r:id="rId1"/>
            </p:custDataLst>
          </p:nvPr>
        </p:nvSpPr>
        <p:spPr>
          <a:xfrm>
            <a:off x="0" y="945609"/>
            <a:ext cx="7891549" cy="665349"/>
          </a:xfrm>
          <a:solidFill>
            <a:schemeClr val="accent1"/>
          </a:solidFill>
        </p:spPr>
        <p:txBody>
          <a:bodyPr wrap="square" lIns="457200" tIns="91440" rIns="91440" bIns="91440" anchor="ctr">
            <a:noAutofit/>
          </a:bodyPr>
          <a:lstStyle>
            <a:lvl1pPr algn="l">
              <a:defRPr sz="3530" b="0" i="0" cap="none" baseline="0">
                <a:solidFill>
                  <a:schemeClr val="bg1"/>
                </a:solidFill>
                <a:latin typeface="+mn-lt"/>
              </a:defRPr>
            </a:lvl1pPr>
          </a:lstStyle>
          <a:p>
            <a:r>
              <a:rPr lang="en-GB" noProof="0" dirty="0"/>
              <a:t>Section Divider</a:t>
            </a:r>
          </a:p>
        </p:txBody>
      </p:sp>
      <p:sp>
        <p:nvSpPr>
          <p:cNvPr id="14"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1"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1B48028B-B6D8-48D6-9F96-EA3550606D9C}"/>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2" name="Report Date">
            <a:extLst>
              <a:ext uri="{FF2B5EF4-FFF2-40B4-BE49-F238E27FC236}">
                <a16:creationId xmlns:a16="http://schemas.microsoft.com/office/drawing/2014/main" id="{04C53841-62F4-4336-A058-AD0FA9E6089A}"/>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6" name="Page Number">
            <a:extLst>
              <a:ext uri="{FF2B5EF4-FFF2-40B4-BE49-F238E27FC236}">
                <a16:creationId xmlns:a16="http://schemas.microsoft.com/office/drawing/2014/main" id="{C4D7E2D8-F172-4218-B9CB-ED6BBD7177A1}"/>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5" name="Draft stamp">
            <a:extLst>
              <a:ext uri="{FF2B5EF4-FFF2-40B4-BE49-F238E27FC236}">
                <a16:creationId xmlns:a16="http://schemas.microsoft.com/office/drawing/2014/main" id="{0E3C53B8-5AFD-4F30-817E-2DBA6FBB4826}"/>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0E108681-ED46-4FCD-AF9B-B0F12DB82361}"/>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9FB0E485-E0C8-4B7D-BB20-D326D12F239D}"/>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479907734"/>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Appendix Divider">
    <p:bg>
      <p:bgPr>
        <a:solidFill>
          <a:schemeClr val="accent1"/>
        </a:solidFill>
        <a:effectLst/>
      </p:bgPr>
    </p:bg>
    <p:spTree>
      <p:nvGrpSpPr>
        <p:cNvPr id="1" name=""/>
        <p:cNvGrpSpPr/>
        <p:nvPr/>
      </p:nvGrpSpPr>
      <p:grpSpPr>
        <a:xfrm>
          <a:off x="0" y="0"/>
          <a:ext cx="0" cy="0"/>
          <a:chOff x="0" y="0"/>
          <a:chExt cx="0" cy="0"/>
        </a:xfrm>
      </p:grpSpPr>
      <p:sp>
        <p:nvSpPr>
          <p:cNvPr id="2" name="Appendix Divider Title"/>
          <p:cNvSpPr>
            <a:spLocks noGrp="1"/>
          </p:cNvSpPr>
          <p:nvPr>
            <p:ph type="title" hasCustomPrompt="1"/>
            <p:custDataLst>
              <p:tags r:id="rId1"/>
            </p:custDataLst>
          </p:nvPr>
        </p:nvSpPr>
        <p:spPr>
          <a:xfrm>
            <a:off x="0" y="941294"/>
            <a:ext cx="7892524" cy="669664"/>
          </a:xfrm>
          <a:solidFill>
            <a:schemeClr val="accent6"/>
          </a:solidFill>
        </p:spPr>
        <p:txBody>
          <a:bodyPr vert="horz" wrap="square" lIns="457200" tIns="91440" rIns="91440" bIns="91440" rtlCol="0" anchor="ctr" anchorCtr="0">
            <a:noAutofit/>
          </a:bodyPr>
          <a:lstStyle>
            <a:lvl1pPr>
              <a:defRPr lang="en-GB" sz="3530" b="0" cap="none" noProof="0" dirty="0">
                <a:solidFill>
                  <a:schemeClr val="bg1"/>
                </a:solidFill>
                <a:latin typeface="+mn-lt"/>
              </a:defRPr>
            </a:lvl1pPr>
          </a:lstStyle>
          <a:p>
            <a:pPr lvl="0"/>
            <a:r>
              <a:rPr lang="en-GB" noProof="0" dirty="0"/>
              <a:t>Appendix Divider</a:t>
            </a:r>
          </a:p>
        </p:txBody>
      </p:sp>
      <p:sp>
        <p:nvSpPr>
          <p:cNvPr id="17"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6"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C635807D-6549-4797-A193-3707FC5E46AF}"/>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1" name="Report Date">
            <a:extLst>
              <a:ext uri="{FF2B5EF4-FFF2-40B4-BE49-F238E27FC236}">
                <a16:creationId xmlns:a16="http://schemas.microsoft.com/office/drawing/2014/main" id="{6AE09BCF-860A-4E64-B809-A161D8D6DC64}"/>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2" name="Page Number">
            <a:extLst>
              <a:ext uri="{FF2B5EF4-FFF2-40B4-BE49-F238E27FC236}">
                <a16:creationId xmlns:a16="http://schemas.microsoft.com/office/drawing/2014/main" id="{5895A5DF-11D5-4259-998F-0C30C64DF6E8}"/>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3" name="Draft stamp">
            <a:extLst>
              <a:ext uri="{FF2B5EF4-FFF2-40B4-BE49-F238E27FC236}">
                <a16:creationId xmlns:a16="http://schemas.microsoft.com/office/drawing/2014/main" id="{4A109EDD-F23D-4A93-8BC4-C9989B49ADFE}"/>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6784D724-50E8-40C9-83D5-3D08BB1550D7}"/>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CADB77E1-10C5-41A7-B534-2D41309DC8D7}"/>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3420602803"/>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Appendix Divider 1">
    <p:bg>
      <p:bgPr>
        <a:solidFill>
          <a:schemeClr val="accent6"/>
        </a:solidFill>
        <a:effectLst/>
      </p:bgPr>
    </p:bg>
    <p:spTree>
      <p:nvGrpSpPr>
        <p:cNvPr id="1" name=""/>
        <p:cNvGrpSpPr/>
        <p:nvPr/>
      </p:nvGrpSpPr>
      <p:grpSpPr>
        <a:xfrm>
          <a:off x="0" y="0"/>
          <a:ext cx="0" cy="0"/>
          <a:chOff x="0" y="0"/>
          <a:chExt cx="0" cy="0"/>
        </a:xfrm>
      </p:grpSpPr>
      <p:sp>
        <p:nvSpPr>
          <p:cNvPr id="2" name="Appendix Divider Title"/>
          <p:cNvSpPr>
            <a:spLocks noGrp="1"/>
          </p:cNvSpPr>
          <p:nvPr>
            <p:ph type="title" hasCustomPrompt="1"/>
            <p:custDataLst>
              <p:tags r:id="rId1"/>
            </p:custDataLst>
          </p:nvPr>
        </p:nvSpPr>
        <p:spPr>
          <a:xfrm>
            <a:off x="0" y="941294"/>
            <a:ext cx="7892524" cy="669664"/>
          </a:xfrm>
          <a:solidFill>
            <a:schemeClr val="accent4"/>
          </a:solidFill>
        </p:spPr>
        <p:txBody>
          <a:bodyPr vert="horz" wrap="square" lIns="457200" tIns="91440" rIns="91440" bIns="91440" rtlCol="0" anchor="ctr" anchorCtr="0">
            <a:noAutofit/>
          </a:bodyPr>
          <a:lstStyle>
            <a:lvl1pPr>
              <a:defRPr lang="en-GB" sz="3530" b="0" cap="none" noProof="0" dirty="0">
                <a:solidFill>
                  <a:schemeClr val="bg1"/>
                </a:solidFill>
                <a:latin typeface="+mn-lt"/>
              </a:defRPr>
            </a:lvl1pPr>
          </a:lstStyle>
          <a:p>
            <a:pPr lvl="0"/>
            <a:r>
              <a:rPr lang="en-GB" noProof="0" dirty="0"/>
              <a:t>Appendix Divider</a:t>
            </a:r>
          </a:p>
        </p:txBody>
      </p:sp>
      <p:sp>
        <p:nvSpPr>
          <p:cNvPr id="17"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6"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C635807D-6549-4797-A193-3707FC5E46AF}"/>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1" name="Report Date">
            <a:extLst>
              <a:ext uri="{FF2B5EF4-FFF2-40B4-BE49-F238E27FC236}">
                <a16:creationId xmlns:a16="http://schemas.microsoft.com/office/drawing/2014/main" id="{6AE09BCF-860A-4E64-B809-A161D8D6DC64}"/>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2" name="Page Number">
            <a:extLst>
              <a:ext uri="{FF2B5EF4-FFF2-40B4-BE49-F238E27FC236}">
                <a16:creationId xmlns:a16="http://schemas.microsoft.com/office/drawing/2014/main" id="{5895A5DF-11D5-4259-998F-0C30C64DF6E8}"/>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3" name="Draft stamp">
            <a:extLst>
              <a:ext uri="{FF2B5EF4-FFF2-40B4-BE49-F238E27FC236}">
                <a16:creationId xmlns:a16="http://schemas.microsoft.com/office/drawing/2014/main" id="{4A109EDD-F23D-4A93-8BC4-C9989B49ADFE}"/>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62C19DD9-BA46-4527-91D3-9377718D0CB6}"/>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CA1998C4-AD53-42B5-93F1-BC4AA20A5246}"/>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1122337193"/>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22" name="Banner Statement"/>
          <p:cNvSpPr>
            <a:spLocks noGrp="1"/>
          </p:cNvSpPr>
          <p:nvPr>
            <p:ph type="title" hasCustomPrompt="1"/>
          </p:nvPr>
        </p:nvSpPr>
        <p:spPr>
          <a:xfrm>
            <a:off x="609600" y="457200"/>
            <a:ext cx="5309062" cy="2517289"/>
          </a:xfrm>
        </p:spPr>
        <p:txBody>
          <a:bodyPr vert="horz" lIns="0" tIns="0" rIns="0" bIns="0" rtlCol="0" anchor="b" anchorCtr="0">
            <a:noAutofit/>
          </a:bodyPr>
          <a:lstStyle>
            <a:lvl1pPr algn="l" defTabSz="899010" rtl="0" eaLnBrk="1" latinLnBrk="0" hangingPunct="1">
              <a:spcBef>
                <a:spcPct val="0"/>
              </a:spcBef>
              <a:buNone/>
              <a:defRPr lang="en-GB" sz="4236"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Thank you</a:t>
            </a:r>
            <a:endParaRPr lang="en-GB" dirty="0"/>
          </a:p>
        </p:txBody>
      </p:sp>
      <p:sp>
        <p:nvSpPr>
          <p:cNvPr id="8" name="Slide Tags" hidden="1"/>
          <p:cNvSpPr txBox="1"/>
          <p:nvPr>
            <p:custDataLst>
              <p:tags r:id="rId1"/>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5" name="Rectangle 4">
            <a:extLst>
              <a:ext uri="{FF2B5EF4-FFF2-40B4-BE49-F238E27FC236}">
                <a16:creationId xmlns:a16="http://schemas.microsoft.com/office/drawing/2014/main" id="{AAF4687C-57A8-453A-A049-0D4DDFEA3263}"/>
              </a:ext>
            </a:extLst>
          </p:cNvPr>
          <p:cNvSpPr/>
          <p:nvPr/>
        </p:nvSpPr>
        <p:spPr bwMode="hidden">
          <a:xfrm>
            <a:off x="0" y="4940855"/>
            <a:ext cx="12192000" cy="1917146"/>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10" dirty="0"/>
          </a:p>
        </p:txBody>
      </p:sp>
      <p:sp>
        <p:nvSpPr>
          <p:cNvPr id="3" name="Text Placeholder 2">
            <a:extLst>
              <a:ext uri="{FF2B5EF4-FFF2-40B4-BE49-F238E27FC236}">
                <a16:creationId xmlns:a16="http://schemas.microsoft.com/office/drawing/2014/main" id="{41C2BBAF-6A4B-47CB-BD75-5168D1A27556}"/>
              </a:ext>
            </a:extLst>
          </p:cNvPr>
          <p:cNvSpPr>
            <a:spLocks noGrp="1"/>
          </p:cNvSpPr>
          <p:nvPr>
            <p:ph type="body" sz="quarter" idx="10" hasCustomPrompt="1"/>
          </p:nvPr>
        </p:nvSpPr>
        <p:spPr>
          <a:xfrm>
            <a:off x="609600" y="5212080"/>
            <a:ext cx="10906298" cy="1371600"/>
          </a:xfrm>
        </p:spPr>
        <p:txBody>
          <a:bodyPr anchor="b"/>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[Legal]</a:t>
            </a:r>
          </a:p>
        </p:txBody>
      </p:sp>
    </p:spTree>
    <p:extLst>
      <p:ext uri="{BB962C8B-B14F-4D97-AF65-F5344CB8AC3E}">
        <p14:creationId xmlns:p14="http://schemas.microsoft.com/office/powerpoint/2010/main" val="3584848039"/>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slide 2">
    <p:spTree>
      <p:nvGrpSpPr>
        <p:cNvPr id="1" name=""/>
        <p:cNvGrpSpPr/>
        <p:nvPr/>
      </p:nvGrpSpPr>
      <p:grpSpPr>
        <a:xfrm>
          <a:off x="0" y="0"/>
          <a:ext cx="0" cy="0"/>
          <a:chOff x="0" y="0"/>
          <a:chExt cx="0" cy="0"/>
        </a:xfrm>
      </p:grpSpPr>
      <p:pic>
        <p:nvPicPr>
          <p:cNvPr id="15" name="Picture Placeholder 9">
            <a:extLst>
              <a:ext uri="{FF2B5EF4-FFF2-40B4-BE49-F238E27FC236}">
                <a16:creationId xmlns:a16="http://schemas.microsoft.com/office/drawing/2014/main" id="{88EEE73C-8877-43D1-86A9-69E953630E6B}"/>
              </a:ext>
            </a:extLst>
          </p:cNvPr>
          <p:cNvPicPr>
            <a:picLocks noChangeAspect="1"/>
          </p:cNvPicPr>
          <p:nvPr/>
        </p:nvPicPr>
        <p:blipFill rotWithShape="1">
          <a:blip r:embed="rId7"/>
          <a:srcRect l="17709" r="24167"/>
          <a:stretch/>
        </p:blipFill>
        <p:spPr>
          <a:xfrm>
            <a:off x="2493818" y="3"/>
            <a:ext cx="9698182" cy="6868345"/>
          </a:xfrm>
          <a:prstGeom prst="rect">
            <a:avLst/>
          </a:prstGeom>
        </p:spPr>
      </p:pic>
      <p:sp>
        <p:nvSpPr>
          <p:cNvPr id="12" name="Freeform: Shape 11">
            <a:extLst>
              <a:ext uri="{FF2B5EF4-FFF2-40B4-BE49-F238E27FC236}">
                <a16:creationId xmlns:a16="http://schemas.microsoft.com/office/drawing/2014/main" id="{12869856-6182-4B8D-938C-EBFCD02C87F2}"/>
              </a:ext>
            </a:extLst>
          </p:cNvPr>
          <p:cNvSpPr>
            <a:spLocks noChangeAspect="1"/>
          </p:cNvSpPr>
          <p:nvPr/>
        </p:nvSpPr>
        <p:spPr bwMode="white">
          <a:xfrm>
            <a:off x="2" y="1"/>
            <a:ext cx="8367536"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3" name="Picture 12">
            <a:extLst>
              <a:ext uri="{FF2B5EF4-FFF2-40B4-BE49-F238E27FC236}">
                <a16:creationId xmlns:a16="http://schemas.microsoft.com/office/drawing/2014/main" id="{8E44EA63-8055-4BC6-ADFC-211DB47C441A}"/>
              </a:ext>
            </a:extLst>
          </p:cNvPr>
          <p:cNvPicPr>
            <a:picLocks noChangeAspect="1"/>
          </p:cNvPicPr>
          <p:nvPr/>
        </p:nvPicPr>
        <p:blipFill>
          <a:blip r:embed="rId8"/>
          <a:stretch>
            <a:fillRect/>
          </a:stretch>
        </p:blipFill>
        <p:spPr bwMode="black">
          <a:xfrm>
            <a:off x="345195" y="5410797"/>
            <a:ext cx="1983971" cy="1192221"/>
          </a:xfrm>
          <a:prstGeom prst="rect">
            <a:avLst/>
          </a:prstGeom>
        </p:spPr>
      </p:pic>
      <p:sp>
        <p:nvSpPr>
          <p:cNvPr id="26" name="Report Title">
            <a:extLst>
              <a:ext uri="{FF2B5EF4-FFF2-40B4-BE49-F238E27FC236}">
                <a16:creationId xmlns:a16="http://schemas.microsoft.com/office/drawing/2014/main" id="{C77651B3-4358-447B-9AFF-0D75E675F6C3}"/>
              </a:ext>
            </a:extLst>
          </p:cNvPr>
          <p:cNvSpPr>
            <a:spLocks noGrp="1"/>
          </p:cNvSpPr>
          <p:nvPr>
            <p:ph type="ctrTitle" hasCustomPrompt="1"/>
            <p:custDataLst>
              <p:tags r:id="rId1"/>
            </p:custDataLst>
          </p:nvPr>
        </p:nvSpPr>
        <p:spPr bwMode="white">
          <a:xfrm>
            <a:off x="602834" y="2123558"/>
            <a:ext cx="6281336"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27" name="Report Subtitle">
            <a:extLst>
              <a:ext uri="{FF2B5EF4-FFF2-40B4-BE49-F238E27FC236}">
                <a16:creationId xmlns:a16="http://schemas.microsoft.com/office/drawing/2014/main" id="{9BB6D6A4-D6F1-4F2E-A6AB-B4D83A6AFB86}"/>
              </a:ext>
            </a:extLst>
          </p:cNvPr>
          <p:cNvSpPr>
            <a:spLocks noGrp="1"/>
          </p:cNvSpPr>
          <p:nvPr>
            <p:ph type="subTitle" idx="1" hasCustomPrompt="1"/>
            <p:custDataLst>
              <p:tags r:id="rId2"/>
            </p:custDataLst>
          </p:nvPr>
        </p:nvSpPr>
        <p:spPr bwMode="white">
          <a:xfrm>
            <a:off x="602834" y="2730105"/>
            <a:ext cx="6281336"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28" name="Confidentiality Stamp">
            <a:extLst>
              <a:ext uri="{FF2B5EF4-FFF2-40B4-BE49-F238E27FC236}">
                <a16:creationId xmlns:a16="http://schemas.microsoft.com/office/drawing/2014/main" id="{0E2F3F91-4073-4018-A640-F36B816E77DA}"/>
              </a:ext>
            </a:extLst>
          </p:cNvPr>
          <p:cNvSpPr txBox="1"/>
          <p:nvPr>
            <p:custDataLst>
              <p:tags r:id="rId3"/>
            </p:custDataLst>
          </p:nvPr>
        </p:nvSpPr>
        <p:spPr>
          <a:xfrm>
            <a:off x="642851" y="4176285"/>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29" name="Draft Stamp">
            <a:extLst>
              <a:ext uri="{FF2B5EF4-FFF2-40B4-BE49-F238E27FC236}">
                <a16:creationId xmlns:a16="http://schemas.microsoft.com/office/drawing/2014/main" id="{D99A7AB6-A20A-4FF1-A703-0C449EEF0B0E}"/>
              </a:ext>
            </a:extLst>
          </p:cNvPr>
          <p:cNvSpPr txBox="1">
            <a:spLocks/>
          </p:cNvSpPr>
          <p:nvPr>
            <p:custDataLst>
              <p:tags r:id="rId4"/>
            </p:custDataLst>
          </p:nvPr>
        </p:nvSpPr>
        <p:spPr bwMode="black">
          <a:xfrm>
            <a:off x="642851" y="3916966"/>
            <a:ext cx="2669925" cy="183308"/>
          </a:xfrm>
          <a:prstGeom prst="rect">
            <a:avLst/>
          </a:prstGeom>
          <a:noFill/>
          <a:ln>
            <a:noFill/>
          </a:ln>
        </p:spPr>
        <p:txBody>
          <a:bodyPr wrap="square" lIns="0" tIns="0" rIns="0" bIns="121024" rtlCol="0" anchor="t" anchorCtr="0">
            <a:noAutofit/>
          </a:bodyPr>
          <a:lstStyle/>
          <a:p>
            <a:pPr algn="l">
              <a:lnSpc>
                <a:spcPct val="100000"/>
              </a:lnSpc>
            </a:pPr>
            <a:endParaRPr lang="en-GB" sz="882" b="0" i="0" dirty="0">
              <a:solidFill>
                <a:schemeClr val="bg1"/>
              </a:solidFill>
              <a:latin typeface="+mn-lt"/>
            </a:endParaRPr>
          </a:p>
        </p:txBody>
      </p:sp>
      <p:sp>
        <p:nvSpPr>
          <p:cNvPr id="30" name="Report Date">
            <a:extLst>
              <a:ext uri="{FF2B5EF4-FFF2-40B4-BE49-F238E27FC236}">
                <a16:creationId xmlns:a16="http://schemas.microsoft.com/office/drawing/2014/main" id="{BA7C48D8-0F4A-43F2-B425-8A49E4F2DFB4}"/>
              </a:ext>
            </a:extLst>
          </p:cNvPr>
          <p:cNvSpPr txBox="1"/>
          <p:nvPr>
            <p:custDataLst>
              <p:tags r:id="rId5"/>
            </p:custDataLst>
          </p:nvPr>
        </p:nvSpPr>
        <p:spPr bwMode="black">
          <a:xfrm>
            <a:off x="602834" y="2947510"/>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1654655225"/>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slide 3">
    <p:spTree>
      <p:nvGrpSpPr>
        <p:cNvPr id="1" name=""/>
        <p:cNvGrpSpPr/>
        <p:nvPr/>
      </p:nvGrpSpPr>
      <p:grpSpPr>
        <a:xfrm>
          <a:off x="0" y="0"/>
          <a:ext cx="0" cy="0"/>
          <a:chOff x="0" y="0"/>
          <a:chExt cx="0" cy="0"/>
        </a:xfrm>
      </p:grpSpPr>
      <p:pic>
        <p:nvPicPr>
          <p:cNvPr id="12" name="Picture Placeholder 9">
            <a:extLst>
              <a:ext uri="{FF2B5EF4-FFF2-40B4-BE49-F238E27FC236}">
                <a16:creationId xmlns:a16="http://schemas.microsoft.com/office/drawing/2014/main" id="{627FAFAA-285F-4945-A3A2-666A8A502E15}"/>
              </a:ext>
            </a:extLst>
          </p:cNvPr>
          <p:cNvPicPr>
            <a:picLocks noChangeAspect="1"/>
          </p:cNvPicPr>
          <p:nvPr/>
        </p:nvPicPr>
        <p:blipFill rotWithShape="1">
          <a:blip r:embed="rId7"/>
          <a:srcRect l="17709" r="24167"/>
          <a:stretch/>
        </p:blipFill>
        <p:spPr>
          <a:xfrm>
            <a:off x="2493818" y="3"/>
            <a:ext cx="9698182" cy="6868345"/>
          </a:xfrm>
          <a:prstGeom prst="rect">
            <a:avLst/>
          </a:prstGeom>
        </p:spPr>
      </p:pic>
      <p:sp>
        <p:nvSpPr>
          <p:cNvPr id="15" name="Freeform: Shape 14">
            <a:extLst>
              <a:ext uri="{FF2B5EF4-FFF2-40B4-BE49-F238E27FC236}">
                <a16:creationId xmlns:a16="http://schemas.microsoft.com/office/drawing/2014/main" id="{575F215B-4184-4392-9C86-1A188FA31F05}"/>
              </a:ext>
            </a:extLst>
          </p:cNvPr>
          <p:cNvSpPr>
            <a:spLocks noChangeAspect="1"/>
          </p:cNvSpPr>
          <p:nvPr/>
        </p:nvSpPr>
        <p:spPr bwMode="white">
          <a:xfrm>
            <a:off x="2" y="1"/>
            <a:ext cx="8367536"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4" name="Picture 13">
            <a:extLst>
              <a:ext uri="{FF2B5EF4-FFF2-40B4-BE49-F238E27FC236}">
                <a16:creationId xmlns:a16="http://schemas.microsoft.com/office/drawing/2014/main" id="{5D160942-482E-4DB8-A58E-71FBEDE7727A}"/>
              </a:ext>
            </a:extLst>
          </p:cNvPr>
          <p:cNvPicPr>
            <a:picLocks noChangeAspect="1"/>
          </p:cNvPicPr>
          <p:nvPr/>
        </p:nvPicPr>
        <p:blipFill>
          <a:blip r:embed="rId8"/>
          <a:stretch>
            <a:fillRect/>
          </a:stretch>
        </p:blipFill>
        <p:spPr bwMode="black">
          <a:xfrm>
            <a:off x="345195" y="5410797"/>
            <a:ext cx="1983971" cy="1192221"/>
          </a:xfrm>
          <a:prstGeom prst="rect">
            <a:avLst/>
          </a:prstGeom>
        </p:spPr>
      </p:pic>
      <p:sp>
        <p:nvSpPr>
          <p:cNvPr id="11" name="Report Title">
            <a:extLst>
              <a:ext uri="{FF2B5EF4-FFF2-40B4-BE49-F238E27FC236}">
                <a16:creationId xmlns:a16="http://schemas.microsoft.com/office/drawing/2014/main" id="{12C0EFB5-DB4A-44B7-BEB6-50F77D1D323D}"/>
              </a:ext>
            </a:extLst>
          </p:cNvPr>
          <p:cNvSpPr>
            <a:spLocks noGrp="1"/>
          </p:cNvSpPr>
          <p:nvPr>
            <p:ph type="ctrTitle" hasCustomPrompt="1"/>
            <p:custDataLst>
              <p:tags r:id="rId1"/>
            </p:custDataLst>
          </p:nvPr>
        </p:nvSpPr>
        <p:spPr bwMode="white">
          <a:xfrm>
            <a:off x="602834" y="2123558"/>
            <a:ext cx="6281336"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13" name="Report Subtitle">
            <a:extLst>
              <a:ext uri="{FF2B5EF4-FFF2-40B4-BE49-F238E27FC236}">
                <a16:creationId xmlns:a16="http://schemas.microsoft.com/office/drawing/2014/main" id="{2EEB4B15-EBE2-4CC7-87E7-CF12291C9A89}"/>
              </a:ext>
            </a:extLst>
          </p:cNvPr>
          <p:cNvSpPr>
            <a:spLocks noGrp="1"/>
          </p:cNvSpPr>
          <p:nvPr>
            <p:ph type="subTitle" idx="1" hasCustomPrompt="1"/>
            <p:custDataLst>
              <p:tags r:id="rId2"/>
            </p:custDataLst>
          </p:nvPr>
        </p:nvSpPr>
        <p:spPr bwMode="white">
          <a:xfrm>
            <a:off x="602834" y="2730105"/>
            <a:ext cx="6281336"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16" name="Confidentiality Stamp">
            <a:extLst>
              <a:ext uri="{FF2B5EF4-FFF2-40B4-BE49-F238E27FC236}">
                <a16:creationId xmlns:a16="http://schemas.microsoft.com/office/drawing/2014/main" id="{BB6F76BA-CA5E-46B1-A4FE-A04494BA1F41}"/>
              </a:ext>
            </a:extLst>
          </p:cNvPr>
          <p:cNvSpPr txBox="1"/>
          <p:nvPr>
            <p:custDataLst>
              <p:tags r:id="rId3"/>
            </p:custDataLst>
          </p:nvPr>
        </p:nvSpPr>
        <p:spPr>
          <a:xfrm>
            <a:off x="642851" y="4176285"/>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17" name="Draft Stamp">
            <a:extLst>
              <a:ext uri="{FF2B5EF4-FFF2-40B4-BE49-F238E27FC236}">
                <a16:creationId xmlns:a16="http://schemas.microsoft.com/office/drawing/2014/main" id="{FD086E63-2C7B-45FF-B665-56AD61AC323A}"/>
              </a:ext>
            </a:extLst>
          </p:cNvPr>
          <p:cNvSpPr txBox="1">
            <a:spLocks/>
          </p:cNvSpPr>
          <p:nvPr>
            <p:custDataLst>
              <p:tags r:id="rId4"/>
            </p:custDataLst>
          </p:nvPr>
        </p:nvSpPr>
        <p:spPr bwMode="black">
          <a:xfrm>
            <a:off x="642851" y="3916966"/>
            <a:ext cx="2669925" cy="183308"/>
          </a:xfrm>
          <a:prstGeom prst="rect">
            <a:avLst/>
          </a:prstGeom>
          <a:noFill/>
          <a:ln>
            <a:noFill/>
          </a:ln>
        </p:spPr>
        <p:txBody>
          <a:bodyPr wrap="square" lIns="0" tIns="0" rIns="0" bIns="121024" rtlCol="0" anchor="t" anchorCtr="0">
            <a:noAutofit/>
          </a:bodyPr>
          <a:lstStyle/>
          <a:p>
            <a:pPr algn="l">
              <a:lnSpc>
                <a:spcPct val="100000"/>
              </a:lnSpc>
            </a:pPr>
            <a:endParaRPr lang="en-GB" sz="882" b="0" i="0" dirty="0">
              <a:solidFill>
                <a:schemeClr val="bg1"/>
              </a:solidFill>
              <a:latin typeface="+mn-lt"/>
            </a:endParaRPr>
          </a:p>
        </p:txBody>
      </p:sp>
      <p:sp>
        <p:nvSpPr>
          <p:cNvPr id="18" name="Report Date">
            <a:extLst>
              <a:ext uri="{FF2B5EF4-FFF2-40B4-BE49-F238E27FC236}">
                <a16:creationId xmlns:a16="http://schemas.microsoft.com/office/drawing/2014/main" id="{2093D07F-E838-4E22-A6DD-E50DBC55755D}"/>
              </a:ext>
            </a:extLst>
          </p:cNvPr>
          <p:cNvSpPr txBox="1"/>
          <p:nvPr>
            <p:custDataLst>
              <p:tags r:id="rId5"/>
            </p:custDataLst>
          </p:nvPr>
        </p:nvSpPr>
        <p:spPr bwMode="black">
          <a:xfrm>
            <a:off x="602834" y="2947510"/>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631014825"/>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slide 4">
    <p:bg>
      <p:bgPr>
        <a:solidFill>
          <a:schemeClr val="accent6"/>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8E44EA63-8055-4BC6-ADFC-211DB47C441A}"/>
              </a:ext>
            </a:extLst>
          </p:cNvPr>
          <p:cNvPicPr>
            <a:picLocks noChangeAspect="1"/>
          </p:cNvPicPr>
          <p:nvPr/>
        </p:nvPicPr>
        <p:blipFill>
          <a:blip r:embed="rId7"/>
          <a:stretch>
            <a:fillRect/>
          </a:stretch>
        </p:blipFill>
        <p:spPr bwMode="black">
          <a:xfrm>
            <a:off x="345195" y="5410797"/>
            <a:ext cx="1983971" cy="1192221"/>
          </a:xfrm>
          <a:prstGeom prst="rect">
            <a:avLst/>
          </a:prstGeom>
        </p:spPr>
      </p:pic>
      <p:sp>
        <p:nvSpPr>
          <p:cNvPr id="26" name="Report Title">
            <a:extLst>
              <a:ext uri="{FF2B5EF4-FFF2-40B4-BE49-F238E27FC236}">
                <a16:creationId xmlns:a16="http://schemas.microsoft.com/office/drawing/2014/main" id="{C77651B3-4358-447B-9AFF-0D75E675F6C3}"/>
              </a:ext>
            </a:extLst>
          </p:cNvPr>
          <p:cNvSpPr>
            <a:spLocks noGrp="1"/>
          </p:cNvSpPr>
          <p:nvPr>
            <p:ph type="ctrTitle" hasCustomPrompt="1"/>
            <p:custDataLst>
              <p:tags r:id="rId1"/>
            </p:custDataLst>
          </p:nvPr>
        </p:nvSpPr>
        <p:spPr bwMode="white">
          <a:xfrm>
            <a:off x="602834" y="2123558"/>
            <a:ext cx="6281336"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27" name="Report Subtitle">
            <a:extLst>
              <a:ext uri="{FF2B5EF4-FFF2-40B4-BE49-F238E27FC236}">
                <a16:creationId xmlns:a16="http://schemas.microsoft.com/office/drawing/2014/main" id="{9BB6D6A4-D6F1-4F2E-A6AB-B4D83A6AFB86}"/>
              </a:ext>
            </a:extLst>
          </p:cNvPr>
          <p:cNvSpPr>
            <a:spLocks noGrp="1"/>
          </p:cNvSpPr>
          <p:nvPr>
            <p:ph type="subTitle" idx="1" hasCustomPrompt="1"/>
            <p:custDataLst>
              <p:tags r:id="rId2"/>
            </p:custDataLst>
          </p:nvPr>
        </p:nvSpPr>
        <p:spPr bwMode="white">
          <a:xfrm>
            <a:off x="602834" y="2730105"/>
            <a:ext cx="6281336"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28" name="Confidentiality Stamp">
            <a:extLst>
              <a:ext uri="{FF2B5EF4-FFF2-40B4-BE49-F238E27FC236}">
                <a16:creationId xmlns:a16="http://schemas.microsoft.com/office/drawing/2014/main" id="{0E2F3F91-4073-4018-A640-F36B816E77DA}"/>
              </a:ext>
            </a:extLst>
          </p:cNvPr>
          <p:cNvSpPr txBox="1"/>
          <p:nvPr>
            <p:custDataLst>
              <p:tags r:id="rId3"/>
            </p:custDataLst>
          </p:nvPr>
        </p:nvSpPr>
        <p:spPr>
          <a:xfrm>
            <a:off x="642851" y="4176285"/>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29" name="Draft Stamp">
            <a:extLst>
              <a:ext uri="{FF2B5EF4-FFF2-40B4-BE49-F238E27FC236}">
                <a16:creationId xmlns:a16="http://schemas.microsoft.com/office/drawing/2014/main" id="{D99A7AB6-A20A-4FF1-A703-0C449EEF0B0E}"/>
              </a:ext>
            </a:extLst>
          </p:cNvPr>
          <p:cNvSpPr txBox="1">
            <a:spLocks/>
          </p:cNvSpPr>
          <p:nvPr>
            <p:custDataLst>
              <p:tags r:id="rId4"/>
            </p:custDataLst>
          </p:nvPr>
        </p:nvSpPr>
        <p:spPr bwMode="black">
          <a:xfrm>
            <a:off x="642851" y="3916966"/>
            <a:ext cx="2669925" cy="183308"/>
          </a:xfrm>
          <a:prstGeom prst="rect">
            <a:avLst/>
          </a:prstGeom>
          <a:noFill/>
          <a:ln>
            <a:noFill/>
          </a:ln>
        </p:spPr>
        <p:txBody>
          <a:bodyPr wrap="square" lIns="0" tIns="0" rIns="0" bIns="121024" rtlCol="0" anchor="t" anchorCtr="0">
            <a:noAutofit/>
          </a:bodyPr>
          <a:lstStyle/>
          <a:p>
            <a:pPr algn="l">
              <a:lnSpc>
                <a:spcPct val="100000"/>
              </a:lnSpc>
            </a:pPr>
            <a:endParaRPr lang="en-GB" sz="882" b="0" i="0" dirty="0">
              <a:solidFill>
                <a:schemeClr val="bg1"/>
              </a:solidFill>
              <a:latin typeface="+mn-lt"/>
            </a:endParaRPr>
          </a:p>
        </p:txBody>
      </p:sp>
      <p:sp>
        <p:nvSpPr>
          <p:cNvPr id="30" name="Report Date">
            <a:extLst>
              <a:ext uri="{FF2B5EF4-FFF2-40B4-BE49-F238E27FC236}">
                <a16:creationId xmlns:a16="http://schemas.microsoft.com/office/drawing/2014/main" id="{BA7C48D8-0F4A-43F2-B425-8A49E4F2DFB4}"/>
              </a:ext>
            </a:extLst>
          </p:cNvPr>
          <p:cNvSpPr txBox="1"/>
          <p:nvPr>
            <p:custDataLst>
              <p:tags r:id="rId5"/>
            </p:custDataLst>
          </p:nvPr>
        </p:nvSpPr>
        <p:spPr bwMode="black">
          <a:xfrm>
            <a:off x="602834" y="2947510"/>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3310143717"/>
      </p:ext>
    </p:extLst>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Ttle Slide 2 - without image">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86E1CB07-AAEA-314E-A423-4B23728F274D}"/>
              </a:ext>
            </a:extLst>
          </p:cNvPr>
          <p:cNvSpPr>
            <a:spLocks noGrp="1"/>
          </p:cNvSpPr>
          <p:nvPr>
            <p:ph type="pic" sz="quarter" idx="10"/>
          </p:nvPr>
        </p:nvSpPr>
        <p:spPr bwMode="hidden">
          <a:xfrm>
            <a:off x="2743200" y="1"/>
            <a:ext cx="9448800" cy="6857999"/>
          </a:xfrm>
          <a:solidFill>
            <a:srgbClr val="DEDEDE"/>
          </a:solidFill>
        </p:spPr>
        <p:txBody>
          <a:bodyPr rIns="1371600" anchor="ctr" anchorCtr="0"/>
          <a:lstStyle>
            <a:lvl1pPr algn="r">
              <a:defRPr sz="971" b="0">
                <a:solidFill>
                  <a:schemeClr val="tx1"/>
                </a:solidFill>
              </a:defRPr>
            </a:lvl1pPr>
          </a:lstStyle>
          <a:p>
            <a:r>
              <a:rPr lang="en-US"/>
              <a:t>Click icon to add picture</a:t>
            </a:r>
            <a:endParaRPr lang="en-GB" dirty="0"/>
          </a:p>
        </p:txBody>
      </p:sp>
      <p:grpSp>
        <p:nvGrpSpPr>
          <p:cNvPr id="3" name="Group 2">
            <a:extLst>
              <a:ext uri="{FF2B5EF4-FFF2-40B4-BE49-F238E27FC236}">
                <a16:creationId xmlns:a16="http://schemas.microsoft.com/office/drawing/2014/main" id="{37A9093B-3432-154B-91D3-38327BBF6EBC}"/>
              </a:ext>
            </a:extLst>
          </p:cNvPr>
          <p:cNvGrpSpPr/>
          <p:nvPr>
            <p:custDataLst>
              <p:tags r:id="rId1"/>
            </p:custDataLst>
          </p:nvPr>
        </p:nvGrpSpPr>
        <p:grpSpPr>
          <a:xfrm>
            <a:off x="2" y="1"/>
            <a:ext cx="8367536" cy="6858000"/>
            <a:chOff x="1" y="3"/>
            <a:chExt cx="6126163" cy="6858000"/>
          </a:xfrm>
          <a:solidFill>
            <a:schemeClr val="accent6"/>
          </a:solidFill>
        </p:grpSpPr>
        <p:sp>
          <p:nvSpPr>
            <p:cNvPr id="12" name="Freeform: Shape 11">
              <a:extLst>
                <a:ext uri="{FF2B5EF4-FFF2-40B4-BE49-F238E27FC236}">
                  <a16:creationId xmlns:a16="http://schemas.microsoft.com/office/drawing/2014/main" id="{ED7CC873-FA37-4A3B-A68F-BA24516A184F}"/>
                </a:ext>
              </a:extLst>
            </p:cNvPr>
            <p:cNvSpPr>
              <a:spLocks noChangeAspect="1"/>
            </p:cNvSpPr>
            <p:nvPr/>
          </p:nvSpPr>
          <p:spPr bwMode="white">
            <a:xfrm>
              <a:off x="1" y="3"/>
              <a:ext cx="6126163"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0" name="Picture 9">
              <a:extLst>
                <a:ext uri="{FF2B5EF4-FFF2-40B4-BE49-F238E27FC236}">
                  <a16:creationId xmlns:a16="http://schemas.microsoft.com/office/drawing/2014/main" id="{89B02B9A-C678-D74D-B142-58CA492CDC0C}"/>
                </a:ext>
              </a:extLst>
            </p:cNvPr>
            <p:cNvPicPr>
              <a:picLocks noChangeAspect="1"/>
            </p:cNvPicPr>
            <p:nvPr/>
          </p:nvPicPr>
          <p:blipFill>
            <a:blip r:embed="rId9"/>
            <a:stretch>
              <a:fillRect/>
            </a:stretch>
          </p:blipFill>
          <p:spPr bwMode="black">
            <a:xfrm>
              <a:off x="201168" y="5330955"/>
              <a:ext cx="1636776" cy="1351184"/>
            </a:xfrm>
            <a:prstGeom prst="rect">
              <a:avLst/>
            </a:prstGeom>
            <a:grpFill/>
          </p:spPr>
        </p:pic>
      </p:grpSp>
      <p:sp>
        <p:nvSpPr>
          <p:cNvPr id="14" name="Confidentiality Stamp">
            <a:extLst>
              <a:ext uri="{FF2B5EF4-FFF2-40B4-BE49-F238E27FC236}">
                <a16:creationId xmlns:a16="http://schemas.microsoft.com/office/drawing/2014/main" id="{C86EBE8C-2CF4-40B7-B289-3EE472179A80}"/>
              </a:ext>
            </a:extLst>
          </p:cNvPr>
          <p:cNvSpPr txBox="1"/>
          <p:nvPr>
            <p:custDataLst>
              <p:tags r:id="rId2"/>
            </p:custDataLst>
          </p:nvPr>
        </p:nvSpPr>
        <p:spPr>
          <a:xfrm>
            <a:off x="569937" y="4208056"/>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n-lt"/>
                <a:cs typeface="Arial" pitchFamily="34" charset="0"/>
              </a:rPr>
              <a:t> </a:t>
            </a:r>
          </a:p>
        </p:txBody>
      </p:sp>
      <p:sp>
        <p:nvSpPr>
          <p:cNvPr id="15" name="Draft Stamp">
            <a:extLst>
              <a:ext uri="{FF2B5EF4-FFF2-40B4-BE49-F238E27FC236}">
                <a16:creationId xmlns:a16="http://schemas.microsoft.com/office/drawing/2014/main" id="{70EB308C-F021-4F1B-A609-C22651ED1893}"/>
              </a:ext>
            </a:extLst>
          </p:cNvPr>
          <p:cNvSpPr txBox="1"/>
          <p:nvPr>
            <p:custDataLst>
              <p:tags r:id="rId3"/>
            </p:custDataLst>
          </p:nvPr>
        </p:nvSpPr>
        <p:spPr bwMode="black">
          <a:xfrm>
            <a:off x="569938" y="4722192"/>
            <a:ext cx="3258602" cy="135743"/>
          </a:xfrm>
          <a:prstGeom prst="rect">
            <a:avLst/>
          </a:prstGeom>
          <a:noFill/>
          <a:ln>
            <a:noFill/>
          </a:ln>
        </p:spPr>
        <p:txBody>
          <a:bodyPr wrap="square" lIns="0" tIns="0" rIns="0" bIns="0" rtlCol="0" anchor="t" anchorCtr="0">
            <a:spAutoFit/>
          </a:bodyPr>
          <a:lstStyle/>
          <a:p>
            <a:pPr algn="l">
              <a:lnSpc>
                <a:spcPct val="100000"/>
              </a:lnSpc>
            </a:pPr>
            <a:endParaRPr lang="en-GB" sz="882" b="1" i="0" dirty="0">
              <a:solidFill>
                <a:schemeClr val="bg1"/>
              </a:solidFill>
              <a:latin typeface="+mn-lt"/>
            </a:endParaRPr>
          </a:p>
        </p:txBody>
      </p:sp>
      <p:sp>
        <p:nvSpPr>
          <p:cNvPr id="16" name="Report Date">
            <a:extLst>
              <a:ext uri="{FF2B5EF4-FFF2-40B4-BE49-F238E27FC236}">
                <a16:creationId xmlns:a16="http://schemas.microsoft.com/office/drawing/2014/main" id="{0BBB8318-EB82-4BAF-B07D-883DE61EDB2A}"/>
              </a:ext>
            </a:extLst>
          </p:cNvPr>
          <p:cNvSpPr txBox="1"/>
          <p:nvPr>
            <p:custDataLst>
              <p:tags r:id="rId4"/>
            </p:custDataLst>
          </p:nvPr>
        </p:nvSpPr>
        <p:spPr bwMode="black">
          <a:xfrm>
            <a:off x="569937" y="3751729"/>
            <a:ext cx="2911018" cy="203774"/>
          </a:xfrm>
          <a:prstGeom prst="rect">
            <a:avLst/>
          </a:prstGeom>
          <a:noFill/>
          <a:ln>
            <a:noFill/>
          </a:ln>
        </p:spPr>
        <p:txBody>
          <a:bodyPr wrap="square" lIns="0" tIns="0" rIns="0" bIns="0" rtlCol="0">
            <a:spAutoFit/>
          </a:bodyPr>
          <a:lstStyle/>
          <a:p>
            <a:pPr algn="l"/>
            <a:endParaRPr lang="en-GB" sz="1324" i="0" dirty="0">
              <a:solidFill>
                <a:schemeClr val="bg1"/>
              </a:solidFill>
              <a:latin typeface="+mn-lt"/>
            </a:endParaRPr>
          </a:p>
        </p:txBody>
      </p:sp>
      <p:sp>
        <p:nvSpPr>
          <p:cNvPr id="17" name="Cover image">
            <a:extLst>
              <a:ext uri="{FF2B5EF4-FFF2-40B4-BE49-F238E27FC236}">
                <a16:creationId xmlns:a16="http://schemas.microsoft.com/office/drawing/2014/main" id="{0B8EC450-2588-46B0-A962-4A8F28BBA87D}"/>
              </a:ext>
            </a:extLst>
          </p:cNvPr>
          <p:cNvSpPr txBox="1">
            <a:spLocks noChangeAspect="1"/>
          </p:cNvSpPr>
          <p:nvPr>
            <p:custDataLst>
              <p:tags r:id="rId5"/>
            </p:custDataLst>
          </p:nvPr>
        </p:nvSpPr>
        <p:spPr>
          <a:xfrm>
            <a:off x="2308284" y="3167623"/>
            <a:ext cx="8145368" cy="2823882"/>
          </a:xfrm>
          <a:prstGeom prst="rect">
            <a:avLst/>
          </a:prstGeom>
          <a:noFill/>
          <a:ln w="3175">
            <a:noFill/>
          </a:ln>
        </p:spPr>
        <p:txBody>
          <a:bodyPr wrap="square" lIns="0" tIns="0" rIns="0" bIns="0" rtlCol="0">
            <a:noAutofit/>
          </a:bodyPr>
          <a:lstStyle/>
          <a:p>
            <a:pPr indent="-269703">
              <a:spcAft>
                <a:spcPts val="885"/>
              </a:spcAft>
            </a:pPr>
            <a:endParaRPr lang="en-GB" sz="1941" dirty="0">
              <a:latin typeface="Georgia" pitchFamily="18" charset="0"/>
            </a:endParaRPr>
          </a:p>
        </p:txBody>
      </p:sp>
      <p:sp>
        <p:nvSpPr>
          <p:cNvPr id="18" name="Confidentiality Stamp">
            <a:extLst>
              <a:ext uri="{FF2B5EF4-FFF2-40B4-BE49-F238E27FC236}">
                <a16:creationId xmlns:a16="http://schemas.microsoft.com/office/drawing/2014/main" id="{544908D1-6B61-43B7-9B66-869C15C36F68}"/>
              </a:ext>
            </a:extLst>
          </p:cNvPr>
          <p:cNvSpPr txBox="1"/>
          <p:nvPr>
            <p:custDataLst>
              <p:tags r:id="rId6"/>
            </p:custDataLst>
          </p:nvPr>
        </p:nvSpPr>
        <p:spPr>
          <a:xfrm>
            <a:off x="569937" y="2217741"/>
            <a:ext cx="6348201" cy="651845"/>
          </a:xfrm>
          <a:prstGeom prst="rect">
            <a:avLst/>
          </a:prstGeom>
          <a:noFill/>
          <a:ln>
            <a:noFill/>
          </a:ln>
        </p:spPr>
        <p:txBody>
          <a:bodyPr wrap="square" lIns="0" tIns="0" rIns="0" bIns="0" rtlCol="0">
            <a:spAutoFit/>
          </a:bodyPr>
          <a:lstStyle/>
          <a:p>
            <a:r>
              <a:rPr lang="en-GB" sz="4236" i="0" noProof="0" dirty="0">
                <a:solidFill>
                  <a:schemeClr val="bg1"/>
                </a:solidFill>
                <a:latin typeface="+mj-lt"/>
                <a:cs typeface="Arial" pitchFamily="34" charset="0"/>
              </a:rPr>
              <a:t> </a:t>
            </a:r>
          </a:p>
        </p:txBody>
      </p:sp>
      <p:sp>
        <p:nvSpPr>
          <p:cNvPr id="20" name="Confidentiality Stamp">
            <a:extLst>
              <a:ext uri="{FF2B5EF4-FFF2-40B4-BE49-F238E27FC236}">
                <a16:creationId xmlns:a16="http://schemas.microsoft.com/office/drawing/2014/main" id="{9C246A3E-6BB1-4A8C-8940-43DA547E6AC8}"/>
              </a:ext>
            </a:extLst>
          </p:cNvPr>
          <p:cNvSpPr txBox="1"/>
          <p:nvPr>
            <p:custDataLst>
              <p:tags r:id="rId7"/>
            </p:custDataLst>
          </p:nvPr>
        </p:nvSpPr>
        <p:spPr>
          <a:xfrm>
            <a:off x="569937" y="3477409"/>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j-lt"/>
                <a:cs typeface="Arial" pitchFamily="34" charset="0"/>
              </a:rPr>
              <a:t> </a:t>
            </a:r>
          </a:p>
        </p:txBody>
      </p:sp>
    </p:spTree>
    <p:extLst>
      <p:ext uri="{BB962C8B-B14F-4D97-AF65-F5344CB8AC3E}">
        <p14:creationId xmlns:p14="http://schemas.microsoft.com/office/powerpoint/2010/main" val="1547489401"/>
      </p:ext>
    </p:extLst>
  </p:cSld>
  <p:clrMapOvr>
    <a:masterClrMapping/>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Ttle Slide 3 - without image">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86E1CB07-AAEA-314E-A423-4B23728F274D}"/>
              </a:ext>
            </a:extLst>
          </p:cNvPr>
          <p:cNvSpPr>
            <a:spLocks noGrp="1"/>
          </p:cNvSpPr>
          <p:nvPr>
            <p:ph type="pic" sz="quarter" idx="10"/>
          </p:nvPr>
        </p:nvSpPr>
        <p:spPr bwMode="hidden">
          <a:xfrm>
            <a:off x="2743200" y="1"/>
            <a:ext cx="9448800" cy="6857999"/>
          </a:xfrm>
          <a:solidFill>
            <a:srgbClr val="DEDEDE"/>
          </a:solidFill>
        </p:spPr>
        <p:txBody>
          <a:bodyPr rIns="1371600" anchor="ctr" anchorCtr="0"/>
          <a:lstStyle>
            <a:lvl1pPr algn="r">
              <a:defRPr sz="971" b="0">
                <a:solidFill>
                  <a:schemeClr val="tx1"/>
                </a:solidFill>
              </a:defRPr>
            </a:lvl1pPr>
          </a:lstStyle>
          <a:p>
            <a:r>
              <a:rPr lang="en-US"/>
              <a:t>Click icon to add picture</a:t>
            </a:r>
            <a:endParaRPr lang="en-GB" dirty="0"/>
          </a:p>
        </p:txBody>
      </p:sp>
      <p:grpSp>
        <p:nvGrpSpPr>
          <p:cNvPr id="3" name="Group 2">
            <a:extLst>
              <a:ext uri="{FF2B5EF4-FFF2-40B4-BE49-F238E27FC236}">
                <a16:creationId xmlns:a16="http://schemas.microsoft.com/office/drawing/2014/main" id="{37A9093B-3432-154B-91D3-38327BBF6EBC}"/>
              </a:ext>
            </a:extLst>
          </p:cNvPr>
          <p:cNvGrpSpPr/>
          <p:nvPr>
            <p:custDataLst>
              <p:tags r:id="rId1"/>
            </p:custDataLst>
          </p:nvPr>
        </p:nvGrpSpPr>
        <p:grpSpPr>
          <a:xfrm>
            <a:off x="2" y="1"/>
            <a:ext cx="8367536" cy="6858000"/>
            <a:chOff x="1" y="3"/>
            <a:chExt cx="6126163" cy="6858000"/>
          </a:xfrm>
        </p:grpSpPr>
        <p:sp>
          <p:nvSpPr>
            <p:cNvPr id="12" name="Freeform: Shape 11">
              <a:extLst>
                <a:ext uri="{FF2B5EF4-FFF2-40B4-BE49-F238E27FC236}">
                  <a16:creationId xmlns:a16="http://schemas.microsoft.com/office/drawing/2014/main" id="{ED7CC873-FA37-4A3B-A68F-BA24516A184F}"/>
                </a:ext>
              </a:extLst>
            </p:cNvPr>
            <p:cNvSpPr>
              <a:spLocks noChangeAspect="1"/>
            </p:cNvSpPr>
            <p:nvPr/>
          </p:nvSpPr>
          <p:spPr bwMode="white">
            <a:xfrm>
              <a:off x="1" y="3"/>
              <a:ext cx="6126163"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0" name="Picture 9">
              <a:extLst>
                <a:ext uri="{FF2B5EF4-FFF2-40B4-BE49-F238E27FC236}">
                  <a16:creationId xmlns:a16="http://schemas.microsoft.com/office/drawing/2014/main" id="{89B02B9A-C678-D74D-B142-58CA492CDC0C}"/>
                </a:ext>
              </a:extLst>
            </p:cNvPr>
            <p:cNvPicPr>
              <a:picLocks noChangeAspect="1"/>
            </p:cNvPicPr>
            <p:nvPr/>
          </p:nvPicPr>
          <p:blipFill>
            <a:blip r:embed="rId9"/>
            <a:stretch>
              <a:fillRect/>
            </a:stretch>
          </p:blipFill>
          <p:spPr bwMode="black">
            <a:xfrm>
              <a:off x="201168" y="5330955"/>
              <a:ext cx="1636776" cy="1351184"/>
            </a:xfrm>
            <a:prstGeom prst="rect">
              <a:avLst/>
            </a:prstGeom>
          </p:spPr>
        </p:pic>
      </p:grpSp>
      <p:sp>
        <p:nvSpPr>
          <p:cNvPr id="14" name="Confidentiality Stamp">
            <a:extLst>
              <a:ext uri="{FF2B5EF4-FFF2-40B4-BE49-F238E27FC236}">
                <a16:creationId xmlns:a16="http://schemas.microsoft.com/office/drawing/2014/main" id="{C86EBE8C-2CF4-40B7-B289-3EE472179A80}"/>
              </a:ext>
            </a:extLst>
          </p:cNvPr>
          <p:cNvSpPr txBox="1"/>
          <p:nvPr>
            <p:custDataLst>
              <p:tags r:id="rId2"/>
            </p:custDataLst>
          </p:nvPr>
        </p:nvSpPr>
        <p:spPr>
          <a:xfrm>
            <a:off x="569937" y="4208056"/>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n-lt"/>
                <a:cs typeface="Arial" pitchFamily="34" charset="0"/>
              </a:rPr>
              <a:t> </a:t>
            </a:r>
          </a:p>
        </p:txBody>
      </p:sp>
      <p:sp>
        <p:nvSpPr>
          <p:cNvPr id="15" name="Draft Stamp">
            <a:extLst>
              <a:ext uri="{FF2B5EF4-FFF2-40B4-BE49-F238E27FC236}">
                <a16:creationId xmlns:a16="http://schemas.microsoft.com/office/drawing/2014/main" id="{70EB308C-F021-4F1B-A609-C22651ED1893}"/>
              </a:ext>
            </a:extLst>
          </p:cNvPr>
          <p:cNvSpPr txBox="1"/>
          <p:nvPr>
            <p:custDataLst>
              <p:tags r:id="rId3"/>
            </p:custDataLst>
          </p:nvPr>
        </p:nvSpPr>
        <p:spPr bwMode="black">
          <a:xfrm>
            <a:off x="569938" y="4722192"/>
            <a:ext cx="3258602" cy="135743"/>
          </a:xfrm>
          <a:prstGeom prst="rect">
            <a:avLst/>
          </a:prstGeom>
          <a:noFill/>
          <a:ln>
            <a:noFill/>
          </a:ln>
        </p:spPr>
        <p:txBody>
          <a:bodyPr wrap="square" lIns="0" tIns="0" rIns="0" bIns="0" rtlCol="0" anchor="t" anchorCtr="0">
            <a:spAutoFit/>
          </a:bodyPr>
          <a:lstStyle/>
          <a:p>
            <a:pPr algn="l">
              <a:lnSpc>
                <a:spcPct val="100000"/>
              </a:lnSpc>
            </a:pPr>
            <a:endParaRPr lang="en-GB" sz="882" b="1" i="0" dirty="0">
              <a:solidFill>
                <a:schemeClr val="bg1"/>
              </a:solidFill>
              <a:latin typeface="+mn-lt"/>
            </a:endParaRPr>
          </a:p>
        </p:txBody>
      </p:sp>
      <p:sp>
        <p:nvSpPr>
          <p:cNvPr id="16" name="Report Date">
            <a:extLst>
              <a:ext uri="{FF2B5EF4-FFF2-40B4-BE49-F238E27FC236}">
                <a16:creationId xmlns:a16="http://schemas.microsoft.com/office/drawing/2014/main" id="{0BBB8318-EB82-4BAF-B07D-883DE61EDB2A}"/>
              </a:ext>
            </a:extLst>
          </p:cNvPr>
          <p:cNvSpPr txBox="1"/>
          <p:nvPr>
            <p:custDataLst>
              <p:tags r:id="rId4"/>
            </p:custDataLst>
          </p:nvPr>
        </p:nvSpPr>
        <p:spPr bwMode="black">
          <a:xfrm>
            <a:off x="569937" y="3751729"/>
            <a:ext cx="2911018" cy="203774"/>
          </a:xfrm>
          <a:prstGeom prst="rect">
            <a:avLst/>
          </a:prstGeom>
          <a:noFill/>
          <a:ln>
            <a:noFill/>
          </a:ln>
        </p:spPr>
        <p:txBody>
          <a:bodyPr wrap="square" lIns="0" tIns="0" rIns="0" bIns="0" rtlCol="0">
            <a:spAutoFit/>
          </a:bodyPr>
          <a:lstStyle/>
          <a:p>
            <a:pPr algn="l"/>
            <a:endParaRPr lang="en-GB" sz="1324" i="0" dirty="0">
              <a:solidFill>
                <a:schemeClr val="bg1"/>
              </a:solidFill>
              <a:latin typeface="+mn-lt"/>
            </a:endParaRPr>
          </a:p>
        </p:txBody>
      </p:sp>
      <p:sp>
        <p:nvSpPr>
          <p:cNvPr id="17" name="Cover image">
            <a:extLst>
              <a:ext uri="{FF2B5EF4-FFF2-40B4-BE49-F238E27FC236}">
                <a16:creationId xmlns:a16="http://schemas.microsoft.com/office/drawing/2014/main" id="{0B8EC450-2588-46B0-A962-4A8F28BBA87D}"/>
              </a:ext>
            </a:extLst>
          </p:cNvPr>
          <p:cNvSpPr txBox="1">
            <a:spLocks noChangeAspect="1"/>
          </p:cNvSpPr>
          <p:nvPr>
            <p:custDataLst>
              <p:tags r:id="rId5"/>
            </p:custDataLst>
          </p:nvPr>
        </p:nvSpPr>
        <p:spPr>
          <a:xfrm>
            <a:off x="2308284" y="3167623"/>
            <a:ext cx="8145368" cy="2823882"/>
          </a:xfrm>
          <a:prstGeom prst="rect">
            <a:avLst/>
          </a:prstGeom>
          <a:noFill/>
          <a:ln w="3175">
            <a:noFill/>
          </a:ln>
        </p:spPr>
        <p:txBody>
          <a:bodyPr wrap="square" lIns="0" tIns="0" rIns="0" bIns="0" rtlCol="0">
            <a:noAutofit/>
          </a:bodyPr>
          <a:lstStyle/>
          <a:p>
            <a:pPr indent="-269703">
              <a:spcAft>
                <a:spcPts val="885"/>
              </a:spcAft>
            </a:pPr>
            <a:endParaRPr lang="en-GB" sz="1941" dirty="0">
              <a:latin typeface="Georgia" pitchFamily="18" charset="0"/>
            </a:endParaRPr>
          </a:p>
        </p:txBody>
      </p:sp>
      <p:sp>
        <p:nvSpPr>
          <p:cNvPr id="18" name="Confidentiality Stamp">
            <a:extLst>
              <a:ext uri="{FF2B5EF4-FFF2-40B4-BE49-F238E27FC236}">
                <a16:creationId xmlns:a16="http://schemas.microsoft.com/office/drawing/2014/main" id="{544908D1-6B61-43B7-9B66-869C15C36F68}"/>
              </a:ext>
            </a:extLst>
          </p:cNvPr>
          <p:cNvSpPr txBox="1"/>
          <p:nvPr>
            <p:custDataLst>
              <p:tags r:id="rId6"/>
            </p:custDataLst>
          </p:nvPr>
        </p:nvSpPr>
        <p:spPr>
          <a:xfrm>
            <a:off x="569937" y="2217741"/>
            <a:ext cx="6348201" cy="651845"/>
          </a:xfrm>
          <a:prstGeom prst="rect">
            <a:avLst/>
          </a:prstGeom>
          <a:noFill/>
          <a:ln>
            <a:noFill/>
          </a:ln>
        </p:spPr>
        <p:txBody>
          <a:bodyPr wrap="square" lIns="0" tIns="0" rIns="0" bIns="0" rtlCol="0">
            <a:spAutoFit/>
          </a:bodyPr>
          <a:lstStyle/>
          <a:p>
            <a:r>
              <a:rPr lang="en-GB" sz="4236" i="0" noProof="0" dirty="0">
                <a:solidFill>
                  <a:schemeClr val="bg1"/>
                </a:solidFill>
                <a:latin typeface="+mj-lt"/>
                <a:cs typeface="Arial" pitchFamily="34" charset="0"/>
              </a:rPr>
              <a:t> </a:t>
            </a:r>
          </a:p>
        </p:txBody>
      </p:sp>
      <p:sp>
        <p:nvSpPr>
          <p:cNvPr id="20" name="Confidentiality Stamp">
            <a:extLst>
              <a:ext uri="{FF2B5EF4-FFF2-40B4-BE49-F238E27FC236}">
                <a16:creationId xmlns:a16="http://schemas.microsoft.com/office/drawing/2014/main" id="{9C246A3E-6BB1-4A8C-8940-43DA547E6AC8}"/>
              </a:ext>
            </a:extLst>
          </p:cNvPr>
          <p:cNvSpPr txBox="1"/>
          <p:nvPr>
            <p:custDataLst>
              <p:tags r:id="rId7"/>
            </p:custDataLst>
          </p:nvPr>
        </p:nvSpPr>
        <p:spPr>
          <a:xfrm>
            <a:off x="569937" y="3477409"/>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j-lt"/>
                <a:cs typeface="Arial" pitchFamily="34" charset="0"/>
              </a:rPr>
              <a:t> </a:t>
            </a:r>
          </a:p>
        </p:txBody>
      </p:sp>
    </p:spTree>
    <p:extLst>
      <p:ext uri="{BB962C8B-B14F-4D97-AF65-F5344CB8AC3E}">
        <p14:creationId xmlns:p14="http://schemas.microsoft.com/office/powerpoint/2010/main" val="3512338241"/>
      </p:ext>
    </p:extLst>
  </p:cSld>
  <p:clrMapOvr>
    <a:masterClrMapping/>
  </p:clrMapOvr>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One Column Content - Subtitle">
  <p:cSld name="One Column Content - Subtitle">
    <p:spTree>
      <p:nvGrpSpPr>
        <p:cNvPr id="1" name="Shape 417"/>
        <p:cNvGrpSpPr/>
        <p:nvPr/>
      </p:nvGrpSpPr>
      <p:grpSpPr>
        <a:xfrm>
          <a:off x="0" y="0"/>
          <a:ext cx="0" cy="0"/>
          <a:chOff x="0" y="0"/>
          <a:chExt cx="0" cy="0"/>
        </a:xfrm>
      </p:grpSpPr>
      <p:sp>
        <p:nvSpPr>
          <p:cNvPr id="418" name="Google Shape;418;p42"/>
          <p:cNvSpPr txBox="1">
            <a:spLocks noGrp="1"/>
          </p:cNvSpPr>
          <p:nvPr>
            <p:ph type="body" idx="1"/>
          </p:nvPr>
        </p:nvSpPr>
        <p:spPr>
          <a:xfrm>
            <a:off x="442900" y="2103433"/>
            <a:ext cx="5473600" cy="25796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419" name="Google Shape;419;p42"/>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20" name="Google Shape;420;p4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421" name="Google Shape;421;p42"/>
          <p:cNvSpPr txBox="1">
            <a:spLocks noGrp="1"/>
          </p:cNvSpPr>
          <p:nvPr>
            <p:ph type="subTitle" idx="2"/>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6685510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hree Conten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2F8109A-6C5E-315D-F743-F259FEA177B0}"/>
              </a:ext>
            </a:extLst>
          </p:cNvPr>
          <p:cNvGraphicFramePr>
            <a:graphicFrameLocks noChangeAspect="1"/>
          </p:cNvGraphicFramePr>
          <p:nvPr userDrawn="1">
            <p:custDataLst>
              <p:tags r:id="rId1"/>
            </p:custDataLst>
            <p:extLst>
              <p:ext uri="{D42A27DB-BD31-4B8C-83A1-F6EECF244321}">
                <p14:modId xmlns:p14="http://schemas.microsoft.com/office/powerpoint/2010/main" val="2354386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3" progId="TCLayout.ActiveDocument.1">
                  <p:embed/>
                </p:oleObj>
              </mc:Choice>
              <mc:Fallback>
                <p:oleObj name="think-cell Slide" r:id="rId3" imgW="473" imgH="473" progId="TCLayout.ActiveDocument.1">
                  <p:embed/>
                  <p:pic>
                    <p:nvPicPr>
                      <p:cNvPr id="8" name="think-cell data - do not delete" hidden="1">
                        <a:extLst>
                          <a:ext uri="{FF2B5EF4-FFF2-40B4-BE49-F238E27FC236}">
                            <a16:creationId xmlns:a16="http://schemas.microsoft.com/office/drawing/2014/main" id="{22F8109A-6C5E-315D-F743-F259FEA177B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Content Placeholder 2"/>
          <p:cNvSpPr>
            <a:spLocks noGrp="1"/>
          </p:cNvSpPr>
          <p:nvPr>
            <p:ph sz="half" idx="1"/>
          </p:nvPr>
        </p:nvSpPr>
        <p:spPr>
          <a:xfrm>
            <a:off x="442913" y="2103438"/>
            <a:ext cx="3529012" cy="4068762"/>
          </a:xfrm>
        </p:spPr>
        <p:txBody>
          <a:bodyPr/>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4" name="Content Placeholder 3"/>
          <p:cNvSpPr>
            <a:spLocks noGrp="1"/>
          </p:cNvSpPr>
          <p:nvPr>
            <p:ph sz="half" idx="2"/>
          </p:nvPr>
        </p:nvSpPr>
        <p:spPr>
          <a:xfrm>
            <a:off x="4332288" y="2103438"/>
            <a:ext cx="3529012" cy="4068762"/>
          </a:xfrm>
        </p:spPr>
        <p:txBody>
          <a:bodyPr/>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12" name="Content Placeholder 3"/>
          <p:cNvSpPr>
            <a:spLocks noGrp="1"/>
          </p:cNvSpPr>
          <p:nvPr>
            <p:ph sz="half" idx="13"/>
          </p:nvPr>
        </p:nvSpPr>
        <p:spPr>
          <a:xfrm>
            <a:off x="8220076" y="2103438"/>
            <a:ext cx="3529012" cy="4068762"/>
          </a:xfrm>
        </p:spPr>
        <p:txBody>
          <a:bodyPr/>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7" name="Slide Number Placeholder 6">
            <a:extLst>
              <a:ext uri="{FF2B5EF4-FFF2-40B4-BE49-F238E27FC236}">
                <a16:creationId xmlns:a16="http://schemas.microsoft.com/office/drawing/2014/main" id="{2DE0F926-F4BA-044E-B97A-AA8668B032A8}"/>
              </a:ext>
            </a:extLst>
          </p:cNvPr>
          <p:cNvSpPr>
            <a:spLocks noGrp="1"/>
          </p:cNvSpPr>
          <p:nvPr>
            <p:ph type="sldNum" sz="quarter" idx="15"/>
          </p:nvPr>
        </p:nvSpPr>
        <p:spPr/>
        <p:txBody>
          <a:bodyPr/>
          <a:lstStyle>
            <a:lvl1pPr rtl="0">
              <a:defRPr/>
            </a:lvl1pPr>
          </a:lstStyle>
          <a:p>
            <a:fld id="{7870704B-CE94-48CC-AF30-84932A1262A7}" type="slidenum">
              <a:rPr lang="en-US" smtClean="0"/>
              <a:pPr/>
              <a:t>‹#›</a:t>
            </a:fld>
            <a:endParaRPr lang="en-US"/>
          </a:p>
        </p:txBody>
      </p:sp>
      <p:sp>
        <p:nvSpPr>
          <p:cNvPr id="2" name="Date Placeholder 1">
            <a:extLst>
              <a:ext uri="{FF2B5EF4-FFF2-40B4-BE49-F238E27FC236}">
                <a16:creationId xmlns:a16="http://schemas.microsoft.com/office/drawing/2014/main" id="{92EB6748-91CD-EA44-B3CB-A9D864D8B207}"/>
              </a:ext>
            </a:extLst>
          </p:cNvPr>
          <p:cNvSpPr>
            <a:spLocks noGrp="1"/>
          </p:cNvSpPr>
          <p:nvPr>
            <p:ph type="dt" sz="half" idx="16"/>
          </p:nvPr>
        </p:nvSpPr>
        <p:spPr/>
        <p:txBody>
          <a:bodyPr/>
          <a:lstStyle>
            <a:lvl1pPr rtl="0">
              <a:defRPr/>
            </a:lvl1pPr>
          </a:lstStyle>
          <a:p>
            <a:r>
              <a:rPr lang="en-US"/>
              <a:t>Date</a:t>
            </a:r>
          </a:p>
        </p:txBody>
      </p:sp>
      <p:sp>
        <p:nvSpPr>
          <p:cNvPr id="5" name="Footer Placeholder 4">
            <a:extLst>
              <a:ext uri="{FF2B5EF4-FFF2-40B4-BE49-F238E27FC236}">
                <a16:creationId xmlns:a16="http://schemas.microsoft.com/office/drawing/2014/main" id="{D1B9031D-3AD3-5746-B707-659608332137}"/>
              </a:ext>
            </a:extLst>
          </p:cNvPr>
          <p:cNvSpPr>
            <a:spLocks noGrp="1"/>
          </p:cNvSpPr>
          <p:nvPr>
            <p:ph type="ftr" sz="quarter" idx="17"/>
          </p:nvPr>
        </p:nvSpPr>
        <p:spPr/>
        <p:txBody>
          <a:bodyPr/>
          <a:lstStyle>
            <a:lvl1pPr rtl="0">
              <a:defRPr/>
            </a:lvl1pPr>
          </a:lstStyle>
          <a:p>
            <a:r>
              <a:rPr lang="en-US"/>
              <a:t>Presentation Title</a:t>
            </a:r>
          </a:p>
        </p:txBody>
      </p:sp>
      <p:sp>
        <p:nvSpPr>
          <p:cNvPr id="9" name="Title 1">
            <a:extLst>
              <a:ext uri="{FF2B5EF4-FFF2-40B4-BE49-F238E27FC236}">
                <a16:creationId xmlns:a16="http://schemas.microsoft.com/office/drawing/2014/main" id="{93E4917B-73F6-CE49-86EF-9AD044516FAC}"/>
              </a:ext>
            </a:extLst>
          </p:cNvPr>
          <p:cNvSpPr>
            <a:spLocks noGrp="1"/>
          </p:cNvSpPr>
          <p:nvPr>
            <p:ph type="title" hasCustomPrompt="1"/>
          </p:nvPr>
        </p:nvSpPr>
        <p:spPr>
          <a:xfrm>
            <a:off x="1270000" y="432000"/>
            <a:ext cx="10479088" cy="1387275"/>
          </a:xfrm>
        </p:spPr>
        <p:txBody>
          <a:bodyPr vert="horz"/>
          <a:lstStyle>
            <a:lvl1pPr rtl="0">
              <a:defRPr/>
            </a:lvl1pPr>
          </a:lstStyle>
          <a:p>
            <a:r>
              <a:rPr lang="en-US"/>
              <a:t>[Slide title]</a:t>
            </a:r>
          </a:p>
        </p:txBody>
      </p:sp>
    </p:spTree>
    <p:extLst>
      <p:ext uri="{BB962C8B-B14F-4D97-AF65-F5344CB8AC3E}">
        <p14:creationId xmlns:p14="http://schemas.microsoft.com/office/powerpoint/2010/main" val="31812067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1B0421D-0F2C-4D5C-8C6A-4F33BBA87B51}"/>
              </a:ext>
            </a:extLst>
          </p:cNvPr>
          <p:cNvGrpSpPr/>
          <p:nvPr/>
        </p:nvGrpSpPr>
        <p:grpSpPr>
          <a:xfrm>
            <a:off x="1" y="1192"/>
            <a:ext cx="12191999" cy="4534816"/>
            <a:chOff x="0" y="-1850"/>
            <a:chExt cx="10058399" cy="5139458"/>
          </a:xfrm>
        </p:grpSpPr>
        <p:sp>
          <p:nvSpPr>
            <p:cNvPr id="31" name="Rectangle 30">
              <a:extLst>
                <a:ext uri="{FF2B5EF4-FFF2-40B4-BE49-F238E27FC236}">
                  <a16:creationId xmlns:a16="http://schemas.microsoft.com/office/drawing/2014/main" id="{0AC2468B-7B7C-4C8C-B055-6EEB0FDFB458}"/>
                </a:ext>
              </a:extLst>
            </p:cNvPr>
            <p:cNvSpPr/>
            <p:nvPr/>
          </p:nvSpPr>
          <p:spPr bwMode="hidden">
            <a:xfrm>
              <a:off x="0" y="-1850"/>
              <a:ext cx="6738778" cy="3854593"/>
            </a:xfrm>
            <a:prstGeom prst="rect">
              <a:avLst/>
            </a:prstGeom>
            <a:solidFill>
              <a:srgbClr val="46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91" dirty="0"/>
            </a:p>
          </p:txBody>
        </p:sp>
        <p:sp>
          <p:nvSpPr>
            <p:cNvPr id="35" name="Rectangle 34">
              <a:extLst>
                <a:ext uri="{FF2B5EF4-FFF2-40B4-BE49-F238E27FC236}">
                  <a16:creationId xmlns:a16="http://schemas.microsoft.com/office/drawing/2014/main" id="{FBBA73F9-E23B-456D-80BC-9D102C6807BF}"/>
                </a:ext>
              </a:extLst>
            </p:cNvPr>
            <p:cNvSpPr/>
            <p:nvPr/>
          </p:nvSpPr>
          <p:spPr bwMode="hidden">
            <a:xfrm>
              <a:off x="0" y="3852743"/>
              <a:ext cx="6738778" cy="1284865"/>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91" dirty="0"/>
            </a:p>
          </p:txBody>
        </p:sp>
        <p:sp>
          <p:nvSpPr>
            <p:cNvPr id="37" name="Rectangle 36">
              <a:extLst>
                <a:ext uri="{FF2B5EF4-FFF2-40B4-BE49-F238E27FC236}">
                  <a16:creationId xmlns:a16="http://schemas.microsoft.com/office/drawing/2014/main" id="{6BE32A15-DC57-4998-AEBF-FEB28AD4F1C7}"/>
                </a:ext>
              </a:extLst>
            </p:cNvPr>
            <p:cNvSpPr/>
            <p:nvPr/>
          </p:nvSpPr>
          <p:spPr bwMode="hidden">
            <a:xfrm>
              <a:off x="6738779" y="-1850"/>
              <a:ext cx="3319620" cy="3854593"/>
            </a:xfrm>
            <a:prstGeom prst="rect">
              <a:avLst/>
            </a:prstGeom>
            <a:solidFill>
              <a:srgbClr val="EB8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91" dirty="0"/>
            </a:p>
          </p:txBody>
        </p:sp>
      </p:grpSp>
      <p:pic>
        <p:nvPicPr>
          <p:cNvPr id="44" name="Picture 43">
            <a:extLst>
              <a:ext uri="{FF2B5EF4-FFF2-40B4-BE49-F238E27FC236}">
                <a16:creationId xmlns:a16="http://schemas.microsoft.com/office/drawing/2014/main" id="{ADEBCFBD-4064-4013-BFAD-CD6A74630FEE}"/>
              </a:ext>
            </a:extLst>
          </p:cNvPr>
          <p:cNvPicPr>
            <a:picLocks noChangeAspect="1"/>
          </p:cNvPicPr>
          <p:nvPr/>
        </p:nvPicPr>
        <p:blipFill>
          <a:blip r:embed="rId7"/>
          <a:stretch>
            <a:fillRect/>
          </a:stretch>
        </p:blipFill>
        <p:spPr bwMode="gray">
          <a:xfrm>
            <a:off x="345196" y="5410798"/>
            <a:ext cx="2182367" cy="1311444"/>
          </a:xfrm>
          <a:prstGeom prst="rect">
            <a:avLst/>
          </a:prstGeom>
        </p:spPr>
      </p:pic>
      <p:sp>
        <p:nvSpPr>
          <p:cNvPr id="12" name="Report Title">
            <a:extLst>
              <a:ext uri="{FF2B5EF4-FFF2-40B4-BE49-F238E27FC236}">
                <a16:creationId xmlns:a16="http://schemas.microsoft.com/office/drawing/2014/main" id="{33E879B0-433D-44B8-A45C-4AA9431195B4}"/>
              </a:ext>
            </a:extLst>
          </p:cNvPr>
          <p:cNvSpPr>
            <a:spLocks noGrp="1"/>
          </p:cNvSpPr>
          <p:nvPr>
            <p:ph type="ctrTitle" hasCustomPrompt="1"/>
            <p:custDataLst>
              <p:tags r:id="rId1"/>
            </p:custDataLst>
          </p:nvPr>
        </p:nvSpPr>
        <p:spPr bwMode="white">
          <a:xfrm>
            <a:off x="602834" y="2123558"/>
            <a:ext cx="7362768"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13" name="Report Subtitle">
            <a:extLst>
              <a:ext uri="{FF2B5EF4-FFF2-40B4-BE49-F238E27FC236}">
                <a16:creationId xmlns:a16="http://schemas.microsoft.com/office/drawing/2014/main" id="{D138D7C5-AFED-488C-9EB0-31F9B7E94C54}"/>
              </a:ext>
            </a:extLst>
          </p:cNvPr>
          <p:cNvSpPr>
            <a:spLocks noGrp="1"/>
          </p:cNvSpPr>
          <p:nvPr>
            <p:ph type="subTitle" idx="1" hasCustomPrompt="1"/>
            <p:custDataLst>
              <p:tags r:id="rId2"/>
            </p:custDataLst>
          </p:nvPr>
        </p:nvSpPr>
        <p:spPr bwMode="white">
          <a:xfrm>
            <a:off x="602834" y="3475573"/>
            <a:ext cx="7362768"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14" name="Confidentiality Stamp">
            <a:extLst>
              <a:ext uri="{FF2B5EF4-FFF2-40B4-BE49-F238E27FC236}">
                <a16:creationId xmlns:a16="http://schemas.microsoft.com/office/drawing/2014/main" id="{CB4906E0-DCF0-4572-8EB8-2DD2439A515D}"/>
              </a:ext>
            </a:extLst>
          </p:cNvPr>
          <p:cNvSpPr txBox="1"/>
          <p:nvPr>
            <p:custDataLst>
              <p:tags r:id="rId3"/>
            </p:custDataLst>
          </p:nvPr>
        </p:nvSpPr>
        <p:spPr>
          <a:xfrm>
            <a:off x="602834" y="4338549"/>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15" name="Draft Stamp">
            <a:extLst>
              <a:ext uri="{FF2B5EF4-FFF2-40B4-BE49-F238E27FC236}">
                <a16:creationId xmlns:a16="http://schemas.microsoft.com/office/drawing/2014/main" id="{4D76D332-7278-485D-8CDF-6978AE979BD5}"/>
              </a:ext>
            </a:extLst>
          </p:cNvPr>
          <p:cNvSpPr txBox="1">
            <a:spLocks/>
          </p:cNvSpPr>
          <p:nvPr>
            <p:custDataLst>
              <p:tags r:id="rId4"/>
            </p:custDataLst>
          </p:nvPr>
        </p:nvSpPr>
        <p:spPr bwMode="black">
          <a:xfrm>
            <a:off x="602834" y="4153041"/>
            <a:ext cx="2669925" cy="174724"/>
          </a:xfrm>
          <a:prstGeom prst="rect">
            <a:avLst/>
          </a:prstGeom>
          <a:noFill/>
          <a:ln>
            <a:noFill/>
          </a:ln>
        </p:spPr>
        <p:txBody>
          <a:bodyPr wrap="square" lIns="0" tIns="0" rIns="0" bIns="0" rtlCol="0" anchor="t" anchorCtr="0">
            <a:noAutofit/>
          </a:bodyPr>
          <a:lstStyle/>
          <a:p>
            <a:pPr algn="l">
              <a:lnSpc>
                <a:spcPct val="100000"/>
              </a:lnSpc>
            </a:pPr>
            <a:endParaRPr lang="en-GB" sz="882" b="0" i="0" dirty="0">
              <a:solidFill>
                <a:schemeClr val="bg1"/>
              </a:solidFill>
              <a:latin typeface="+mn-lt"/>
            </a:endParaRPr>
          </a:p>
        </p:txBody>
      </p:sp>
      <p:sp>
        <p:nvSpPr>
          <p:cNvPr id="16" name="Report Date">
            <a:extLst>
              <a:ext uri="{FF2B5EF4-FFF2-40B4-BE49-F238E27FC236}">
                <a16:creationId xmlns:a16="http://schemas.microsoft.com/office/drawing/2014/main" id="{0E3D03A1-F1AB-4918-AAE4-A674AC23F6DF}"/>
              </a:ext>
            </a:extLst>
          </p:cNvPr>
          <p:cNvSpPr txBox="1"/>
          <p:nvPr>
            <p:custDataLst>
              <p:tags r:id="rId5"/>
            </p:custDataLst>
          </p:nvPr>
        </p:nvSpPr>
        <p:spPr bwMode="black">
          <a:xfrm>
            <a:off x="602834" y="3701056"/>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37787159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ver Letter">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6EE44432-2DD3-429B-9192-CDE2430039EB}"/>
              </a:ext>
            </a:extLst>
          </p:cNvPr>
          <p:cNvGraphicFramePr>
            <a:graphicFrameLocks noChangeAspect="1"/>
          </p:cNvGraphicFramePr>
          <p:nvPr>
            <p:custDataLst>
              <p:tags r:id="rId1"/>
            </p:custDataLst>
          </p:nvPr>
        </p:nvGraphicFramePr>
        <p:xfrm>
          <a:off x="1925" y="1401"/>
          <a:ext cx="1925" cy="1401"/>
        </p:xfrm>
        <a:graphic>
          <a:graphicData uri="http://schemas.openxmlformats.org/presentationml/2006/ole">
            <mc:AlternateContent xmlns:mc="http://schemas.openxmlformats.org/markup-compatibility/2006">
              <mc:Choice xmlns:v="urn:schemas-microsoft-com:vml" Requires="v">
                <p:oleObj name="think-cell Slide" r:id="rId10" imgW="423" imgH="424" progId="TCLayout.ActiveDocument.1">
                  <p:embed/>
                </p:oleObj>
              </mc:Choice>
              <mc:Fallback>
                <p:oleObj name="think-cell Slide" r:id="rId10" imgW="423" imgH="424" progId="TCLayout.ActiveDocument.1">
                  <p:embed/>
                  <p:pic>
                    <p:nvPicPr>
                      <p:cNvPr id="2" name="Object 1" hidden="1">
                        <a:extLst>
                          <a:ext uri="{FF2B5EF4-FFF2-40B4-BE49-F238E27FC236}">
                            <a16:creationId xmlns:a16="http://schemas.microsoft.com/office/drawing/2014/main" id="{6EE44432-2DD3-429B-9192-CDE2430039EB}"/>
                          </a:ext>
                        </a:extLst>
                      </p:cNvPr>
                      <p:cNvPicPr/>
                      <p:nvPr/>
                    </p:nvPicPr>
                    <p:blipFill>
                      <a:blip r:embed="rId11"/>
                      <a:stretch>
                        <a:fillRect/>
                      </a:stretch>
                    </p:blipFill>
                    <p:spPr>
                      <a:xfrm>
                        <a:off x="1925" y="1401"/>
                        <a:ext cx="1925" cy="1401"/>
                      </a:xfrm>
                      <a:prstGeom prst="rect">
                        <a:avLst/>
                      </a:prstGeom>
                    </p:spPr>
                  </p:pic>
                </p:oleObj>
              </mc:Fallback>
            </mc:AlternateContent>
          </a:graphicData>
        </a:graphic>
      </p:graphicFrame>
      <p:sp>
        <p:nvSpPr>
          <p:cNvPr id="12" name="Rectangle 11">
            <a:extLst>
              <a:ext uri="{FF2B5EF4-FFF2-40B4-BE49-F238E27FC236}">
                <a16:creationId xmlns:a16="http://schemas.microsoft.com/office/drawing/2014/main" id="{04E73762-5B0C-4A73-AAD9-B6C6DB42A1C9}"/>
              </a:ext>
            </a:extLst>
          </p:cNvPr>
          <p:cNvSpPr/>
          <p:nvPr/>
        </p:nvSpPr>
        <p:spPr>
          <a:xfrm>
            <a:off x="0" y="0"/>
            <a:ext cx="3147753" cy="6858000"/>
          </a:xfrm>
          <a:prstGeom prst="rect">
            <a:avLst/>
          </a:prstGeom>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GB" sz="1235" dirty="0"/>
          </a:p>
        </p:txBody>
      </p:sp>
      <p:pic>
        <p:nvPicPr>
          <p:cNvPr id="13" name="Picture 12">
            <a:extLst>
              <a:ext uri="{FF2B5EF4-FFF2-40B4-BE49-F238E27FC236}">
                <a16:creationId xmlns:a16="http://schemas.microsoft.com/office/drawing/2014/main" id="{F21C81E0-A595-44BD-A048-8DF8E985F86C}"/>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32575" t="30898" r="32576" b="30525"/>
          <a:stretch/>
        </p:blipFill>
        <p:spPr>
          <a:xfrm>
            <a:off x="543224" y="941294"/>
            <a:ext cx="1175030" cy="669407"/>
          </a:xfrm>
          <a:prstGeom prst="rect">
            <a:avLst/>
          </a:prstGeom>
        </p:spPr>
      </p:pic>
      <p:sp>
        <p:nvSpPr>
          <p:cNvPr id="19" name="Draft stamp">
            <a:extLst>
              <a:ext uri="{FF2B5EF4-FFF2-40B4-BE49-F238E27FC236}">
                <a16:creationId xmlns:a16="http://schemas.microsoft.com/office/drawing/2014/main" id="{AF78C4E9-5EC7-47A9-8CD3-A576720D2101}"/>
              </a:ext>
            </a:extLst>
          </p:cNvPr>
          <p:cNvSpPr txBox="1"/>
          <p:nvPr>
            <p:custDataLst>
              <p:tags r:id="rId2"/>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
        <p:nvSpPr>
          <p:cNvPr id="14" name="Text Placeholder 3">
            <a:extLst>
              <a:ext uri="{FF2B5EF4-FFF2-40B4-BE49-F238E27FC236}">
                <a16:creationId xmlns:a16="http://schemas.microsoft.com/office/drawing/2014/main" id="{A888DD68-89F1-4B99-A070-7459C90282B3}"/>
              </a:ext>
            </a:extLst>
          </p:cNvPr>
          <p:cNvSpPr>
            <a:spLocks noGrp="1"/>
          </p:cNvSpPr>
          <p:nvPr>
            <p:ph type="body" sz="quarter" idx="10" hasCustomPrompt="1"/>
          </p:nvPr>
        </p:nvSpPr>
        <p:spPr>
          <a:xfrm>
            <a:off x="543225" y="1815353"/>
            <a:ext cx="2409846" cy="149362"/>
          </a:xfrm>
        </p:spPr>
        <p:txBody>
          <a:bodyPr wrap="square">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Insert text here </a:t>
            </a:r>
          </a:p>
        </p:txBody>
      </p:sp>
      <p:sp>
        <p:nvSpPr>
          <p:cNvPr id="21" name="Text Placeholder 5">
            <a:extLst>
              <a:ext uri="{FF2B5EF4-FFF2-40B4-BE49-F238E27FC236}">
                <a16:creationId xmlns:a16="http://schemas.microsoft.com/office/drawing/2014/main" id="{FEBB040F-A728-48CD-A5B9-F69EC5296FF1}"/>
              </a:ext>
            </a:extLst>
          </p:cNvPr>
          <p:cNvSpPr>
            <a:spLocks noGrp="1"/>
          </p:cNvSpPr>
          <p:nvPr>
            <p:ph type="body" sz="quarter" idx="11" hasCustomPrompt="1"/>
          </p:nvPr>
        </p:nvSpPr>
        <p:spPr>
          <a:xfrm>
            <a:off x="543225" y="5356604"/>
            <a:ext cx="2409846" cy="149362"/>
          </a:xfrm>
        </p:spPr>
        <p:txBody>
          <a:bodyPr wrap="square">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Address Placeholder </a:t>
            </a:r>
          </a:p>
        </p:txBody>
      </p:sp>
      <p:cxnSp>
        <p:nvCxnSpPr>
          <p:cNvPr id="22" name="Frame Line">
            <a:extLst>
              <a:ext uri="{FF2B5EF4-FFF2-40B4-BE49-F238E27FC236}">
                <a16:creationId xmlns:a16="http://schemas.microsoft.com/office/drawing/2014/main" id="{F7BAF0B3-E029-470C-87E4-46D3229C1448}"/>
              </a:ext>
            </a:extLst>
          </p:cNvPr>
          <p:cNvCxnSpPr>
            <a:cxnSpLocks/>
          </p:cNvCxnSpPr>
          <p:nvPr>
            <p:custDataLst>
              <p:tags r:id="rId3"/>
            </p:custDataLst>
          </p:nvPr>
        </p:nvCxnSpPr>
        <p:spPr>
          <a:xfrm>
            <a:off x="3585682" y="1748118"/>
            <a:ext cx="7969135" cy="0"/>
          </a:xfrm>
          <a:prstGeom prst="line">
            <a:avLst/>
          </a:prstGeom>
          <a:ln w="12700" cap="rnd">
            <a:solidFill>
              <a:schemeClr val="accent1"/>
            </a:solidFill>
            <a:prstDash val="sysDot"/>
          </a:ln>
        </p:spPr>
        <p:style>
          <a:lnRef idx="1">
            <a:schemeClr val="accent1"/>
          </a:lnRef>
          <a:fillRef idx="0">
            <a:schemeClr val="accent1"/>
          </a:fillRef>
          <a:effectRef idx="0">
            <a:schemeClr val="accent1"/>
          </a:effectRef>
          <a:fontRef idx="minor">
            <a:schemeClr val="tx1"/>
          </a:fontRef>
        </p:style>
      </p:cxnSp>
      <p:sp>
        <p:nvSpPr>
          <p:cNvPr id="23" name="Text Placeholder 7">
            <a:extLst>
              <a:ext uri="{FF2B5EF4-FFF2-40B4-BE49-F238E27FC236}">
                <a16:creationId xmlns:a16="http://schemas.microsoft.com/office/drawing/2014/main" id="{33075B3C-DA49-4F57-9409-515CA5F8C155}"/>
              </a:ext>
            </a:extLst>
          </p:cNvPr>
          <p:cNvSpPr>
            <a:spLocks noGrp="1"/>
          </p:cNvSpPr>
          <p:nvPr>
            <p:ph type="body" sz="quarter" idx="12" hasCustomPrompt="1"/>
          </p:nvPr>
        </p:nvSpPr>
        <p:spPr>
          <a:xfrm>
            <a:off x="3585683" y="941295"/>
            <a:ext cx="3213601" cy="149362"/>
          </a:xfrm>
        </p:spPr>
        <p:txBody>
          <a:bodyPr>
            <a:spAutoFit/>
          </a:bodyPr>
          <a:lstStyle>
            <a:lvl1pPr>
              <a:defRPr/>
            </a:lvl1pPr>
          </a:lstStyle>
          <a:p>
            <a:pPr lvl="0"/>
            <a:r>
              <a:rPr lang="en-GB" dirty="0"/>
              <a:t>Insert text here </a:t>
            </a:r>
          </a:p>
        </p:txBody>
      </p:sp>
      <p:sp>
        <p:nvSpPr>
          <p:cNvPr id="24" name="Text Placeholder 12">
            <a:extLst>
              <a:ext uri="{FF2B5EF4-FFF2-40B4-BE49-F238E27FC236}">
                <a16:creationId xmlns:a16="http://schemas.microsoft.com/office/drawing/2014/main" id="{1A63BB9A-729A-4857-BE09-F8368F34E8D6}"/>
              </a:ext>
            </a:extLst>
          </p:cNvPr>
          <p:cNvSpPr>
            <a:spLocks noGrp="1"/>
          </p:cNvSpPr>
          <p:nvPr>
            <p:ph type="body" sz="quarter" idx="13" hasCustomPrompt="1"/>
          </p:nvPr>
        </p:nvSpPr>
        <p:spPr>
          <a:xfrm>
            <a:off x="3585683" y="1815353"/>
            <a:ext cx="7963465" cy="3618687"/>
          </a:xfrm>
        </p:spPr>
        <p:txBody>
          <a:bodyPr/>
          <a:lstStyle>
            <a:lvl1pPr>
              <a:defRPr/>
            </a:lvl1pPr>
          </a:lstStyle>
          <a:p>
            <a:pPr lvl="0"/>
            <a:r>
              <a:rPr lang="en-GB" dirty="0"/>
              <a:t>Insert text here </a:t>
            </a:r>
          </a:p>
        </p:txBody>
      </p:sp>
      <p:sp>
        <p:nvSpPr>
          <p:cNvPr id="26" name="Report Date">
            <a:extLst>
              <a:ext uri="{FF2B5EF4-FFF2-40B4-BE49-F238E27FC236}">
                <a16:creationId xmlns:a16="http://schemas.microsoft.com/office/drawing/2014/main" id="{EE19D4BC-B65F-4593-B6DA-6CEA94B7B65E}"/>
              </a:ext>
            </a:extLst>
          </p:cNvPr>
          <p:cNvSpPr txBox="1"/>
          <p:nvPr>
            <p:custDataLst>
              <p:tags r:id="rId4"/>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latin typeface="+mn-lt"/>
              </a:rPr>
              <a:t>1 April 2019</a:t>
            </a:r>
          </a:p>
        </p:txBody>
      </p:sp>
      <p:sp>
        <p:nvSpPr>
          <p:cNvPr id="27" name="Presentation Disclaimer">
            <a:extLst>
              <a:ext uri="{FF2B5EF4-FFF2-40B4-BE49-F238E27FC236}">
                <a16:creationId xmlns:a16="http://schemas.microsoft.com/office/drawing/2014/main" id="{DBA60797-0C6B-4279-88BD-0214B400B514}"/>
              </a:ext>
            </a:extLst>
          </p:cNvPr>
          <p:cNvSpPr txBox="1"/>
          <p:nvPr>
            <p:custDataLst>
              <p:tags r:id="rId5"/>
            </p:custDataLst>
          </p:nvPr>
        </p:nvSpPr>
        <p:spPr>
          <a:xfrm>
            <a:off x="548283" y="6317437"/>
            <a:ext cx="3037401" cy="108619"/>
          </a:xfrm>
          <a:prstGeom prst="rect">
            <a:avLst/>
          </a:prstGeom>
          <a:noFill/>
        </p:spPr>
        <p:txBody>
          <a:bodyPr wrap="square" lIns="0" tIns="0" rIns="0" bIns="0" rtlCol="0" anchor="b" anchorCtr="0">
            <a:spAutoFit/>
          </a:bodyPr>
          <a:lstStyle/>
          <a:p>
            <a:pPr algn="l"/>
            <a:r>
              <a:rPr lang="en-GB" sz="706" noProof="1">
                <a:solidFill>
                  <a:schemeClr val="bg1"/>
                </a:solidFill>
              </a:rPr>
              <a:t>Strictly private and confidential</a:t>
            </a:r>
          </a:p>
        </p:txBody>
      </p:sp>
      <p:sp>
        <p:nvSpPr>
          <p:cNvPr id="28" name="Page Number">
            <a:extLst>
              <a:ext uri="{FF2B5EF4-FFF2-40B4-BE49-F238E27FC236}">
                <a16:creationId xmlns:a16="http://schemas.microsoft.com/office/drawing/2014/main" id="{0AC58CDE-7BF7-4E9A-86DE-005A8226C2D9}"/>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9" name="Section Footer">
            <a:extLst>
              <a:ext uri="{FF2B5EF4-FFF2-40B4-BE49-F238E27FC236}">
                <a16:creationId xmlns:a16="http://schemas.microsoft.com/office/drawing/2014/main" id="{7BC2F3DA-F5E4-44B0-8190-5C4510FA91EF}"/>
              </a:ext>
            </a:extLst>
          </p:cNvPr>
          <p:cNvSpPr txBox="1"/>
          <p:nvPr>
            <p:custDataLst>
              <p:tags r:id="rId7"/>
            </p:custDataLst>
          </p:nvPr>
        </p:nvSpPr>
        <p:spPr>
          <a:xfrm>
            <a:off x="931830" y="6468674"/>
            <a:ext cx="2781188" cy="108619"/>
          </a:xfrm>
          <a:prstGeom prst="rect">
            <a:avLst/>
          </a:prstGeom>
          <a:noFill/>
          <a:ln>
            <a:noFill/>
          </a:ln>
        </p:spPr>
        <p:txBody>
          <a:bodyPr wrap="square" lIns="0" tIns="0" rIns="0" bIns="0" rtlCol="0" anchor="b" anchorCtr="0">
            <a:spAutoFit/>
          </a:bodyPr>
          <a:lstStyle/>
          <a:p>
            <a:endParaRPr lang="en-GB" sz="706" noProof="1">
              <a:solidFill>
                <a:schemeClr val="bg1"/>
              </a:solidFill>
            </a:endParaRPr>
          </a:p>
        </p:txBody>
      </p:sp>
      <p:sp>
        <p:nvSpPr>
          <p:cNvPr id="30" name="TextBox 29">
            <a:extLst>
              <a:ext uri="{FF2B5EF4-FFF2-40B4-BE49-F238E27FC236}">
                <a16:creationId xmlns:a16="http://schemas.microsoft.com/office/drawing/2014/main" id="{6A4FBAFA-F1A1-40A6-9134-3230D2D92D31}"/>
              </a:ext>
            </a:extLst>
          </p:cNvPr>
          <p:cNvSpPr txBox="1"/>
          <p:nvPr/>
        </p:nvSpPr>
        <p:spPr>
          <a:xfrm>
            <a:off x="543224" y="6468674"/>
            <a:ext cx="282781" cy="108619"/>
          </a:xfrm>
          <a:prstGeom prst="rect">
            <a:avLst/>
          </a:prstGeom>
          <a:noFill/>
          <a:ln>
            <a:noFill/>
          </a:ln>
        </p:spPr>
        <p:txBody>
          <a:bodyPr wrap="square" lIns="0" tIns="0" rIns="0" bIns="0" rtlCol="0" anchor="b" anchorCtr="0">
            <a:spAutoFit/>
          </a:bodyPr>
          <a:lstStyle/>
          <a:p>
            <a:r>
              <a:rPr lang="en-GB" sz="706" noProof="0" dirty="0">
                <a:solidFill>
                  <a:schemeClr val="bg1"/>
                </a:solidFill>
                <a:latin typeface="+mn-lt"/>
                <a:cs typeface="Arial" pitchFamily="34" charset="0"/>
              </a:rPr>
              <a:t>PwC</a:t>
            </a:r>
          </a:p>
        </p:txBody>
      </p:sp>
      <p:cxnSp>
        <p:nvCxnSpPr>
          <p:cNvPr id="31" name="Straight Connector 30">
            <a:extLst>
              <a:ext uri="{FF2B5EF4-FFF2-40B4-BE49-F238E27FC236}">
                <a16:creationId xmlns:a16="http://schemas.microsoft.com/office/drawing/2014/main" id="{10810281-0E5A-4B69-940A-B5D1F833254D}"/>
              </a:ext>
            </a:extLst>
          </p:cNvPr>
          <p:cNvCxnSpPr>
            <a:cxnSpLocks/>
          </p:cNvCxnSpPr>
          <p:nvPr/>
        </p:nvCxnSpPr>
        <p:spPr>
          <a:xfrm>
            <a:off x="869680" y="6478603"/>
            <a:ext cx="0" cy="8875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HeaderTOCPlaceholde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Tree>
    <p:extLst>
      <p:ext uri="{BB962C8B-B14F-4D97-AF65-F5344CB8AC3E}">
        <p14:creationId xmlns:p14="http://schemas.microsoft.com/office/powerpoint/2010/main" val="37745225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ver Letter US">
    <p:spTree>
      <p:nvGrpSpPr>
        <p:cNvPr id="1" name=""/>
        <p:cNvGrpSpPr/>
        <p:nvPr/>
      </p:nvGrpSpPr>
      <p:grpSpPr>
        <a:xfrm>
          <a:off x="0" y="0"/>
          <a:ext cx="0" cy="0"/>
          <a:chOff x="0" y="0"/>
          <a:chExt cx="0" cy="0"/>
        </a:xfrm>
      </p:grpSpPr>
      <p:sp>
        <p:nvSpPr>
          <p:cNvPr id="15" name="Report Date">
            <a:extLst>
              <a:ext uri="{FF2B5EF4-FFF2-40B4-BE49-F238E27FC236}">
                <a16:creationId xmlns:a16="http://schemas.microsoft.com/office/drawing/2014/main" id="{53D1EBEC-E8DA-41B3-AC08-642CC2A5848F}"/>
              </a:ext>
            </a:extLst>
          </p:cNvPr>
          <p:cNvSpPr txBox="1"/>
          <p:nvPr>
            <p:custDataLst>
              <p:tags r:id="rId1"/>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latin typeface="+mn-lt"/>
              </a:rPr>
              <a:t>1 April 2019</a:t>
            </a:r>
          </a:p>
        </p:txBody>
      </p:sp>
      <p:sp>
        <p:nvSpPr>
          <p:cNvPr id="19" name="Draft stamp">
            <a:extLst>
              <a:ext uri="{FF2B5EF4-FFF2-40B4-BE49-F238E27FC236}">
                <a16:creationId xmlns:a16="http://schemas.microsoft.com/office/drawing/2014/main" id="{AF78C4E9-5EC7-47A9-8CD3-A576720D2101}"/>
              </a:ext>
            </a:extLst>
          </p:cNvPr>
          <p:cNvSpPr txBox="1"/>
          <p:nvPr>
            <p:custDataLst>
              <p:tags r:id="rId2"/>
            </p:custDataLst>
          </p:nvPr>
        </p:nvSpPr>
        <p:spPr>
          <a:xfrm>
            <a:off x="421430" y="6317429"/>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13" name="Text Placeholder 12">
            <a:extLst>
              <a:ext uri="{FF2B5EF4-FFF2-40B4-BE49-F238E27FC236}">
                <a16:creationId xmlns:a16="http://schemas.microsoft.com/office/drawing/2014/main" id="{40E7DDA1-E9E0-4BD2-9F18-4D73A5A3E34F}"/>
              </a:ext>
            </a:extLst>
          </p:cNvPr>
          <p:cNvSpPr>
            <a:spLocks noGrp="1"/>
          </p:cNvSpPr>
          <p:nvPr>
            <p:ph type="body" sz="quarter" idx="13" hasCustomPrompt="1"/>
          </p:nvPr>
        </p:nvSpPr>
        <p:spPr>
          <a:xfrm>
            <a:off x="3509305" y="1282424"/>
            <a:ext cx="3904775" cy="4611356"/>
          </a:xfrm>
        </p:spPr>
        <p:txBody>
          <a:bodyPr/>
          <a:lstStyle>
            <a:lvl1pPr>
              <a:defRPr sz="794"/>
            </a:lvl1pPr>
          </a:lstStyle>
          <a:p>
            <a:pPr lvl="0"/>
            <a:r>
              <a:rPr lang="en-GB" dirty="0"/>
              <a:t>Insert text here </a:t>
            </a:r>
          </a:p>
        </p:txBody>
      </p:sp>
      <p:sp>
        <p:nvSpPr>
          <p:cNvPr id="21" name="Text Placeholder 12">
            <a:extLst>
              <a:ext uri="{FF2B5EF4-FFF2-40B4-BE49-F238E27FC236}">
                <a16:creationId xmlns:a16="http://schemas.microsoft.com/office/drawing/2014/main" id="{3A63B2BC-C1AA-475D-80E8-6103AE001718}"/>
              </a:ext>
            </a:extLst>
          </p:cNvPr>
          <p:cNvSpPr>
            <a:spLocks noGrp="1"/>
          </p:cNvSpPr>
          <p:nvPr>
            <p:ph type="body" sz="quarter" idx="14" hasCustomPrompt="1"/>
          </p:nvPr>
        </p:nvSpPr>
        <p:spPr>
          <a:xfrm>
            <a:off x="7644375" y="1282424"/>
            <a:ext cx="3904775" cy="4611356"/>
          </a:xfrm>
        </p:spPr>
        <p:txBody>
          <a:bodyPr/>
          <a:lstStyle>
            <a:lvl1pPr>
              <a:defRPr sz="794"/>
            </a:lvl1pPr>
          </a:lstStyle>
          <a:p>
            <a:pPr lvl="0"/>
            <a:r>
              <a:rPr lang="en-GB" dirty="0"/>
              <a:t>Insert text here </a:t>
            </a:r>
          </a:p>
        </p:txBody>
      </p:sp>
      <p:sp>
        <p:nvSpPr>
          <p:cNvPr id="32" name="Rectangle 31">
            <a:extLst>
              <a:ext uri="{FF2B5EF4-FFF2-40B4-BE49-F238E27FC236}">
                <a16:creationId xmlns:a16="http://schemas.microsoft.com/office/drawing/2014/main" id="{6772873F-F098-49A1-B629-C8530BE60C1A}"/>
              </a:ext>
            </a:extLst>
          </p:cNvPr>
          <p:cNvSpPr/>
          <p:nvPr/>
        </p:nvSpPr>
        <p:spPr>
          <a:xfrm>
            <a:off x="1" y="0"/>
            <a:ext cx="3150086" cy="6858000"/>
          </a:xfrm>
          <a:prstGeom prst="rect">
            <a:avLst/>
          </a:prstGeom>
          <a:solidFill>
            <a:schemeClr val="accent6"/>
          </a:solidFill>
          <a:ln>
            <a:noFill/>
          </a:ln>
        </p:spPr>
        <p:style>
          <a:lnRef idx="0">
            <a:schemeClr val="accent1"/>
          </a:lnRef>
          <a:fillRef idx="1">
            <a:schemeClr val="accent1"/>
          </a:fillRef>
          <a:effectRef idx="0">
            <a:schemeClr val="dk1"/>
          </a:effectRef>
          <a:fontRef idx="minor">
            <a:schemeClr val="lt1"/>
          </a:fontRef>
        </p:style>
        <p:txBody>
          <a:bodyPr rtlCol="0" anchor="ctr"/>
          <a:lstStyle/>
          <a:p>
            <a:pPr algn="ctr">
              <a:lnSpc>
                <a:spcPct val="100000"/>
              </a:lnSpc>
            </a:pPr>
            <a:endParaRPr lang="en-GB" sz="1235" dirty="0"/>
          </a:p>
        </p:txBody>
      </p:sp>
      <p:pic>
        <p:nvPicPr>
          <p:cNvPr id="33" name="Picture 32">
            <a:extLst>
              <a:ext uri="{FF2B5EF4-FFF2-40B4-BE49-F238E27FC236}">
                <a16:creationId xmlns:a16="http://schemas.microsoft.com/office/drawing/2014/main" id="{318A1954-C595-46AF-9BD0-C51B68380FCB}"/>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32575" t="30898" r="32576" b="30525"/>
          <a:stretch/>
        </p:blipFill>
        <p:spPr>
          <a:xfrm>
            <a:off x="543224" y="941294"/>
            <a:ext cx="1175030" cy="669407"/>
          </a:xfrm>
          <a:prstGeom prst="rect">
            <a:avLst/>
          </a:prstGeom>
        </p:spPr>
      </p:pic>
      <p:sp>
        <p:nvSpPr>
          <p:cNvPr id="34" name="Presentation Disclaimer">
            <a:extLst>
              <a:ext uri="{FF2B5EF4-FFF2-40B4-BE49-F238E27FC236}">
                <a16:creationId xmlns:a16="http://schemas.microsoft.com/office/drawing/2014/main" id="{04DDCE90-61F5-41F7-BCB5-5378C4B9A371}"/>
              </a:ext>
            </a:extLst>
          </p:cNvPr>
          <p:cNvSpPr txBox="1"/>
          <p:nvPr>
            <p:custDataLst>
              <p:tags r:id="rId3"/>
            </p:custDataLst>
          </p:nvPr>
        </p:nvSpPr>
        <p:spPr>
          <a:xfrm>
            <a:off x="548283" y="6087752"/>
            <a:ext cx="2376566" cy="108619"/>
          </a:xfrm>
          <a:prstGeom prst="rect">
            <a:avLst/>
          </a:prstGeom>
          <a:noFill/>
        </p:spPr>
        <p:txBody>
          <a:bodyPr wrap="square" lIns="0" tIns="0" rIns="0" bIns="0" rtlCol="0" anchor="b" anchorCtr="0">
            <a:spAutoFit/>
          </a:bodyPr>
          <a:lstStyle/>
          <a:p>
            <a:pPr algn="l"/>
            <a:r>
              <a:rPr lang="en-GB" sz="706" noProof="1">
                <a:solidFill>
                  <a:schemeClr val="bg2"/>
                </a:solidFill>
              </a:rPr>
              <a:t>Strictly private and confidential</a:t>
            </a:r>
          </a:p>
        </p:txBody>
      </p:sp>
      <p:sp>
        <p:nvSpPr>
          <p:cNvPr id="35" name="Text Placeholder 3">
            <a:extLst>
              <a:ext uri="{FF2B5EF4-FFF2-40B4-BE49-F238E27FC236}">
                <a16:creationId xmlns:a16="http://schemas.microsoft.com/office/drawing/2014/main" id="{011B331F-A998-4B93-9E0F-EFB8090DC593}"/>
              </a:ext>
            </a:extLst>
          </p:cNvPr>
          <p:cNvSpPr>
            <a:spLocks noGrp="1"/>
          </p:cNvSpPr>
          <p:nvPr>
            <p:ph type="body" sz="quarter" idx="10" hasCustomPrompt="1"/>
          </p:nvPr>
        </p:nvSpPr>
        <p:spPr>
          <a:xfrm>
            <a:off x="543225" y="1815353"/>
            <a:ext cx="2376566" cy="149362"/>
          </a:xfrm>
        </p:spPr>
        <p:txBody>
          <a:bodyPr wrap="square">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Insert text here </a:t>
            </a:r>
          </a:p>
        </p:txBody>
      </p:sp>
      <p:sp>
        <p:nvSpPr>
          <p:cNvPr id="36" name="Text Placeholder 5">
            <a:extLst>
              <a:ext uri="{FF2B5EF4-FFF2-40B4-BE49-F238E27FC236}">
                <a16:creationId xmlns:a16="http://schemas.microsoft.com/office/drawing/2014/main" id="{012E331A-BF46-4F6E-9356-402F5B3A21AA}"/>
              </a:ext>
            </a:extLst>
          </p:cNvPr>
          <p:cNvSpPr>
            <a:spLocks noGrp="1"/>
          </p:cNvSpPr>
          <p:nvPr>
            <p:ph type="body" sz="quarter" idx="11" hasCustomPrompt="1"/>
          </p:nvPr>
        </p:nvSpPr>
        <p:spPr>
          <a:xfrm>
            <a:off x="543225" y="5230180"/>
            <a:ext cx="2376566" cy="149362"/>
          </a:xfrm>
        </p:spPr>
        <p:txBody>
          <a:bodyPr wrap="square" anchor="b" anchorCtr="0">
            <a:sp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Address Placeholder </a:t>
            </a:r>
          </a:p>
        </p:txBody>
      </p:sp>
      <p:sp>
        <p:nvSpPr>
          <p:cNvPr id="41" name="Page Number">
            <a:extLst>
              <a:ext uri="{FF2B5EF4-FFF2-40B4-BE49-F238E27FC236}">
                <a16:creationId xmlns:a16="http://schemas.microsoft.com/office/drawing/2014/main" id="{F36165EE-352C-4AC1-98EF-60E59C280DC8}"/>
              </a:ext>
            </a:extLst>
          </p:cNvPr>
          <p:cNvSpPr txBox="1"/>
          <p:nvPr>
            <p:custDataLst>
              <p:tags r:id="rId4"/>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42" name="Section Footer">
            <a:extLst>
              <a:ext uri="{FF2B5EF4-FFF2-40B4-BE49-F238E27FC236}">
                <a16:creationId xmlns:a16="http://schemas.microsoft.com/office/drawing/2014/main" id="{DFD9E5A5-EA34-4218-A4A4-FD56114AF055}"/>
              </a:ext>
            </a:extLst>
          </p:cNvPr>
          <p:cNvSpPr txBox="1"/>
          <p:nvPr>
            <p:custDataLst>
              <p:tags r:id="rId5"/>
            </p:custDataLst>
          </p:nvPr>
        </p:nvSpPr>
        <p:spPr>
          <a:xfrm>
            <a:off x="931830" y="6468674"/>
            <a:ext cx="2781188" cy="108619"/>
          </a:xfrm>
          <a:prstGeom prst="rect">
            <a:avLst/>
          </a:prstGeom>
          <a:noFill/>
          <a:ln>
            <a:noFill/>
          </a:ln>
        </p:spPr>
        <p:txBody>
          <a:bodyPr wrap="square" lIns="0" tIns="0" rIns="0" bIns="0" rtlCol="0" anchor="b" anchorCtr="0">
            <a:spAutoFit/>
          </a:bodyPr>
          <a:lstStyle/>
          <a:p>
            <a:endParaRPr lang="en-GB" sz="706" noProof="1">
              <a:solidFill>
                <a:schemeClr val="bg1"/>
              </a:solidFill>
            </a:endParaRPr>
          </a:p>
        </p:txBody>
      </p:sp>
      <p:sp>
        <p:nvSpPr>
          <p:cNvPr id="43" name="TextBox 42">
            <a:extLst>
              <a:ext uri="{FF2B5EF4-FFF2-40B4-BE49-F238E27FC236}">
                <a16:creationId xmlns:a16="http://schemas.microsoft.com/office/drawing/2014/main" id="{88601950-F3C4-4D1E-A940-993B2DC79208}"/>
              </a:ext>
            </a:extLst>
          </p:cNvPr>
          <p:cNvSpPr txBox="1"/>
          <p:nvPr/>
        </p:nvSpPr>
        <p:spPr>
          <a:xfrm>
            <a:off x="543224" y="6468674"/>
            <a:ext cx="282781" cy="108619"/>
          </a:xfrm>
          <a:prstGeom prst="rect">
            <a:avLst/>
          </a:prstGeom>
          <a:noFill/>
          <a:ln>
            <a:noFill/>
          </a:ln>
        </p:spPr>
        <p:txBody>
          <a:bodyPr wrap="square" lIns="0" tIns="0" rIns="0" bIns="0" rtlCol="0" anchor="b" anchorCtr="0">
            <a:spAutoFit/>
          </a:bodyPr>
          <a:lstStyle/>
          <a:p>
            <a:r>
              <a:rPr lang="en-GB" sz="706" noProof="0" dirty="0">
                <a:solidFill>
                  <a:schemeClr val="bg1"/>
                </a:solidFill>
                <a:latin typeface="+mn-lt"/>
                <a:cs typeface="Arial" pitchFamily="34" charset="0"/>
              </a:rPr>
              <a:t>PwC</a:t>
            </a:r>
          </a:p>
        </p:txBody>
      </p:sp>
      <p:cxnSp>
        <p:nvCxnSpPr>
          <p:cNvPr id="44" name="Straight Connector 43">
            <a:extLst>
              <a:ext uri="{FF2B5EF4-FFF2-40B4-BE49-F238E27FC236}">
                <a16:creationId xmlns:a16="http://schemas.microsoft.com/office/drawing/2014/main" id="{ED043B99-C2CB-4B03-BAF5-2B73C672E9E7}"/>
              </a:ext>
            </a:extLst>
          </p:cNvPr>
          <p:cNvCxnSpPr>
            <a:cxnSpLocks/>
          </p:cNvCxnSpPr>
          <p:nvPr/>
        </p:nvCxnSpPr>
        <p:spPr>
          <a:xfrm>
            <a:off x="869680" y="6478603"/>
            <a:ext cx="0" cy="8875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Draft stamp">
            <a:extLst>
              <a:ext uri="{FF2B5EF4-FFF2-40B4-BE49-F238E27FC236}">
                <a16:creationId xmlns:a16="http://schemas.microsoft.com/office/drawing/2014/main" id="{0C7A3222-0907-4B8B-931D-CDF391F13757}"/>
              </a:ext>
            </a:extLst>
          </p:cNvPr>
          <p:cNvSpPr txBox="1"/>
          <p:nvPr>
            <p:custDataLst>
              <p:tags r:id="rId6"/>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
        <p:nvSpPr>
          <p:cNvPr id="17" name="HeaderTOCPlaceholder"/>
          <p:cNvSpPr txBox="1"/>
          <p:nvPr>
            <p:custDataLst>
              <p:tags r:id="rId7"/>
            </p:custDataLst>
          </p:nvPr>
        </p:nvSpPr>
        <p:spPr>
          <a:xfrm>
            <a:off x="3378647"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8" name="HeaderTOCPlaceholde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Tree>
    <p:extLst>
      <p:ext uri="{BB962C8B-B14F-4D97-AF65-F5344CB8AC3E}">
        <p14:creationId xmlns:p14="http://schemas.microsoft.com/office/powerpoint/2010/main" val="23614725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ER: One">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2549562"/>
            <a:ext cx="10906298" cy="3574228"/>
          </a:xfrm>
        </p:spPr>
        <p:txBody>
          <a:bodyPr tIns="0" bIns="0"/>
          <a:lstStyle>
            <a:lvl1pPr>
              <a:defRPr sz="794">
                <a:latin typeface="+mn-lt"/>
              </a:defRPr>
            </a:lvl1pPr>
            <a:lvl2pPr>
              <a:defRPr sz="794">
                <a:latin typeface="+mn-lt"/>
              </a:defRPr>
            </a:lvl2pPr>
            <a:lvl3pPr>
              <a:defRPr sz="794">
                <a:latin typeface="+mn-lt"/>
              </a:defRPr>
            </a:lvl3pPr>
            <a:lvl4pPr>
              <a:defRPr sz="794">
                <a:latin typeface="+mn-lt"/>
              </a:defRPr>
            </a:lvl4pPr>
            <a:lvl5pPr>
              <a:defRPr sz="794">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hidden="1"/>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3" name="Content Placeholder 2">
            <a:extLst>
              <a:ext uri="{FF2B5EF4-FFF2-40B4-BE49-F238E27FC236}">
                <a16:creationId xmlns:a16="http://schemas.microsoft.com/office/drawing/2014/main" id="{F2F64073-2668-46FE-AD35-445DFFB448D4}"/>
              </a:ext>
            </a:extLst>
          </p:cNvPr>
          <p:cNvSpPr>
            <a:spLocks noGrp="1"/>
          </p:cNvSpPr>
          <p:nvPr>
            <p:ph sz="quarter" idx="26" hasCustomPrompt="1"/>
            <p:custDataLst>
              <p:tags r:id="rId6"/>
            </p:custDataLst>
          </p:nvPr>
        </p:nvSpPr>
        <p:spPr>
          <a:xfrm>
            <a:off x="642851"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Subject matter -- Insert text here </a:t>
            </a:r>
          </a:p>
        </p:txBody>
      </p:sp>
      <p:sp>
        <p:nvSpPr>
          <p:cNvPr id="24" name="Content Placeholder 3">
            <a:extLst>
              <a:ext uri="{FF2B5EF4-FFF2-40B4-BE49-F238E27FC236}">
                <a16:creationId xmlns:a16="http://schemas.microsoft.com/office/drawing/2014/main" id="{4EC542A2-EEE2-4DCF-B881-FD6F8C730597}"/>
              </a:ext>
            </a:extLst>
          </p:cNvPr>
          <p:cNvSpPr>
            <a:spLocks noGrp="1"/>
          </p:cNvSpPr>
          <p:nvPr>
            <p:ph sz="quarter" idx="27" hasCustomPrompt="1"/>
            <p:custDataLst>
              <p:tags r:id="rId7"/>
            </p:custDataLst>
          </p:nvPr>
        </p:nvSpPr>
        <p:spPr>
          <a:xfrm>
            <a:off x="6184669"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PwC view -- Insert text here </a:t>
            </a:r>
          </a:p>
        </p:txBody>
      </p:sp>
      <p:sp>
        <p:nvSpPr>
          <p:cNvPr id="42" name="Section Header">
            <a:extLst>
              <a:ext uri="{FF2B5EF4-FFF2-40B4-BE49-F238E27FC236}">
                <a16:creationId xmlns:a16="http://schemas.microsoft.com/office/drawing/2014/main" id="{42230C15-E0EF-475B-8C56-8180ED2FC022}"/>
              </a:ext>
            </a:extLst>
          </p:cNvPr>
          <p:cNvSpPr txBox="1"/>
          <p:nvPr>
            <p:custDataLst>
              <p:tags r:id="rId8"/>
            </p:custDataLst>
          </p:nvPr>
        </p:nvSpPr>
        <p:spPr>
          <a:xfrm>
            <a:off x="642850" y="621254"/>
            <a:ext cx="3678035" cy="121024"/>
          </a:xfrm>
          <a:prstGeom prst="rect">
            <a:avLst/>
          </a:prstGeom>
          <a:noFill/>
        </p:spPr>
        <p:txBody>
          <a:bodyPr wrap="square" lIns="0" tIns="0" rIns="0" bIns="0" rtlCol="0" anchor="b" anchorCtr="0">
            <a:noAutofit/>
          </a:bodyPr>
          <a:lstStyle/>
          <a:p>
            <a:endParaRPr lang="en-GB" sz="706" noProof="1">
              <a:solidFill>
                <a:schemeClr val="tx1"/>
              </a:solidFill>
            </a:endParaRPr>
          </a:p>
        </p:txBody>
      </p:sp>
      <p:sp>
        <p:nvSpPr>
          <p:cNvPr id="39" name="Report Date">
            <a:extLst>
              <a:ext uri="{FF2B5EF4-FFF2-40B4-BE49-F238E27FC236}">
                <a16:creationId xmlns:a16="http://schemas.microsoft.com/office/drawing/2014/main" id="{B66C8374-F5C4-4996-A017-C80027E874A2}"/>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40" name="Page Number">
            <a:extLst>
              <a:ext uri="{FF2B5EF4-FFF2-40B4-BE49-F238E27FC236}">
                <a16:creationId xmlns:a16="http://schemas.microsoft.com/office/drawing/2014/main" id="{00FF76E0-A4C6-4C27-96DB-D6E6C03A892A}"/>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41" name="Presentation Disclaimer">
            <a:extLst>
              <a:ext uri="{FF2B5EF4-FFF2-40B4-BE49-F238E27FC236}">
                <a16:creationId xmlns:a16="http://schemas.microsoft.com/office/drawing/2014/main" id="{08D357CF-2BDC-45D2-B8A1-33CD43A8FB0F}"/>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43" name="Section Footer">
            <a:extLst>
              <a:ext uri="{FF2B5EF4-FFF2-40B4-BE49-F238E27FC236}">
                <a16:creationId xmlns:a16="http://schemas.microsoft.com/office/drawing/2014/main" id="{98D7C6BC-F4A4-4F9C-A8BF-E320D746F028}"/>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44" name="TextBox 43">
            <a:extLst>
              <a:ext uri="{FF2B5EF4-FFF2-40B4-BE49-F238E27FC236}">
                <a16:creationId xmlns:a16="http://schemas.microsoft.com/office/drawing/2014/main" id="{F93993BF-D529-458F-A6DB-FF58DC66AF25}"/>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46" name="Straight Connector 45">
            <a:extLst>
              <a:ext uri="{FF2B5EF4-FFF2-40B4-BE49-F238E27FC236}">
                <a16:creationId xmlns:a16="http://schemas.microsoft.com/office/drawing/2014/main" id="{A69A4775-51B2-49AF-BE77-A2DD117CCF43}"/>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Draft stamp">
            <a:extLst>
              <a:ext uri="{FF2B5EF4-FFF2-40B4-BE49-F238E27FC236}">
                <a16:creationId xmlns:a16="http://schemas.microsoft.com/office/drawing/2014/main" id="{17968DA8-EB16-47EE-839F-ED9A501B8C22}"/>
              </a:ext>
            </a:extLst>
          </p:cNvPr>
          <p:cNvSpPr txBox="1"/>
          <p:nvPr>
            <p:custDataLst>
              <p:tags r:id="rId13"/>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Tree>
    <p:extLst>
      <p:ext uri="{BB962C8B-B14F-4D97-AF65-F5344CB8AC3E}">
        <p14:creationId xmlns:p14="http://schemas.microsoft.com/office/powerpoint/2010/main" val="32491584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ER: Two">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2549562"/>
            <a:ext cx="5364480" cy="3574228"/>
          </a:xfrm>
        </p:spPr>
        <p:txBody>
          <a:bodyPr tIns="0" bIns="0"/>
          <a:lstStyle>
            <a:lvl1pPr>
              <a:defRPr sz="794">
                <a:latin typeface="+mn-lt"/>
              </a:defRPr>
            </a:lvl1pPr>
            <a:lvl2pPr>
              <a:defRPr sz="794">
                <a:latin typeface="+mn-lt"/>
              </a:defRPr>
            </a:lvl2pPr>
            <a:lvl3pPr>
              <a:defRPr sz="794">
                <a:latin typeface="+mn-lt"/>
              </a:defRPr>
            </a:lvl3pPr>
            <a:lvl4pPr>
              <a:defRPr sz="794">
                <a:latin typeface="+mn-lt"/>
              </a:defRPr>
            </a:lvl4pPr>
            <a:lvl5pPr>
              <a:defRPr sz="794">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6184669" y="2549562"/>
            <a:ext cx="5364480" cy="3574228"/>
          </a:xfrm>
        </p:spPr>
        <p:txBody>
          <a:bodyPr tIns="0" bIns="0"/>
          <a:lstStyle>
            <a:lvl1pPr>
              <a:defRPr sz="794">
                <a:latin typeface="+mn-lt"/>
              </a:defRPr>
            </a:lvl1pPr>
            <a:lvl2pPr>
              <a:defRPr sz="794">
                <a:latin typeface="+mn-lt"/>
              </a:defRPr>
            </a:lvl2pPr>
            <a:lvl3pPr>
              <a:defRPr sz="794">
                <a:latin typeface="+mn-lt"/>
              </a:defRPr>
            </a:lvl3pPr>
            <a:lvl4pPr>
              <a:defRPr sz="794">
                <a:latin typeface="+mn-lt"/>
              </a:defRPr>
            </a:lvl4pPr>
            <a:lvl5pPr>
              <a:defRPr sz="794">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3"/>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hidden="1"/>
          <p:cNvSpPr txBox="1"/>
          <p:nvPr>
            <p:custDataLst>
              <p:tags r:id="rId4"/>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tx1"/>
              </a:solidFill>
            </a:endParaRPr>
          </a:p>
        </p:txBody>
      </p:sp>
      <p:sp>
        <p:nvSpPr>
          <p:cNvPr id="21" name="Date/Filepath" hidden="1"/>
          <p:cNvSpPr txBox="1"/>
          <p:nvPr>
            <p:custDataLst>
              <p:tags r:id="rId5"/>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6"/>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3" name="Content Placeholder 2">
            <a:extLst>
              <a:ext uri="{FF2B5EF4-FFF2-40B4-BE49-F238E27FC236}">
                <a16:creationId xmlns:a16="http://schemas.microsoft.com/office/drawing/2014/main" id="{F2F64073-2668-46FE-AD35-445DFFB448D4}"/>
              </a:ext>
            </a:extLst>
          </p:cNvPr>
          <p:cNvSpPr>
            <a:spLocks noGrp="1"/>
          </p:cNvSpPr>
          <p:nvPr>
            <p:ph sz="quarter" idx="26" hasCustomPrompt="1"/>
            <p:custDataLst>
              <p:tags r:id="rId7"/>
            </p:custDataLst>
          </p:nvPr>
        </p:nvSpPr>
        <p:spPr>
          <a:xfrm>
            <a:off x="642851"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Subject matter -- Insert text here </a:t>
            </a:r>
          </a:p>
        </p:txBody>
      </p:sp>
      <p:sp>
        <p:nvSpPr>
          <p:cNvPr id="24" name="Content Placeholder 3">
            <a:extLst>
              <a:ext uri="{FF2B5EF4-FFF2-40B4-BE49-F238E27FC236}">
                <a16:creationId xmlns:a16="http://schemas.microsoft.com/office/drawing/2014/main" id="{4EC542A2-EEE2-4DCF-B881-FD6F8C730597}"/>
              </a:ext>
            </a:extLst>
          </p:cNvPr>
          <p:cNvSpPr>
            <a:spLocks noGrp="1"/>
          </p:cNvSpPr>
          <p:nvPr>
            <p:ph sz="quarter" idx="27" hasCustomPrompt="1"/>
            <p:custDataLst>
              <p:tags r:id="rId8"/>
            </p:custDataLst>
          </p:nvPr>
        </p:nvSpPr>
        <p:spPr>
          <a:xfrm>
            <a:off x="6184669" y="1765599"/>
            <a:ext cx="5364480" cy="653527"/>
          </a:xfrm>
        </p:spPr>
        <p:txBody>
          <a:bodyPr tIns="0" bIns="0"/>
          <a:lstStyle>
            <a:lvl1pPr>
              <a:defRPr sz="794" i="1">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PwC view -- Insert text here </a:t>
            </a:r>
          </a:p>
        </p:txBody>
      </p:sp>
      <p:sp>
        <p:nvSpPr>
          <p:cNvPr id="43" name="Section Header">
            <a:extLst>
              <a:ext uri="{FF2B5EF4-FFF2-40B4-BE49-F238E27FC236}">
                <a16:creationId xmlns:a16="http://schemas.microsoft.com/office/drawing/2014/main" id="{7F444856-1130-46B5-A045-52E1A79FBBD1}"/>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06" noProof="1">
              <a:solidFill>
                <a:schemeClr val="tx1"/>
              </a:solidFill>
            </a:endParaRPr>
          </a:p>
        </p:txBody>
      </p:sp>
      <p:sp>
        <p:nvSpPr>
          <p:cNvPr id="25" name="Report Date">
            <a:extLst>
              <a:ext uri="{FF2B5EF4-FFF2-40B4-BE49-F238E27FC236}">
                <a16:creationId xmlns:a16="http://schemas.microsoft.com/office/drawing/2014/main" id="{B4D96363-5048-42D4-A625-7660951202C5}"/>
              </a:ext>
            </a:extLst>
          </p:cNvPr>
          <p:cNvSpPr txBox="1"/>
          <p:nvPr>
            <p:custDataLst>
              <p:tags r:id="rId10"/>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6" name="Page Number">
            <a:extLst>
              <a:ext uri="{FF2B5EF4-FFF2-40B4-BE49-F238E27FC236}">
                <a16:creationId xmlns:a16="http://schemas.microsoft.com/office/drawing/2014/main" id="{59EA6C49-2D7E-4FCB-8DA7-C1A79DF7B9BF}"/>
              </a:ext>
            </a:extLst>
          </p:cNvPr>
          <p:cNvSpPr txBox="1"/>
          <p:nvPr>
            <p:custDataLst>
              <p:tags r:id="rId11"/>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7" name="Presentation Disclaimer">
            <a:extLst>
              <a:ext uri="{FF2B5EF4-FFF2-40B4-BE49-F238E27FC236}">
                <a16:creationId xmlns:a16="http://schemas.microsoft.com/office/drawing/2014/main" id="{2072BD5A-7576-4E0D-976F-209E7B832A29}"/>
              </a:ext>
            </a:extLst>
          </p:cNvPr>
          <p:cNvSpPr txBox="1"/>
          <p:nvPr>
            <p:custDataLst>
              <p:tags r:id="rId12"/>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9" name="Section Footer">
            <a:extLst>
              <a:ext uri="{FF2B5EF4-FFF2-40B4-BE49-F238E27FC236}">
                <a16:creationId xmlns:a16="http://schemas.microsoft.com/office/drawing/2014/main" id="{0698F7A3-ECB8-4459-B242-13A3C3A4C412}"/>
              </a:ext>
            </a:extLst>
          </p:cNvPr>
          <p:cNvSpPr txBox="1"/>
          <p:nvPr>
            <p:custDataLst>
              <p:tags r:id="rId13"/>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0" name="TextBox 29">
            <a:extLst>
              <a:ext uri="{FF2B5EF4-FFF2-40B4-BE49-F238E27FC236}">
                <a16:creationId xmlns:a16="http://schemas.microsoft.com/office/drawing/2014/main" id="{A0767C8B-73EA-42B7-9AA5-AE3E0CFA7F2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1" name="Straight Connector 30">
            <a:extLst>
              <a:ext uri="{FF2B5EF4-FFF2-40B4-BE49-F238E27FC236}">
                <a16:creationId xmlns:a16="http://schemas.microsoft.com/office/drawing/2014/main" id="{DE701F06-0467-480F-B3C7-DDF18CF6675F}"/>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Draft stamp">
            <a:extLst>
              <a:ext uri="{FF2B5EF4-FFF2-40B4-BE49-F238E27FC236}">
                <a16:creationId xmlns:a16="http://schemas.microsoft.com/office/drawing/2014/main" id="{76E39CD5-987F-43AE-B084-849EE59B5399}"/>
              </a:ext>
            </a:extLst>
          </p:cNvPr>
          <p:cNvSpPr txBox="1"/>
          <p:nvPr>
            <p:custDataLst>
              <p:tags r:id="rId14"/>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t>Draft</a:t>
            </a:r>
          </a:p>
        </p:txBody>
      </p:sp>
    </p:spTree>
    <p:extLst>
      <p:ext uri="{BB962C8B-B14F-4D97-AF65-F5344CB8AC3E}">
        <p14:creationId xmlns:p14="http://schemas.microsoft.com/office/powerpoint/2010/main" val="30422939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One">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1815353"/>
            <a:ext cx="10906298"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p>
            <a:endParaRPr lang="en-GB" sz="706"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Draft stamp">
            <a:extLst>
              <a:ext uri="{FF2B5EF4-FFF2-40B4-BE49-F238E27FC236}">
                <a16:creationId xmlns:a16="http://schemas.microsoft.com/office/drawing/2014/main" id="{26555BDF-7C84-4592-ACD1-DDDDF84190D7}"/>
              </a:ext>
            </a:extLst>
          </p:cNvPr>
          <p:cNvSpPr txBox="1"/>
          <p:nvPr>
            <p:custDataLst>
              <p:tags r:id="rId6"/>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9" name="Report Date">
            <a:extLst>
              <a:ext uri="{FF2B5EF4-FFF2-40B4-BE49-F238E27FC236}">
                <a16:creationId xmlns:a16="http://schemas.microsoft.com/office/drawing/2014/main" id="{64581E60-A0D4-4BC1-823A-2B418E8F2128}"/>
              </a:ext>
            </a:extLst>
          </p:cNvPr>
          <p:cNvSpPr txBox="1"/>
          <p:nvPr>
            <p:custDataLst>
              <p:tags r:id="rId7"/>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30" name="Page Number">
            <a:extLst>
              <a:ext uri="{FF2B5EF4-FFF2-40B4-BE49-F238E27FC236}">
                <a16:creationId xmlns:a16="http://schemas.microsoft.com/office/drawing/2014/main" id="{41779BE8-A4CC-4DAD-B153-54092D7A99B3}"/>
              </a:ext>
            </a:extLst>
          </p:cNvPr>
          <p:cNvSpPr txBox="1"/>
          <p:nvPr>
            <p:custDataLst>
              <p:tags r:id="rId8"/>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31" name="Presentation Disclaimer">
            <a:extLst>
              <a:ext uri="{FF2B5EF4-FFF2-40B4-BE49-F238E27FC236}">
                <a16:creationId xmlns:a16="http://schemas.microsoft.com/office/drawing/2014/main" id="{3C2E928F-BA23-4F06-9CC3-E08864FB8464}"/>
              </a:ext>
            </a:extLst>
          </p:cNvPr>
          <p:cNvSpPr txBox="1"/>
          <p:nvPr>
            <p:custDataLst>
              <p:tags r:id="rId9"/>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32" name="Section Footer">
            <a:extLst>
              <a:ext uri="{FF2B5EF4-FFF2-40B4-BE49-F238E27FC236}">
                <a16:creationId xmlns:a16="http://schemas.microsoft.com/office/drawing/2014/main" id="{8D2C9B10-5BE7-4AF8-BFF8-A3046EC4F941}"/>
              </a:ext>
            </a:extLst>
          </p:cNvPr>
          <p:cNvSpPr txBox="1"/>
          <p:nvPr>
            <p:custDataLst>
              <p:tags r:id="rId10"/>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3" name="TextBox 32">
            <a:extLst>
              <a:ext uri="{FF2B5EF4-FFF2-40B4-BE49-F238E27FC236}">
                <a16:creationId xmlns:a16="http://schemas.microsoft.com/office/drawing/2014/main" id="{687D8D29-B820-4A31-8280-EFE6F9FA98F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5" name="Straight Connector 34">
            <a:extLst>
              <a:ext uri="{FF2B5EF4-FFF2-40B4-BE49-F238E27FC236}">
                <a16:creationId xmlns:a16="http://schemas.microsoft.com/office/drawing/2014/main" id="{AB44D133-2D16-42A3-A3AD-A385F9C01A0E}"/>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81641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Two">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1815353"/>
            <a:ext cx="5364480"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6184669" y="1815353"/>
            <a:ext cx="5364480"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3"/>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4"/>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5"/>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6"/>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Draft stamp">
            <a:extLst>
              <a:ext uri="{FF2B5EF4-FFF2-40B4-BE49-F238E27FC236}">
                <a16:creationId xmlns:a16="http://schemas.microsoft.com/office/drawing/2014/main" id="{26555BDF-7C84-4592-ACD1-DDDDF84190D7}"/>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3" name="Report Date">
            <a:extLst>
              <a:ext uri="{FF2B5EF4-FFF2-40B4-BE49-F238E27FC236}">
                <a16:creationId xmlns:a16="http://schemas.microsoft.com/office/drawing/2014/main" id="{A8AA2BC8-1024-45CC-9E76-6C0E7A21F6C0}"/>
              </a:ext>
            </a:extLst>
          </p:cNvPr>
          <p:cNvSpPr txBox="1"/>
          <p:nvPr>
            <p:custDataLst>
              <p:tags r:id="rId8"/>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4" name="Page Number">
            <a:extLst>
              <a:ext uri="{FF2B5EF4-FFF2-40B4-BE49-F238E27FC236}">
                <a16:creationId xmlns:a16="http://schemas.microsoft.com/office/drawing/2014/main" id="{A89B890D-CBFA-4D2C-BB10-C27690A99292}"/>
              </a:ext>
            </a:extLst>
          </p:cNvPr>
          <p:cNvSpPr txBox="1"/>
          <p:nvPr>
            <p:custDataLst>
              <p:tags r:id="rId9"/>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5" name="Presentation Disclaimer">
            <a:extLst>
              <a:ext uri="{FF2B5EF4-FFF2-40B4-BE49-F238E27FC236}">
                <a16:creationId xmlns:a16="http://schemas.microsoft.com/office/drawing/2014/main" id="{57CE9966-8074-4152-9D34-F90B6B3C28D5}"/>
              </a:ext>
            </a:extLst>
          </p:cNvPr>
          <p:cNvSpPr txBox="1"/>
          <p:nvPr>
            <p:custDataLst>
              <p:tags r:id="rId10"/>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6" name="Section Footer">
            <a:extLst>
              <a:ext uri="{FF2B5EF4-FFF2-40B4-BE49-F238E27FC236}">
                <a16:creationId xmlns:a16="http://schemas.microsoft.com/office/drawing/2014/main" id="{FC58C329-4792-4816-A60A-3D2DCE9CA036}"/>
              </a:ext>
            </a:extLst>
          </p:cNvPr>
          <p:cNvSpPr txBox="1"/>
          <p:nvPr>
            <p:custDataLst>
              <p:tags r:id="rId11"/>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7" name="TextBox 26">
            <a:extLst>
              <a:ext uri="{FF2B5EF4-FFF2-40B4-BE49-F238E27FC236}">
                <a16:creationId xmlns:a16="http://schemas.microsoft.com/office/drawing/2014/main" id="{B5AFC1A6-EFD9-4BBD-86EB-FA5F92D972EA}"/>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9" name="Straight Connector 28">
            <a:extLst>
              <a:ext uri="{FF2B5EF4-FFF2-40B4-BE49-F238E27FC236}">
                <a16:creationId xmlns:a16="http://schemas.microsoft.com/office/drawing/2014/main" id="{A55CE69C-839D-427C-8F86-57156ADECE5D}"/>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0812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Large left">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1" y="1815353"/>
            <a:ext cx="7219758"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8035637" y="1815353"/>
            <a:ext cx="3506124"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3"/>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4"/>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5"/>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6"/>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Draft stamp">
            <a:extLst>
              <a:ext uri="{FF2B5EF4-FFF2-40B4-BE49-F238E27FC236}">
                <a16:creationId xmlns:a16="http://schemas.microsoft.com/office/drawing/2014/main" id="{176703B5-D291-496D-B26E-525DA3A36755}"/>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3" name="Report Date">
            <a:extLst>
              <a:ext uri="{FF2B5EF4-FFF2-40B4-BE49-F238E27FC236}">
                <a16:creationId xmlns:a16="http://schemas.microsoft.com/office/drawing/2014/main" id="{53D88DCA-117D-416D-82D2-2367ED968B27}"/>
              </a:ext>
            </a:extLst>
          </p:cNvPr>
          <p:cNvSpPr txBox="1"/>
          <p:nvPr>
            <p:custDataLst>
              <p:tags r:id="rId8"/>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4" name="Page Number">
            <a:extLst>
              <a:ext uri="{FF2B5EF4-FFF2-40B4-BE49-F238E27FC236}">
                <a16:creationId xmlns:a16="http://schemas.microsoft.com/office/drawing/2014/main" id="{D7336B48-3136-4E82-8B16-FBC22E8CAE02}"/>
              </a:ext>
            </a:extLst>
          </p:cNvPr>
          <p:cNvSpPr txBox="1"/>
          <p:nvPr>
            <p:custDataLst>
              <p:tags r:id="rId9"/>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5" name="Presentation Disclaimer">
            <a:extLst>
              <a:ext uri="{FF2B5EF4-FFF2-40B4-BE49-F238E27FC236}">
                <a16:creationId xmlns:a16="http://schemas.microsoft.com/office/drawing/2014/main" id="{90BED7C2-73F9-48D2-A750-793071C56932}"/>
              </a:ext>
            </a:extLst>
          </p:cNvPr>
          <p:cNvSpPr txBox="1"/>
          <p:nvPr>
            <p:custDataLst>
              <p:tags r:id="rId10"/>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6" name="Section Footer">
            <a:extLst>
              <a:ext uri="{FF2B5EF4-FFF2-40B4-BE49-F238E27FC236}">
                <a16:creationId xmlns:a16="http://schemas.microsoft.com/office/drawing/2014/main" id="{951C7BF0-CFC4-4094-AA1F-87A845BB8958}"/>
              </a:ext>
            </a:extLst>
          </p:cNvPr>
          <p:cNvSpPr txBox="1"/>
          <p:nvPr>
            <p:custDataLst>
              <p:tags r:id="rId11"/>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7" name="TextBox 26">
            <a:extLst>
              <a:ext uri="{FF2B5EF4-FFF2-40B4-BE49-F238E27FC236}">
                <a16:creationId xmlns:a16="http://schemas.microsoft.com/office/drawing/2014/main" id="{72F61651-EB89-48D4-A6DE-27384110A6BB}"/>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9" name="Straight Connector 28">
            <a:extLst>
              <a:ext uri="{FF2B5EF4-FFF2-40B4-BE49-F238E27FC236}">
                <a16:creationId xmlns:a16="http://schemas.microsoft.com/office/drawing/2014/main" id="{F3DD7B9E-30C4-4159-BFEE-77F215166572}"/>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07210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Two Left">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custDataLst>
              <p:tags r:id="rId1"/>
            </p:custDataLst>
          </p:nvPr>
        </p:nvSpPr>
        <p:spPr>
          <a:xfrm>
            <a:off x="642850" y="1815353"/>
            <a:ext cx="5360787" cy="2084294"/>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custDataLst>
              <p:tags r:id="rId2"/>
            </p:custDataLst>
          </p:nvPr>
        </p:nvSpPr>
        <p:spPr>
          <a:xfrm>
            <a:off x="642850" y="4042186"/>
            <a:ext cx="5360787"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8" name="Content Placeholder 4"/>
          <p:cNvSpPr>
            <a:spLocks noGrp="1"/>
          </p:cNvSpPr>
          <p:nvPr>
            <p:ph sz="quarter" idx="26"/>
            <p:custDataLst>
              <p:tags r:id="rId3"/>
            </p:custDataLst>
          </p:nvPr>
        </p:nvSpPr>
        <p:spPr>
          <a:xfrm>
            <a:off x="6188364" y="1815353"/>
            <a:ext cx="5364480"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4" name="HeaderTOCPlaceholder"/>
          <p:cNvSpPr txBox="1"/>
          <p:nvPr>
            <p:custDataLst>
              <p:tags r:id="rId4"/>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5"/>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5" name="Date/Filepath" hidden="1"/>
          <p:cNvSpPr txBox="1"/>
          <p:nvPr>
            <p:custDataLst>
              <p:tags r:id="rId6"/>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20" name="Slide Tags" hidden="1"/>
          <p:cNvSpPr txBox="1"/>
          <p:nvPr>
            <p:custDataLst>
              <p:tags r:id="rId7"/>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4" name="Draft stamp">
            <a:extLst>
              <a:ext uri="{FF2B5EF4-FFF2-40B4-BE49-F238E27FC236}">
                <a16:creationId xmlns:a16="http://schemas.microsoft.com/office/drawing/2014/main" id="{98F467DD-E508-4793-B8C1-41188C0178BC}"/>
              </a:ext>
            </a:extLst>
          </p:cNvPr>
          <p:cNvSpPr txBox="1"/>
          <p:nvPr>
            <p:custDataLst>
              <p:tags r:id="rId8"/>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19" name="Report Date">
            <a:extLst>
              <a:ext uri="{FF2B5EF4-FFF2-40B4-BE49-F238E27FC236}">
                <a16:creationId xmlns:a16="http://schemas.microsoft.com/office/drawing/2014/main" id="{BDC234B1-84B0-44C3-BE38-95CEC0CA133D}"/>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1" name="Page Number">
            <a:extLst>
              <a:ext uri="{FF2B5EF4-FFF2-40B4-BE49-F238E27FC236}">
                <a16:creationId xmlns:a16="http://schemas.microsoft.com/office/drawing/2014/main" id="{B4A20242-E44A-4263-95BA-D1D5664EE2C3}"/>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3" name="Presentation Disclaimer">
            <a:extLst>
              <a:ext uri="{FF2B5EF4-FFF2-40B4-BE49-F238E27FC236}">
                <a16:creationId xmlns:a16="http://schemas.microsoft.com/office/drawing/2014/main" id="{885D6D75-46D2-4F31-9186-3D5BFAC2EBAE}"/>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6" name="Section Footer">
            <a:extLst>
              <a:ext uri="{FF2B5EF4-FFF2-40B4-BE49-F238E27FC236}">
                <a16:creationId xmlns:a16="http://schemas.microsoft.com/office/drawing/2014/main" id="{880E68C9-26BA-4DB5-861B-DC433ABD5EC6}"/>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7" name="TextBox 26">
            <a:extLst>
              <a:ext uri="{FF2B5EF4-FFF2-40B4-BE49-F238E27FC236}">
                <a16:creationId xmlns:a16="http://schemas.microsoft.com/office/drawing/2014/main" id="{FDB6D62A-63C1-496F-864F-F8EA90700F13}"/>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9" name="Straight Connector 28">
            <a:extLst>
              <a:ext uri="{FF2B5EF4-FFF2-40B4-BE49-F238E27FC236}">
                <a16:creationId xmlns:a16="http://schemas.microsoft.com/office/drawing/2014/main" id="{EFA8B007-F8F4-4D8B-B7BA-C35A62369B11}"/>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26081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Two top ">
    <p:spTree>
      <p:nvGrpSpPr>
        <p:cNvPr id="1" name=""/>
        <p:cNvGrpSpPr/>
        <p:nvPr/>
      </p:nvGrpSpPr>
      <p:grpSpPr>
        <a:xfrm>
          <a:off x="0" y="0"/>
          <a:ext cx="0" cy="0"/>
          <a:chOff x="0" y="0"/>
          <a:chExt cx="0" cy="0"/>
        </a:xfrm>
      </p:grpSpPr>
      <p:sp>
        <p:nvSpPr>
          <p:cNvPr id="48"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46" name="HeaderTOCPlaceholder"/>
          <p:cNvSpPr txBox="1"/>
          <p:nvPr>
            <p:custDataLst>
              <p:tags r:id="rId1"/>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31" name="Section Header"/>
          <p:cNvSpPr txBox="1"/>
          <p:nvPr>
            <p:custDataLst>
              <p:tags r:id="rId2"/>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2" name="Date/Filepath" hidden="1"/>
          <p:cNvSpPr txBox="1"/>
          <p:nvPr>
            <p:custDataLst>
              <p:tags r:id="rId3"/>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21" name="Slide Tags" hidden="1"/>
          <p:cNvSpPr txBox="1"/>
          <p:nvPr>
            <p:custDataLst>
              <p:tags r:id="rId4"/>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9" name="Content Placeholder 2"/>
          <p:cNvSpPr>
            <a:spLocks noGrp="1"/>
          </p:cNvSpPr>
          <p:nvPr>
            <p:ph sz="quarter" idx="10"/>
            <p:custDataLst>
              <p:tags r:id="rId5"/>
            </p:custDataLst>
          </p:nvPr>
        </p:nvSpPr>
        <p:spPr>
          <a:xfrm>
            <a:off x="642851" y="1815353"/>
            <a:ext cx="5364480" cy="2080588"/>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4" name="Content Placeholder 3"/>
          <p:cNvSpPr>
            <a:spLocks noGrp="1"/>
          </p:cNvSpPr>
          <p:nvPr>
            <p:ph sz="quarter" idx="11"/>
            <p:custDataLst>
              <p:tags r:id="rId6"/>
            </p:custDataLst>
          </p:nvPr>
        </p:nvSpPr>
        <p:spPr>
          <a:xfrm>
            <a:off x="6184669" y="1815353"/>
            <a:ext cx="5364480" cy="2080588"/>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Content Placeholder 4"/>
          <p:cNvSpPr>
            <a:spLocks noGrp="1"/>
          </p:cNvSpPr>
          <p:nvPr>
            <p:ph sz="quarter" idx="12"/>
            <p:custDataLst>
              <p:tags r:id="rId7"/>
            </p:custDataLst>
          </p:nvPr>
        </p:nvSpPr>
        <p:spPr>
          <a:xfrm>
            <a:off x="642851" y="4043202"/>
            <a:ext cx="10906298" cy="2080588"/>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5" name="Draft stamp">
            <a:extLst>
              <a:ext uri="{FF2B5EF4-FFF2-40B4-BE49-F238E27FC236}">
                <a16:creationId xmlns:a16="http://schemas.microsoft.com/office/drawing/2014/main" id="{E4D3AC3D-FB5C-4056-B3CE-C6F201747179}"/>
              </a:ext>
            </a:extLst>
          </p:cNvPr>
          <p:cNvSpPr txBox="1"/>
          <p:nvPr>
            <p:custDataLst>
              <p:tags r:id="rId8"/>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
        <p:nvSpPr>
          <p:cNvPr id="20" name="Report Date">
            <a:extLst>
              <a:ext uri="{FF2B5EF4-FFF2-40B4-BE49-F238E27FC236}">
                <a16:creationId xmlns:a16="http://schemas.microsoft.com/office/drawing/2014/main" id="{D8BE6AE2-E4FA-4A4C-9F4A-0801F27EF156}"/>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7" name="Page Number">
            <a:extLst>
              <a:ext uri="{FF2B5EF4-FFF2-40B4-BE49-F238E27FC236}">
                <a16:creationId xmlns:a16="http://schemas.microsoft.com/office/drawing/2014/main" id="{B132AC77-15B7-427D-9EDA-27E044A04CD8}"/>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9" name="Presentation Disclaimer">
            <a:extLst>
              <a:ext uri="{FF2B5EF4-FFF2-40B4-BE49-F238E27FC236}">
                <a16:creationId xmlns:a16="http://schemas.microsoft.com/office/drawing/2014/main" id="{C1ACCB47-82D5-446E-80FB-2690A95152B9}"/>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30" name="Section Footer">
            <a:extLst>
              <a:ext uri="{FF2B5EF4-FFF2-40B4-BE49-F238E27FC236}">
                <a16:creationId xmlns:a16="http://schemas.microsoft.com/office/drawing/2014/main" id="{9A254952-4576-4CFE-B61C-9E6180278110}"/>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2" name="TextBox 31">
            <a:extLst>
              <a:ext uri="{FF2B5EF4-FFF2-40B4-BE49-F238E27FC236}">
                <a16:creationId xmlns:a16="http://schemas.microsoft.com/office/drawing/2014/main" id="{2DDE2759-0B78-4BAC-9091-A3898FCC7E2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3" name="Straight Connector 32">
            <a:extLst>
              <a:ext uri="{FF2B5EF4-FFF2-40B4-BE49-F238E27FC236}">
                <a16:creationId xmlns:a16="http://schemas.microsoft.com/office/drawing/2014/main" id="{9D178E40-037A-4FB9-9A78-25D7EB7BC066}"/>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9361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 Three">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 </a:t>
            </a:r>
            <a:endParaRPr lang="en-GB" dirty="0"/>
          </a:p>
        </p:txBody>
      </p:sp>
      <p:sp>
        <p:nvSpPr>
          <p:cNvPr id="34" name="Content Placeholder 2"/>
          <p:cNvSpPr>
            <a:spLocks noGrp="1"/>
          </p:cNvSpPr>
          <p:nvPr>
            <p:ph sz="quarter" idx="24"/>
            <p:custDataLst>
              <p:tags r:id="rId1"/>
            </p:custDataLst>
          </p:nvPr>
        </p:nvSpPr>
        <p:spPr>
          <a:xfrm>
            <a:off x="642851"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2" name="Content Placeholder 2">
            <a:extLst>
              <a:ext uri="{FF2B5EF4-FFF2-40B4-BE49-F238E27FC236}">
                <a16:creationId xmlns:a16="http://schemas.microsoft.com/office/drawing/2014/main" id="{B38971D4-EE37-4CAA-9605-E33F450BEBA9}"/>
              </a:ext>
            </a:extLst>
          </p:cNvPr>
          <p:cNvSpPr>
            <a:spLocks noGrp="1"/>
          </p:cNvSpPr>
          <p:nvPr>
            <p:ph sz="quarter" idx="25"/>
            <p:custDataLst>
              <p:tags r:id="rId6"/>
            </p:custDataLst>
          </p:nvPr>
        </p:nvSpPr>
        <p:spPr>
          <a:xfrm>
            <a:off x="4339244"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3" name="Content Placeholder 2">
            <a:extLst>
              <a:ext uri="{FF2B5EF4-FFF2-40B4-BE49-F238E27FC236}">
                <a16:creationId xmlns:a16="http://schemas.microsoft.com/office/drawing/2014/main" id="{CB245656-626A-4ECA-ABB9-1EF1B8ECAB19}"/>
              </a:ext>
            </a:extLst>
          </p:cNvPr>
          <p:cNvSpPr>
            <a:spLocks noGrp="1"/>
          </p:cNvSpPr>
          <p:nvPr>
            <p:ph sz="quarter" idx="26"/>
            <p:custDataLst>
              <p:tags r:id="rId7"/>
            </p:custDataLst>
          </p:nvPr>
        </p:nvSpPr>
        <p:spPr>
          <a:xfrm>
            <a:off x="8035636"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4" name="Report Date">
            <a:extLst>
              <a:ext uri="{FF2B5EF4-FFF2-40B4-BE49-F238E27FC236}">
                <a16:creationId xmlns:a16="http://schemas.microsoft.com/office/drawing/2014/main" id="{71242622-92E5-4577-9939-C23982B6F01C}"/>
              </a:ext>
            </a:extLst>
          </p:cNvPr>
          <p:cNvSpPr txBox="1"/>
          <p:nvPr>
            <p:custDataLst>
              <p:tags r:id="rId8"/>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5" name="Page Number">
            <a:extLst>
              <a:ext uri="{FF2B5EF4-FFF2-40B4-BE49-F238E27FC236}">
                <a16:creationId xmlns:a16="http://schemas.microsoft.com/office/drawing/2014/main" id="{7253FE5D-87D6-4F45-BF52-14884C4140B0}"/>
              </a:ext>
            </a:extLst>
          </p:cNvPr>
          <p:cNvSpPr txBox="1"/>
          <p:nvPr>
            <p:custDataLst>
              <p:tags r:id="rId9"/>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6" name="Presentation Disclaimer">
            <a:extLst>
              <a:ext uri="{FF2B5EF4-FFF2-40B4-BE49-F238E27FC236}">
                <a16:creationId xmlns:a16="http://schemas.microsoft.com/office/drawing/2014/main" id="{2DE48912-752E-4B28-992E-A8018FA045F2}"/>
              </a:ext>
            </a:extLst>
          </p:cNvPr>
          <p:cNvSpPr txBox="1"/>
          <p:nvPr>
            <p:custDataLst>
              <p:tags r:id="rId10"/>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7" name="Section Footer">
            <a:extLst>
              <a:ext uri="{FF2B5EF4-FFF2-40B4-BE49-F238E27FC236}">
                <a16:creationId xmlns:a16="http://schemas.microsoft.com/office/drawing/2014/main" id="{24E13DC1-0CD8-4F00-BEB6-8ED480D16571}"/>
              </a:ext>
            </a:extLst>
          </p:cNvPr>
          <p:cNvSpPr txBox="1"/>
          <p:nvPr>
            <p:custDataLst>
              <p:tags r:id="rId11"/>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9" name="TextBox 28">
            <a:extLst>
              <a:ext uri="{FF2B5EF4-FFF2-40B4-BE49-F238E27FC236}">
                <a16:creationId xmlns:a16="http://schemas.microsoft.com/office/drawing/2014/main" id="{87E1B077-C346-4667-9422-134889A69A8E}"/>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0" name="Straight Connector 29">
            <a:extLst>
              <a:ext uri="{FF2B5EF4-FFF2-40B4-BE49-F238E27FC236}">
                <a16:creationId xmlns:a16="http://schemas.microsoft.com/office/drawing/2014/main" id="{430B69CA-5FCE-4A4A-B144-701CC8BBBE64}"/>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Draft stamp">
            <a:extLst>
              <a:ext uri="{FF2B5EF4-FFF2-40B4-BE49-F238E27FC236}">
                <a16:creationId xmlns:a16="http://schemas.microsoft.com/office/drawing/2014/main" id="{8BA4733D-DD24-4E66-AB15-27D0B8AA9EB2}"/>
              </a:ext>
            </a:extLst>
          </p:cNvPr>
          <p:cNvSpPr txBox="1"/>
          <p:nvPr>
            <p:custDataLst>
              <p:tags r:id="rId12"/>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32250766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ntent: Four">
    <p:spTree>
      <p:nvGrpSpPr>
        <p:cNvPr id="1" name=""/>
        <p:cNvGrpSpPr/>
        <p:nvPr/>
      </p:nvGrpSpPr>
      <p:grpSpPr>
        <a:xfrm>
          <a:off x="0" y="0"/>
          <a:ext cx="0" cy="0"/>
          <a:chOff x="0" y="0"/>
          <a:chExt cx="0" cy="0"/>
        </a:xfrm>
      </p:grpSpPr>
      <p:sp>
        <p:nvSpPr>
          <p:cNvPr id="53"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34" name="Content Placeholder 2"/>
          <p:cNvSpPr>
            <a:spLocks noGrp="1"/>
          </p:cNvSpPr>
          <p:nvPr>
            <p:ph sz="quarter" idx="24"/>
          </p:nvPr>
        </p:nvSpPr>
        <p:spPr>
          <a:xfrm>
            <a:off x="642851" y="1815353"/>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6" name="Content Placeholder 3"/>
          <p:cNvSpPr>
            <a:spLocks noGrp="1"/>
          </p:cNvSpPr>
          <p:nvPr>
            <p:ph sz="quarter" idx="25"/>
          </p:nvPr>
        </p:nvSpPr>
        <p:spPr>
          <a:xfrm>
            <a:off x="6184669" y="1815353"/>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8" name="Content Placeholder 4"/>
          <p:cNvSpPr>
            <a:spLocks noGrp="1"/>
          </p:cNvSpPr>
          <p:nvPr>
            <p:ph sz="quarter" idx="26"/>
          </p:nvPr>
        </p:nvSpPr>
        <p:spPr>
          <a:xfrm>
            <a:off x="642851" y="4042186"/>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0" name="Content Placeholder 5"/>
          <p:cNvSpPr>
            <a:spLocks noGrp="1"/>
          </p:cNvSpPr>
          <p:nvPr>
            <p:ph sz="quarter" idx="27"/>
          </p:nvPr>
        </p:nvSpPr>
        <p:spPr>
          <a:xfrm>
            <a:off x="6184669" y="4042186"/>
            <a:ext cx="5364480" cy="2081605"/>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51" name="HeaderTOCPlaceholder"/>
          <p:cNvSpPr txBox="1"/>
          <p:nvPr>
            <p:custDataLst>
              <p:tags r:id="rId1"/>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6" name="Section Header"/>
          <p:cNvSpPr txBox="1"/>
          <p:nvPr>
            <p:custDataLst>
              <p:tags r:id="rId2"/>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7" name="Date/Filepath" hidden="1"/>
          <p:cNvSpPr txBox="1"/>
          <p:nvPr>
            <p:custDataLst>
              <p:tags r:id="rId3"/>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21" name="Slide Tags" hidden="1"/>
          <p:cNvSpPr txBox="1"/>
          <p:nvPr>
            <p:custDataLst>
              <p:tags r:id="rId4"/>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0" name="Report Date">
            <a:extLst>
              <a:ext uri="{FF2B5EF4-FFF2-40B4-BE49-F238E27FC236}">
                <a16:creationId xmlns:a16="http://schemas.microsoft.com/office/drawing/2014/main" id="{C9AC37EA-A51B-4D19-8AFD-D5550BB1DBD4}"/>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2" name="Page Number">
            <a:extLst>
              <a:ext uri="{FF2B5EF4-FFF2-40B4-BE49-F238E27FC236}">
                <a16:creationId xmlns:a16="http://schemas.microsoft.com/office/drawing/2014/main" id="{D5E4965D-0DB2-40AB-8C54-A02F73111BD4}"/>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5" name="Presentation Disclaimer">
            <a:extLst>
              <a:ext uri="{FF2B5EF4-FFF2-40B4-BE49-F238E27FC236}">
                <a16:creationId xmlns:a16="http://schemas.microsoft.com/office/drawing/2014/main" id="{5D5F1A31-F3C3-4E8D-8EE5-5D802CF63C9C}"/>
              </a:ext>
            </a:extLst>
          </p:cNvPr>
          <p:cNvSpPr txBox="1"/>
          <p:nvPr>
            <p:custDataLst>
              <p:tags r:id="rId7"/>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8" name="Section Footer">
            <a:extLst>
              <a:ext uri="{FF2B5EF4-FFF2-40B4-BE49-F238E27FC236}">
                <a16:creationId xmlns:a16="http://schemas.microsoft.com/office/drawing/2014/main" id="{386FB611-2223-4501-B9AF-3FF472560856}"/>
              </a:ext>
            </a:extLst>
          </p:cNvPr>
          <p:cNvSpPr txBox="1"/>
          <p:nvPr>
            <p:custDataLst>
              <p:tags r:id="rId8"/>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0" name="TextBox 29">
            <a:extLst>
              <a:ext uri="{FF2B5EF4-FFF2-40B4-BE49-F238E27FC236}">
                <a16:creationId xmlns:a16="http://schemas.microsoft.com/office/drawing/2014/main" id="{6337E43E-8B9E-4332-A613-62823857903C}"/>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1" name="Straight Connector 30">
            <a:extLst>
              <a:ext uri="{FF2B5EF4-FFF2-40B4-BE49-F238E27FC236}">
                <a16:creationId xmlns:a16="http://schemas.microsoft.com/office/drawing/2014/main" id="{B42FC379-8CCB-4D1B-B59F-CD6E374799E5}"/>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Draft stamp">
            <a:extLst>
              <a:ext uri="{FF2B5EF4-FFF2-40B4-BE49-F238E27FC236}">
                <a16:creationId xmlns:a16="http://schemas.microsoft.com/office/drawing/2014/main" id="{2F22AEF7-CCE6-447D-A2ED-AE17E661B936}"/>
              </a:ext>
            </a:extLst>
          </p:cNvPr>
          <p:cNvSpPr txBox="1"/>
          <p:nvPr>
            <p:custDataLst>
              <p:tags r:id="rId9"/>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167679815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Filepath" hidden="1"/>
          <p:cNvSpPr txBox="1"/>
          <p:nvPr>
            <p:custDataLst>
              <p:tags r:id="rId1"/>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5" name="Slide Tags" hidden="1"/>
          <p:cNvSpPr txBox="1"/>
          <p:nvPr>
            <p:custDataLst>
              <p:tags r:id="rId2"/>
            </p:custDataLst>
          </p:nvPr>
        </p:nvSpPr>
        <p:spPr>
          <a:xfrm>
            <a:off x="0" y="201706"/>
            <a:ext cx="1939636" cy="336695"/>
          </a:xfrm>
          <a:prstGeom prst="rect">
            <a:avLst/>
          </a:prstGeom>
          <a:noFill/>
        </p:spPr>
        <p:txBody>
          <a:bodyPr wrap="square" rtlCol="0">
            <a:spAutoFit/>
          </a:bodyPr>
          <a:lstStyle/>
          <a:p>
            <a:r>
              <a:rPr lang="en-GB" sz="1588" noProof="1"/>
              <a:t>Slide Tags</a:t>
            </a:r>
          </a:p>
        </p:txBody>
      </p:sp>
    </p:spTree>
    <p:extLst>
      <p:ext uri="{BB962C8B-B14F-4D97-AF65-F5344CB8AC3E}">
        <p14:creationId xmlns:p14="http://schemas.microsoft.com/office/powerpoint/2010/main" val="38369991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Title Only ">
    <p:spTree>
      <p:nvGrpSpPr>
        <p:cNvPr id="1" name=""/>
        <p:cNvGrpSpPr/>
        <p:nvPr/>
      </p:nvGrpSpPr>
      <p:grpSpPr>
        <a:xfrm>
          <a:off x="0" y="0"/>
          <a:ext cx="0" cy="0"/>
          <a:chOff x="0" y="0"/>
          <a:chExt cx="0" cy="0"/>
        </a:xfrm>
      </p:grpSpPr>
      <p:sp>
        <p:nvSpPr>
          <p:cNvPr id="22"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Insert banner statement here</a:t>
            </a:r>
            <a:endParaRPr lang="en-GB" dirty="0"/>
          </a:p>
        </p:txBody>
      </p:sp>
      <p:sp>
        <p:nvSpPr>
          <p:cNvPr id="12" name="HeaderTOCPlaceholder"/>
          <p:cNvSpPr txBox="1"/>
          <p:nvPr>
            <p:custDataLst>
              <p:tags r:id="rId1"/>
            </p:custDataLst>
          </p:nvPr>
        </p:nvSpPr>
        <p:spPr>
          <a:xfrm>
            <a:off x="4341090" y="621255"/>
            <a:ext cx="7204364"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8" name="Slide Tags" hidden="1"/>
          <p:cNvSpPr txBox="1"/>
          <p:nvPr>
            <p:custDataLst>
              <p:tags r:id="rId2"/>
            </p:custDataLst>
          </p:nvPr>
        </p:nvSpPr>
        <p:spPr>
          <a:xfrm>
            <a:off x="0" y="201706"/>
            <a:ext cx="1939636" cy="336695"/>
          </a:xfrm>
          <a:prstGeom prst="rect">
            <a:avLst/>
          </a:prstGeom>
          <a:noFill/>
        </p:spPr>
        <p:txBody>
          <a:bodyPr wrap="square" rtlCol="0">
            <a:spAutoFit/>
          </a:bodyPr>
          <a:lstStyle/>
          <a:p>
            <a:r>
              <a:rPr lang="en-GB" sz="1588" noProof="1"/>
              <a:t>Slide Tags</a:t>
            </a:r>
          </a:p>
        </p:txBody>
      </p:sp>
    </p:spTree>
    <p:extLst>
      <p:ext uri="{BB962C8B-B14F-4D97-AF65-F5344CB8AC3E}">
        <p14:creationId xmlns:p14="http://schemas.microsoft.com/office/powerpoint/2010/main" val="1650823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Header Footer Only">
    <p:spTree>
      <p:nvGrpSpPr>
        <p:cNvPr id="1" name=""/>
        <p:cNvGrpSpPr/>
        <p:nvPr/>
      </p:nvGrpSpPr>
      <p:grpSpPr>
        <a:xfrm>
          <a:off x="0" y="0"/>
          <a:ext cx="0" cy="0"/>
          <a:chOff x="0" y="0"/>
          <a:chExt cx="0" cy="0"/>
        </a:xfrm>
      </p:grpSpPr>
      <p:sp>
        <p:nvSpPr>
          <p:cNvPr id="13" name="HeaderTOCPlaceholder"/>
          <p:cNvSpPr txBox="1"/>
          <p:nvPr>
            <p:custDataLst>
              <p:tags r:id="rId1"/>
            </p:custDataLst>
          </p:nvPr>
        </p:nvSpPr>
        <p:spPr>
          <a:xfrm>
            <a:off x="4341090" y="621255"/>
            <a:ext cx="7204364"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8" name="Section Header"/>
          <p:cNvSpPr txBox="1"/>
          <p:nvPr>
            <p:custDataLst>
              <p:tags r:id="rId2"/>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p>
        </p:txBody>
      </p:sp>
      <p:sp>
        <p:nvSpPr>
          <p:cNvPr id="6" name="Date/Filepath" hidden="1"/>
          <p:cNvSpPr txBox="1"/>
          <p:nvPr>
            <p:custDataLst>
              <p:tags r:id="rId3"/>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7" name="Slide Tags" hidden="1"/>
          <p:cNvSpPr txBox="1"/>
          <p:nvPr>
            <p:custDataLst>
              <p:tags r:id="rId4"/>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4" name="Report Date">
            <a:extLst>
              <a:ext uri="{FF2B5EF4-FFF2-40B4-BE49-F238E27FC236}">
                <a16:creationId xmlns:a16="http://schemas.microsoft.com/office/drawing/2014/main" id="{878B0EBC-141B-4C4F-A362-F528990FC2B7}"/>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15" name="Page Number">
            <a:extLst>
              <a:ext uri="{FF2B5EF4-FFF2-40B4-BE49-F238E27FC236}">
                <a16:creationId xmlns:a16="http://schemas.microsoft.com/office/drawing/2014/main" id="{C9163938-2785-4D1F-BF6D-38BF33DF9B97}"/>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16" name="Presentation Disclaimer">
            <a:extLst>
              <a:ext uri="{FF2B5EF4-FFF2-40B4-BE49-F238E27FC236}">
                <a16:creationId xmlns:a16="http://schemas.microsoft.com/office/drawing/2014/main" id="{C7F05687-DF8A-4343-AC91-BC2675AFB87E}"/>
              </a:ext>
            </a:extLst>
          </p:cNvPr>
          <p:cNvSpPr txBox="1"/>
          <p:nvPr>
            <p:custDataLst>
              <p:tags r:id="rId7"/>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3" name="Section Footer">
            <a:extLst>
              <a:ext uri="{FF2B5EF4-FFF2-40B4-BE49-F238E27FC236}">
                <a16:creationId xmlns:a16="http://schemas.microsoft.com/office/drawing/2014/main" id="{DED794C3-4383-43AC-902C-5A450186D193}"/>
              </a:ext>
            </a:extLst>
          </p:cNvPr>
          <p:cNvSpPr txBox="1"/>
          <p:nvPr>
            <p:custDataLst>
              <p:tags r:id="rId8"/>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4" name="TextBox 23">
            <a:extLst>
              <a:ext uri="{FF2B5EF4-FFF2-40B4-BE49-F238E27FC236}">
                <a16:creationId xmlns:a16="http://schemas.microsoft.com/office/drawing/2014/main" id="{964F52D2-7367-4B0E-9D2D-29AFCA9CD2CD}"/>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5" name="Straight Connector 24">
            <a:extLst>
              <a:ext uri="{FF2B5EF4-FFF2-40B4-BE49-F238E27FC236}">
                <a16:creationId xmlns:a16="http://schemas.microsoft.com/office/drawing/2014/main" id="{9F7E5360-4F8D-4FCD-B7AC-F798EC35A7AE}"/>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Draft stamp">
            <a:extLst>
              <a:ext uri="{FF2B5EF4-FFF2-40B4-BE49-F238E27FC236}">
                <a16:creationId xmlns:a16="http://schemas.microsoft.com/office/drawing/2014/main" id="{1DF6D7B6-5867-4B92-8FBA-C62AA2356B05}"/>
              </a:ext>
            </a:extLst>
          </p:cNvPr>
          <p:cNvSpPr txBox="1"/>
          <p:nvPr>
            <p:custDataLst>
              <p:tags r:id="rId9"/>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37817822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Intro Only">
    <p:spTree>
      <p:nvGrpSpPr>
        <p:cNvPr id="1" name=""/>
        <p:cNvGrpSpPr/>
        <p:nvPr/>
      </p:nvGrpSpPr>
      <p:grpSpPr>
        <a:xfrm>
          <a:off x="0" y="0"/>
          <a:ext cx="0" cy="0"/>
          <a:chOff x="0" y="0"/>
          <a:chExt cx="0" cy="0"/>
        </a:xfrm>
      </p:grpSpPr>
      <p:sp>
        <p:nvSpPr>
          <p:cNvPr id="13" name="HeaderTOCPlaceholder"/>
          <p:cNvSpPr txBox="1"/>
          <p:nvPr>
            <p:custDataLst>
              <p:tags r:id="rId1"/>
            </p:custDataLst>
          </p:nvPr>
        </p:nvSpPr>
        <p:spPr>
          <a:xfrm>
            <a:off x="4341090" y="621255"/>
            <a:ext cx="7204364"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6"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7"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4" name="Report Date">
            <a:extLst>
              <a:ext uri="{FF2B5EF4-FFF2-40B4-BE49-F238E27FC236}">
                <a16:creationId xmlns:a16="http://schemas.microsoft.com/office/drawing/2014/main" id="{EA7A290B-C63D-405E-8ACC-CE7A7042C432}"/>
              </a:ext>
            </a:extLst>
          </p:cNvPr>
          <p:cNvSpPr txBox="1"/>
          <p:nvPr>
            <p:custDataLst>
              <p:tags r:id="rId4"/>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18" name="Page Number">
            <a:extLst>
              <a:ext uri="{FF2B5EF4-FFF2-40B4-BE49-F238E27FC236}">
                <a16:creationId xmlns:a16="http://schemas.microsoft.com/office/drawing/2014/main" id="{A58703A6-1313-434F-9F41-5C0717B2C451}"/>
              </a:ext>
            </a:extLst>
          </p:cNvPr>
          <p:cNvSpPr txBox="1"/>
          <p:nvPr>
            <p:custDataLst>
              <p:tags r:id="rId5"/>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19" name="Presentation Disclaimer">
            <a:extLst>
              <a:ext uri="{FF2B5EF4-FFF2-40B4-BE49-F238E27FC236}">
                <a16:creationId xmlns:a16="http://schemas.microsoft.com/office/drawing/2014/main" id="{FEED1EAE-54DA-4BFE-B8AA-01FAFBE1ABE8}"/>
              </a:ext>
            </a:extLst>
          </p:cNvPr>
          <p:cNvSpPr txBox="1"/>
          <p:nvPr>
            <p:custDataLst>
              <p:tags r:id="rId6"/>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1" name="Section Footer">
            <a:extLst>
              <a:ext uri="{FF2B5EF4-FFF2-40B4-BE49-F238E27FC236}">
                <a16:creationId xmlns:a16="http://schemas.microsoft.com/office/drawing/2014/main" id="{F1847CC5-B1D1-4474-9C3E-39FBF238FC90}"/>
              </a:ext>
            </a:extLst>
          </p:cNvPr>
          <p:cNvSpPr txBox="1"/>
          <p:nvPr>
            <p:custDataLst>
              <p:tags r:id="rId7"/>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3" name="TextBox 22">
            <a:extLst>
              <a:ext uri="{FF2B5EF4-FFF2-40B4-BE49-F238E27FC236}">
                <a16:creationId xmlns:a16="http://schemas.microsoft.com/office/drawing/2014/main" id="{82891E66-7DDE-4707-BC15-833A2E60B93F}"/>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4" name="Straight Connector 23">
            <a:extLst>
              <a:ext uri="{FF2B5EF4-FFF2-40B4-BE49-F238E27FC236}">
                <a16:creationId xmlns:a16="http://schemas.microsoft.com/office/drawing/2014/main" id="{E939BE09-0D2C-4954-8138-608BE1226ADD}"/>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Draft stamp">
            <a:extLst>
              <a:ext uri="{FF2B5EF4-FFF2-40B4-BE49-F238E27FC236}">
                <a16:creationId xmlns:a16="http://schemas.microsoft.com/office/drawing/2014/main" id="{6C4C93B2-A619-441E-B329-F1D1D1339EBD}"/>
              </a:ext>
            </a:extLst>
          </p:cNvPr>
          <p:cNvSpPr txBox="1"/>
          <p:nvPr>
            <p:custDataLst>
              <p:tags r:id="rId8"/>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177569549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At a Glance ">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3513513"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At a glance </a:t>
            </a:r>
            <a:endParaRPr lang="en-GB" dirty="0"/>
          </a:p>
        </p:txBody>
      </p:sp>
      <p:sp>
        <p:nvSpPr>
          <p:cNvPr id="34" name="Content Placeholder 2"/>
          <p:cNvSpPr>
            <a:spLocks noGrp="1"/>
          </p:cNvSpPr>
          <p:nvPr>
            <p:ph sz="quarter" idx="24"/>
            <p:custDataLst>
              <p:tags r:id="rId1"/>
            </p:custDataLst>
          </p:nvPr>
        </p:nvSpPr>
        <p:spPr>
          <a:xfrm>
            <a:off x="642851"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defPPr>
              <a:defRPr lang="en-US"/>
            </a:defPPr>
            <a:lvl1pPr>
              <a:defRPr sz="800">
                <a:solidFill>
                  <a:schemeClr val="bg1"/>
                </a:solidFill>
              </a:defRPr>
            </a:lvl1pPr>
          </a:lstStyle>
          <a:p>
            <a:pPr lvl="0"/>
            <a:endParaRPr lang="en-GB" sz="706"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22" name="Content Placeholder 2">
            <a:extLst>
              <a:ext uri="{FF2B5EF4-FFF2-40B4-BE49-F238E27FC236}">
                <a16:creationId xmlns:a16="http://schemas.microsoft.com/office/drawing/2014/main" id="{B38971D4-EE37-4CAA-9605-E33F450BEBA9}"/>
              </a:ext>
            </a:extLst>
          </p:cNvPr>
          <p:cNvSpPr>
            <a:spLocks noGrp="1"/>
          </p:cNvSpPr>
          <p:nvPr>
            <p:ph sz="quarter" idx="25"/>
            <p:custDataLst>
              <p:tags r:id="rId6"/>
            </p:custDataLst>
          </p:nvPr>
        </p:nvSpPr>
        <p:spPr>
          <a:xfrm>
            <a:off x="4339244"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3" name="Content Placeholder 2">
            <a:extLst>
              <a:ext uri="{FF2B5EF4-FFF2-40B4-BE49-F238E27FC236}">
                <a16:creationId xmlns:a16="http://schemas.microsoft.com/office/drawing/2014/main" id="{CB245656-626A-4ECA-ABB9-1EF1B8ECAB19}"/>
              </a:ext>
            </a:extLst>
          </p:cNvPr>
          <p:cNvSpPr>
            <a:spLocks noGrp="1"/>
          </p:cNvSpPr>
          <p:nvPr>
            <p:ph sz="quarter" idx="26"/>
            <p:custDataLst>
              <p:tags r:id="rId7"/>
            </p:custDataLst>
          </p:nvPr>
        </p:nvSpPr>
        <p:spPr>
          <a:xfrm>
            <a:off x="8035636" y="1815353"/>
            <a:ext cx="3513513" cy="4225339"/>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4" name="Content Placeholder 2">
            <a:extLst>
              <a:ext uri="{FF2B5EF4-FFF2-40B4-BE49-F238E27FC236}">
                <a16:creationId xmlns:a16="http://schemas.microsoft.com/office/drawing/2014/main" id="{3EFFD349-10E5-48CF-8A59-EF1555B521B2}"/>
              </a:ext>
            </a:extLst>
          </p:cNvPr>
          <p:cNvSpPr>
            <a:spLocks noGrp="1"/>
          </p:cNvSpPr>
          <p:nvPr>
            <p:ph sz="quarter" idx="27" hasCustomPrompt="1"/>
            <p:custDataLst>
              <p:tags r:id="rId8"/>
            </p:custDataLst>
          </p:nvPr>
        </p:nvSpPr>
        <p:spPr>
          <a:xfrm>
            <a:off x="4339244" y="949817"/>
            <a:ext cx="7209905" cy="742278"/>
          </a:xfrm>
        </p:spPr>
        <p:txBody>
          <a:bodyPr tIns="0" bIns="0"/>
          <a:lstStyle>
            <a:lvl1pPr>
              <a:defRPr sz="882" b="1" i="0">
                <a:solidFill>
                  <a:schemeClr val="accent1"/>
                </a:solidFill>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GB" noProof="0" dirty="0"/>
              <a:t>PwC view – Insert text here </a:t>
            </a:r>
          </a:p>
        </p:txBody>
      </p:sp>
      <p:sp>
        <p:nvSpPr>
          <p:cNvPr id="25" name="Report Date">
            <a:extLst>
              <a:ext uri="{FF2B5EF4-FFF2-40B4-BE49-F238E27FC236}">
                <a16:creationId xmlns:a16="http://schemas.microsoft.com/office/drawing/2014/main" id="{0665A064-6277-415D-A60B-2C406E27F0A5}"/>
              </a:ext>
            </a:extLst>
          </p:cNvPr>
          <p:cNvSpPr txBox="1"/>
          <p:nvPr>
            <p:custDataLst>
              <p:tags r:id="rId9"/>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6" name="Page Number">
            <a:extLst>
              <a:ext uri="{FF2B5EF4-FFF2-40B4-BE49-F238E27FC236}">
                <a16:creationId xmlns:a16="http://schemas.microsoft.com/office/drawing/2014/main" id="{3E3BCC40-17E6-40CE-86FB-031964A7D935}"/>
              </a:ext>
            </a:extLst>
          </p:cNvPr>
          <p:cNvSpPr txBox="1"/>
          <p:nvPr>
            <p:custDataLst>
              <p:tags r:id="rId10"/>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7" name="Presentation Disclaimer">
            <a:extLst>
              <a:ext uri="{FF2B5EF4-FFF2-40B4-BE49-F238E27FC236}">
                <a16:creationId xmlns:a16="http://schemas.microsoft.com/office/drawing/2014/main" id="{E93B3E1C-A734-4BF7-8D8A-7ABE20B0541E}"/>
              </a:ext>
            </a:extLst>
          </p:cNvPr>
          <p:cNvSpPr txBox="1"/>
          <p:nvPr>
            <p:custDataLst>
              <p:tags r:id="rId11"/>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9" name="Section Footer">
            <a:extLst>
              <a:ext uri="{FF2B5EF4-FFF2-40B4-BE49-F238E27FC236}">
                <a16:creationId xmlns:a16="http://schemas.microsoft.com/office/drawing/2014/main" id="{EAB395CC-B6E8-411B-AD9B-E9D9855FB076}"/>
              </a:ext>
            </a:extLst>
          </p:cNvPr>
          <p:cNvSpPr txBox="1"/>
          <p:nvPr>
            <p:custDataLst>
              <p:tags r:id="rId12"/>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30" name="TextBox 29">
            <a:extLst>
              <a:ext uri="{FF2B5EF4-FFF2-40B4-BE49-F238E27FC236}">
                <a16:creationId xmlns:a16="http://schemas.microsoft.com/office/drawing/2014/main" id="{34D888D0-1439-411F-967C-CAA5F572B50E}"/>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31" name="Straight Connector 30">
            <a:extLst>
              <a:ext uri="{FF2B5EF4-FFF2-40B4-BE49-F238E27FC236}">
                <a16:creationId xmlns:a16="http://schemas.microsoft.com/office/drawing/2014/main" id="{8D75FF6B-0198-42AD-B231-B2AA3F0AE8FC}"/>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20" name="Draft stamp">
            <a:extLst>
              <a:ext uri="{FF2B5EF4-FFF2-40B4-BE49-F238E27FC236}">
                <a16:creationId xmlns:a16="http://schemas.microsoft.com/office/drawing/2014/main" id="{E209326F-C152-4F60-A83B-88FAC2D99544}"/>
              </a:ext>
            </a:extLst>
          </p:cNvPr>
          <p:cNvSpPr txBox="1"/>
          <p:nvPr>
            <p:custDataLst>
              <p:tags r:id="rId13"/>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141627940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Glossary">
    <p:spTree>
      <p:nvGrpSpPr>
        <p:cNvPr id="1" name=""/>
        <p:cNvGrpSpPr/>
        <p:nvPr/>
      </p:nvGrpSpPr>
      <p:grpSpPr>
        <a:xfrm>
          <a:off x="0" y="0"/>
          <a:ext cx="0" cy="0"/>
          <a:chOff x="0" y="0"/>
          <a:chExt cx="0" cy="0"/>
        </a:xfrm>
      </p:grpSpPr>
      <p:sp>
        <p:nvSpPr>
          <p:cNvPr id="47" name="Banner Statement"/>
          <p:cNvSpPr>
            <a:spLocks noGrp="1"/>
          </p:cNvSpPr>
          <p:nvPr>
            <p:ph type="title" hasCustomPrompt="1"/>
          </p:nvPr>
        </p:nvSpPr>
        <p:spPr>
          <a:xfrm>
            <a:off x="642851" y="943983"/>
            <a:ext cx="10906298" cy="742278"/>
          </a:xfrm>
        </p:spPr>
        <p:txBody>
          <a:bodyPr vert="horz" lIns="0" tIns="0" rIns="0" bIns="0" rtlCol="0" anchor="t" anchorCtr="0">
            <a:noAutofit/>
          </a:bodyPr>
          <a:lstStyle>
            <a:lvl1pPr algn="l" defTabSz="899010" rtl="0" eaLnBrk="1" latinLnBrk="0" hangingPunct="1">
              <a:spcBef>
                <a:spcPct val="0"/>
              </a:spcBef>
              <a:buNone/>
              <a:defRPr lang="en-GB" sz="2471"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Glossary</a:t>
            </a:r>
            <a:endParaRPr lang="en-GB" dirty="0"/>
          </a:p>
        </p:txBody>
      </p:sp>
      <p:sp>
        <p:nvSpPr>
          <p:cNvPr id="34" name="Content Placeholder 2"/>
          <p:cNvSpPr>
            <a:spLocks noGrp="1"/>
          </p:cNvSpPr>
          <p:nvPr>
            <p:ph sz="quarter" idx="24"/>
            <p:custDataLst>
              <p:tags r:id="rId1"/>
            </p:custDataLst>
          </p:nvPr>
        </p:nvSpPr>
        <p:spPr>
          <a:xfrm>
            <a:off x="642851" y="1815353"/>
            <a:ext cx="10906298" cy="4308438"/>
          </a:xfrm>
        </p:spPr>
        <p:txBody>
          <a:bodyPr tIns="0" bIns="0"/>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5" name="HeaderTOCPlaceholder"/>
          <p:cNvSpPr txBox="1"/>
          <p:nvPr>
            <p:custDataLst>
              <p:tags r:id="rId2"/>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28" name="Section Header"/>
          <p:cNvSpPr txBox="1"/>
          <p:nvPr>
            <p:custDataLst>
              <p:tags r:id="rId3"/>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tx1"/>
              </a:solidFill>
            </a:endParaRPr>
          </a:p>
        </p:txBody>
      </p:sp>
      <p:sp>
        <p:nvSpPr>
          <p:cNvPr id="21" name="Date/Filepath" hidden="1"/>
          <p:cNvSpPr txBox="1"/>
          <p:nvPr>
            <p:custDataLst>
              <p:tags r:id="rId4"/>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9" name="Slide Tags" hidden="1"/>
          <p:cNvSpPr txBox="1"/>
          <p:nvPr>
            <p:custDataLst>
              <p:tags r:id="rId5"/>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14" name="Report Date">
            <a:extLst>
              <a:ext uri="{FF2B5EF4-FFF2-40B4-BE49-F238E27FC236}">
                <a16:creationId xmlns:a16="http://schemas.microsoft.com/office/drawing/2014/main" id="{BCDE7FFC-7693-4723-B753-B6E41BB1B5EA}"/>
              </a:ext>
            </a:extLst>
          </p:cNvPr>
          <p:cNvSpPr txBox="1"/>
          <p:nvPr>
            <p:custDataLst>
              <p:tags r:id="rId6"/>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tx1"/>
                </a:solidFill>
                <a:latin typeface="+mn-lt"/>
              </a:rPr>
              <a:t>1 April 2019</a:t>
            </a:r>
          </a:p>
        </p:txBody>
      </p:sp>
      <p:sp>
        <p:nvSpPr>
          <p:cNvPr id="23" name="Page Number">
            <a:extLst>
              <a:ext uri="{FF2B5EF4-FFF2-40B4-BE49-F238E27FC236}">
                <a16:creationId xmlns:a16="http://schemas.microsoft.com/office/drawing/2014/main" id="{48686681-E6DE-42F4-A1DD-218D21E6C1AC}"/>
              </a:ext>
            </a:extLst>
          </p:cNvPr>
          <p:cNvSpPr txBox="1"/>
          <p:nvPr>
            <p:custDataLst>
              <p:tags r:id="rId7"/>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tx1"/>
              </a:solidFill>
            </a:endParaRPr>
          </a:p>
        </p:txBody>
      </p:sp>
      <p:sp>
        <p:nvSpPr>
          <p:cNvPr id="24" name="Presentation Disclaimer">
            <a:extLst>
              <a:ext uri="{FF2B5EF4-FFF2-40B4-BE49-F238E27FC236}">
                <a16:creationId xmlns:a16="http://schemas.microsoft.com/office/drawing/2014/main" id="{3DD43CF5-DB97-4C55-B532-40D00A448FDC}"/>
              </a:ext>
            </a:extLst>
          </p:cNvPr>
          <p:cNvSpPr txBox="1"/>
          <p:nvPr>
            <p:custDataLst>
              <p:tags r:id="rId8"/>
            </p:custDataLst>
          </p:nvPr>
        </p:nvSpPr>
        <p:spPr>
          <a:xfrm>
            <a:off x="642851" y="6317429"/>
            <a:ext cx="1227900" cy="108619"/>
          </a:xfrm>
          <a:prstGeom prst="rect">
            <a:avLst/>
          </a:prstGeom>
          <a:noFill/>
        </p:spPr>
        <p:txBody>
          <a:bodyPr wrap="none" lIns="0" tIns="0" rIns="0" bIns="0" rtlCol="0" anchor="t" anchorCtr="0">
            <a:spAutoFit/>
          </a:bodyPr>
          <a:lstStyle/>
          <a:p>
            <a:pPr algn="l"/>
            <a:r>
              <a:rPr lang="en-GB" sz="706" noProof="1">
                <a:solidFill>
                  <a:schemeClr val="tx1"/>
                </a:solidFill>
              </a:rPr>
              <a:t>Strictly private and confidential</a:t>
            </a:r>
          </a:p>
        </p:txBody>
      </p:sp>
      <p:sp>
        <p:nvSpPr>
          <p:cNvPr id="25" name="Section Footer">
            <a:extLst>
              <a:ext uri="{FF2B5EF4-FFF2-40B4-BE49-F238E27FC236}">
                <a16:creationId xmlns:a16="http://schemas.microsoft.com/office/drawing/2014/main" id="{21726509-E513-4245-AE69-0956E3B47115}"/>
              </a:ext>
            </a:extLst>
          </p:cNvPr>
          <p:cNvSpPr txBox="1"/>
          <p:nvPr>
            <p:custDataLst>
              <p:tags r:id="rId9"/>
            </p:custDataLst>
          </p:nvPr>
        </p:nvSpPr>
        <p:spPr>
          <a:xfrm>
            <a:off x="1031457" y="6468674"/>
            <a:ext cx="2967768" cy="108619"/>
          </a:xfrm>
          <a:prstGeom prst="rect">
            <a:avLst/>
          </a:prstGeom>
          <a:noFill/>
          <a:ln>
            <a:noFill/>
          </a:ln>
        </p:spPr>
        <p:txBody>
          <a:bodyPr wrap="square" lIns="0" tIns="0" rIns="0" bIns="0" rtlCol="0" anchor="b" anchorCtr="0">
            <a:spAutoFit/>
          </a:bodyPr>
          <a:lstStyle/>
          <a:p>
            <a:endParaRPr lang="en-GB" sz="706" noProof="1">
              <a:solidFill>
                <a:schemeClr val="tx1"/>
              </a:solidFill>
            </a:endParaRPr>
          </a:p>
        </p:txBody>
      </p:sp>
      <p:sp>
        <p:nvSpPr>
          <p:cNvPr id="26" name="TextBox 25">
            <a:extLst>
              <a:ext uri="{FF2B5EF4-FFF2-40B4-BE49-F238E27FC236}">
                <a16:creationId xmlns:a16="http://schemas.microsoft.com/office/drawing/2014/main" id="{A174265E-D6B4-4307-BBAE-41A376249A96}"/>
              </a:ext>
            </a:extLst>
          </p:cNvPr>
          <p:cNvSpPr txBox="1"/>
          <p:nvPr/>
        </p:nvSpPr>
        <p:spPr>
          <a:xfrm>
            <a:off x="642851" y="6468674"/>
            <a:ext cx="282781" cy="108619"/>
          </a:xfrm>
          <a:prstGeom prst="rect">
            <a:avLst/>
          </a:prstGeom>
          <a:noFill/>
          <a:ln>
            <a:noFill/>
          </a:ln>
        </p:spPr>
        <p:txBody>
          <a:bodyPr wrap="square" lIns="0" tIns="0" rIns="0" bIns="0" rtlCol="0" anchor="b" anchorCtr="0">
            <a:spAutoFit/>
          </a:bodyPr>
          <a:lstStyle/>
          <a:p>
            <a:r>
              <a:rPr lang="en-GB" sz="706" noProof="0" dirty="0">
                <a:solidFill>
                  <a:schemeClr val="tx1"/>
                </a:solidFill>
                <a:latin typeface="+mn-lt"/>
                <a:cs typeface="Arial" pitchFamily="34" charset="0"/>
              </a:rPr>
              <a:t>PwC</a:t>
            </a:r>
          </a:p>
        </p:txBody>
      </p:sp>
      <p:cxnSp>
        <p:nvCxnSpPr>
          <p:cNvPr id="27" name="Straight Connector 26">
            <a:extLst>
              <a:ext uri="{FF2B5EF4-FFF2-40B4-BE49-F238E27FC236}">
                <a16:creationId xmlns:a16="http://schemas.microsoft.com/office/drawing/2014/main" id="{62174D3C-422F-4C24-91E7-4C14614D41BB}"/>
              </a:ext>
            </a:extLst>
          </p:cNvPr>
          <p:cNvCxnSpPr>
            <a:cxnSpLocks/>
          </p:cNvCxnSpPr>
          <p:nvPr/>
        </p:nvCxnSpPr>
        <p:spPr>
          <a:xfrm>
            <a:off x="969307" y="6478603"/>
            <a:ext cx="0" cy="8875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Draft stamp">
            <a:extLst>
              <a:ext uri="{FF2B5EF4-FFF2-40B4-BE49-F238E27FC236}">
                <a16:creationId xmlns:a16="http://schemas.microsoft.com/office/drawing/2014/main" id="{B9EC7613-0765-4C3E-A317-ECEF6A7225CE}"/>
              </a:ext>
            </a:extLst>
          </p:cNvPr>
          <p:cNvSpPr txBox="1"/>
          <p:nvPr>
            <p:custDataLst>
              <p:tags r:id="rId10"/>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tx1"/>
                </a:solidFill>
              </a:rPr>
              <a:t>Draft</a:t>
            </a:r>
          </a:p>
        </p:txBody>
      </p:sp>
    </p:spTree>
    <p:extLst>
      <p:ext uri="{BB962C8B-B14F-4D97-AF65-F5344CB8AC3E}">
        <p14:creationId xmlns:p14="http://schemas.microsoft.com/office/powerpoint/2010/main" val="23466080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Section Divider">
    <p:bg>
      <p:bgPr>
        <a:solidFill>
          <a:schemeClr val="accent1"/>
        </a:solidFill>
        <a:effectLst/>
      </p:bgPr>
    </p:bg>
    <p:spTree>
      <p:nvGrpSpPr>
        <p:cNvPr id="1" name=""/>
        <p:cNvGrpSpPr/>
        <p:nvPr/>
      </p:nvGrpSpPr>
      <p:grpSpPr>
        <a:xfrm>
          <a:off x="0" y="0"/>
          <a:ext cx="0" cy="0"/>
          <a:chOff x="0" y="0"/>
          <a:chExt cx="0" cy="0"/>
        </a:xfrm>
      </p:grpSpPr>
      <p:sp>
        <p:nvSpPr>
          <p:cNvPr id="13" name="Section Divider Title"/>
          <p:cNvSpPr>
            <a:spLocks noGrp="1"/>
          </p:cNvSpPr>
          <p:nvPr>
            <p:ph type="title" hasCustomPrompt="1"/>
            <p:custDataLst>
              <p:tags r:id="rId1"/>
            </p:custDataLst>
          </p:nvPr>
        </p:nvSpPr>
        <p:spPr>
          <a:xfrm>
            <a:off x="0" y="945609"/>
            <a:ext cx="7891549" cy="665349"/>
          </a:xfrm>
          <a:solidFill>
            <a:schemeClr val="accent6"/>
          </a:solidFill>
        </p:spPr>
        <p:txBody>
          <a:bodyPr wrap="square" lIns="457200" tIns="91440" rIns="91440" bIns="91440" anchor="ctr">
            <a:noAutofit/>
          </a:bodyPr>
          <a:lstStyle>
            <a:lvl1pPr algn="l">
              <a:defRPr sz="3530" b="0" i="0" cap="none" baseline="0">
                <a:solidFill>
                  <a:schemeClr val="bg1"/>
                </a:solidFill>
                <a:latin typeface="+mn-lt"/>
              </a:defRPr>
            </a:lvl1pPr>
          </a:lstStyle>
          <a:p>
            <a:r>
              <a:rPr lang="en-GB" noProof="0" dirty="0"/>
              <a:t>Section Divider</a:t>
            </a:r>
          </a:p>
        </p:txBody>
      </p:sp>
      <p:sp>
        <p:nvSpPr>
          <p:cNvPr id="14"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1"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1B48028B-B6D8-48D6-9F96-EA3550606D9C}"/>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2" name="Report Date">
            <a:extLst>
              <a:ext uri="{FF2B5EF4-FFF2-40B4-BE49-F238E27FC236}">
                <a16:creationId xmlns:a16="http://schemas.microsoft.com/office/drawing/2014/main" id="{04C53841-62F4-4336-A058-AD0FA9E6089A}"/>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6" name="Page Number">
            <a:extLst>
              <a:ext uri="{FF2B5EF4-FFF2-40B4-BE49-F238E27FC236}">
                <a16:creationId xmlns:a16="http://schemas.microsoft.com/office/drawing/2014/main" id="{C4D7E2D8-F172-4218-B9CB-ED6BBD7177A1}"/>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5" name="Draft stamp">
            <a:extLst>
              <a:ext uri="{FF2B5EF4-FFF2-40B4-BE49-F238E27FC236}">
                <a16:creationId xmlns:a16="http://schemas.microsoft.com/office/drawing/2014/main" id="{0E3C53B8-5AFD-4F30-817E-2DBA6FBB4826}"/>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4FBEF6FA-A0C7-46EC-AFF5-9AFA47828516}"/>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B864BC2B-A74D-467D-99EB-1EE062BBD3CF}"/>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31503003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Section Divider 1">
    <p:bg>
      <p:bgPr>
        <a:solidFill>
          <a:schemeClr val="accent6"/>
        </a:solidFill>
        <a:effectLst/>
      </p:bgPr>
    </p:bg>
    <p:spTree>
      <p:nvGrpSpPr>
        <p:cNvPr id="1" name=""/>
        <p:cNvGrpSpPr/>
        <p:nvPr/>
      </p:nvGrpSpPr>
      <p:grpSpPr>
        <a:xfrm>
          <a:off x="0" y="0"/>
          <a:ext cx="0" cy="0"/>
          <a:chOff x="0" y="0"/>
          <a:chExt cx="0" cy="0"/>
        </a:xfrm>
      </p:grpSpPr>
      <p:sp>
        <p:nvSpPr>
          <p:cNvPr id="13" name="Section Divider Title"/>
          <p:cNvSpPr>
            <a:spLocks noGrp="1"/>
          </p:cNvSpPr>
          <p:nvPr>
            <p:ph type="title" hasCustomPrompt="1"/>
            <p:custDataLst>
              <p:tags r:id="rId1"/>
            </p:custDataLst>
          </p:nvPr>
        </p:nvSpPr>
        <p:spPr>
          <a:xfrm>
            <a:off x="0" y="945609"/>
            <a:ext cx="7891549" cy="665349"/>
          </a:xfrm>
          <a:solidFill>
            <a:schemeClr val="accent1"/>
          </a:solidFill>
        </p:spPr>
        <p:txBody>
          <a:bodyPr wrap="square" lIns="457200" tIns="91440" rIns="91440" bIns="91440" anchor="ctr">
            <a:noAutofit/>
          </a:bodyPr>
          <a:lstStyle>
            <a:lvl1pPr algn="l">
              <a:defRPr sz="3530" b="0" i="0" cap="none" baseline="0">
                <a:solidFill>
                  <a:schemeClr val="bg1"/>
                </a:solidFill>
                <a:latin typeface="+mn-lt"/>
              </a:defRPr>
            </a:lvl1pPr>
          </a:lstStyle>
          <a:p>
            <a:r>
              <a:rPr lang="en-GB" noProof="0" dirty="0"/>
              <a:t>Section Divider</a:t>
            </a:r>
          </a:p>
        </p:txBody>
      </p:sp>
      <p:sp>
        <p:nvSpPr>
          <p:cNvPr id="14"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1"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1B48028B-B6D8-48D6-9F96-EA3550606D9C}"/>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2" name="Report Date">
            <a:extLst>
              <a:ext uri="{FF2B5EF4-FFF2-40B4-BE49-F238E27FC236}">
                <a16:creationId xmlns:a16="http://schemas.microsoft.com/office/drawing/2014/main" id="{04C53841-62F4-4336-A058-AD0FA9E6089A}"/>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6" name="Page Number">
            <a:extLst>
              <a:ext uri="{FF2B5EF4-FFF2-40B4-BE49-F238E27FC236}">
                <a16:creationId xmlns:a16="http://schemas.microsoft.com/office/drawing/2014/main" id="{C4D7E2D8-F172-4218-B9CB-ED6BBD7177A1}"/>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5" name="Draft stamp">
            <a:extLst>
              <a:ext uri="{FF2B5EF4-FFF2-40B4-BE49-F238E27FC236}">
                <a16:creationId xmlns:a16="http://schemas.microsoft.com/office/drawing/2014/main" id="{0E3C53B8-5AFD-4F30-817E-2DBA6FBB4826}"/>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0E108681-ED46-4FCD-AF9B-B0F12DB82361}"/>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9FB0E485-E0C8-4B7D-BB20-D326D12F239D}"/>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4287251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Appendix Divider">
    <p:bg>
      <p:bgPr>
        <a:solidFill>
          <a:schemeClr val="accent1"/>
        </a:solidFill>
        <a:effectLst/>
      </p:bgPr>
    </p:bg>
    <p:spTree>
      <p:nvGrpSpPr>
        <p:cNvPr id="1" name=""/>
        <p:cNvGrpSpPr/>
        <p:nvPr/>
      </p:nvGrpSpPr>
      <p:grpSpPr>
        <a:xfrm>
          <a:off x="0" y="0"/>
          <a:ext cx="0" cy="0"/>
          <a:chOff x="0" y="0"/>
          <a:chExt cx="0" cy="0"/>
        </a:xfrm>
      </p:grpSpPr>
      <p:sp>
        <p:nvSpPr>
          <p:cNvPr id="2" name="Appendix Divider Title"/>
          <p:cNvSpPr>
            <a:spLocks noGrp="1"/>
          </p:cNvSpPr>
          <p:nvPr>
            <p:ph type="title" hasCustomPrompt="1"/>
            <p:custDataLst>
              <p:tags r:id="rId1"/>
            </p:custDataLst>
          </p:nvPr>
        </p:nvSpPr>
        <p:spPr>
          <a:xfrm>
            <a:off x="0" y="941294"/>
            <a:ext cx="7892524" cy="669664"/>
          </a:xfrm>
          <a:solidFill>
            <a:schemeClr val="accent6"/>
          </a:solidFill>
        </p:spPr>
        <p:txBody>
          <a:bodyPr vert="horz" wrap="square" lIns="457200" tIns="91440" rIns="91440" bIns="91440" rtlCol="0" anchor="ctr" anchorCtr="0">
            <a:noAutofit/>
          </a:bodyPr>
          <a:lstStyle>
            <a:lvl1pPr>
              <a:defRPr lang="en-GB" sz="3530" b="0" cap="none" noProof="0" dirty="0">
                <a:solidFill>
                  <a:schemeClr val="bg1"/>
                </a:solidFill>
                <a:latin typeface="+mn-lt"/>
              </a:defRPr>
            </a:lvl1pPr>
          </a:lstStyle>
          <a:p>
            <a:pPr lvl="0"/>
            <a:r>
              <a:rPr lang="en-GB" noProof="0" dirty="0"/>
              <a:t>Appendix Divider</a:t>
            </a:r>
          </a:p>
        </p:txBody>
      </p:sp>
      <p:sp>
        <p:nvSpPr>
          <p:cNvPr id="17"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6"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C635807D-6549-4797-A193-3707FC5E46AF}"/>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1" name="Report Date">
            <a:extLst>
              <a:ext uri="{FF2B5EF4-FFF2-40B4-BE49-F238E27FC236}">
                <a16:creationId xmlns:a16="http://schemas.microsoft.com/office/drawing/2014/main" id="{6AE09BCF-860A-4E64-B809-A161D8D6DC64}"/>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2" name="Page Number">
            <a:extLst>
              <a:ext uri="{FF2B5EF4-FFF2-40B4-BE49-F238E27FC236}">
                <a16:creationId xmlns:a16="http://schemas.microsoft.com/office/drawing/2014/main" id="{5895A5DF-11D5-4259-998F-0C30C64DF6E8}"/>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3" name="Draft stamp">
            <a:extLst>
              <a:ext uri="{FF2B5EF4-FFF2-40B4-BE49-F238E27FC236}">
                <a16:creationId xmlns:a16="http://schemas.microsoft.com/office/drawing/2014/main" id="{4A109EDD-F23D-4A93-8BC4-C9989B49ADFE}"/>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6784D724-50E8-40C9-83D5-3D08BB1550D7}"/>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CADB77E1-10C5-41A7-B534-2D41309DC8D7}"/>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168251737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Appendix Divider 1">
    <p:bg>
      <p:bgPr>
        <a:solidFill>
          <a:schemeClr val="accent6"/>
        </a:solidFill>
        <a:effectLst/>
      </p:bgPr>
    </p:bg>
    <p:spTree>
      <p:nvGrpSpPr>
        <p:cNvPr id="1" name=""/>
        <p:cNvGrpSpPr/>
        <p:nvPr/>
      </p:nvGrpSpPr>
      <p:grpSpPr>
        <a:xfrm>
          <a:off x="0" y="0"/>
          <a:ext cx="0" cy="0"/>
          <a:chOff x="0" y="0"/>
          <a:chExt cx="0" cy="0"/>
        </a:xfrm>
      </p:grpSpPr>
      <p:sp>
        <p:nvSpPr>
          <p:cNvPr id="2" name="Appendix Divider Title"/>
          <p:cNvSpPr>
            <a:spLocks noGrp="1"/>
          </p:cNvSpPr>
          <p:nvPr>
            <p:ph type="title" hasCustomPrompt="1"/>
            <p:custDataLst>
              <p:tags r:id="rId1"/>
            </p:custDataLst>
          </p:nvPr>
        </p:nvSpPr>
        <p:spPr>
          <a:xfrm>
            <a:off x="0" y="941294"/>
            <a:ext cx="7892524" cy="669664"/>
          </a:xfrm>
          <a:solidFill>
            <a:schemeClr val="accent4"/>
          </a:solidFill>
        </p:spPr>
        <p:txBody>
          <a:bodyPr vert="horz" wrap="square" lIns="457200" tIns="91440" rIns="91440" bIns="91440" rtlCol="0" anchor="ctr" anchorCtr="0">
            <a:noAutofit/>
          </a:bodyPr>
          <a:lstStyle>
            <a:lvl1pPr>
              <a:defRPr lang="en-GB" sz="3530" b="0" cap="none" noProof="0" dirty="0">
                <a:solidFill>
                  <a:schemeClr val="bg1"/>
                </a:solidFill>
                <a:latin typeface="+mn-lt"/>
              </a:defRPr>
            </a:lvl1pPr>
          </a:lstStyle>
          <a:p>
            <a:pPr lvl="0"/>
            <a:r>
              <a:rPr lang="en-GB" noProof="0" dirty="0"/>
              <a:t>Appendix Divider</a:t>
            </a:r>
          </a:p>
        </p:txBody>
      </p:sp>
      <p:sp>
        <p:nvSpPr>
          <p:cNvPr id="17" name="Date/Filepath" hidden="1"/>
          <p:cNvSpPr txBox="1"/>
          <p:nvPr>
            <p:custDataLst>
              <p:tags r:id="rId2"/>
            </p:custDataLst>
          </p:nvPr>
        </p:nvSpPr>
        <p:spPr>
          <a:xfrm>
            <a:off x="3999350" y="267427"/>
            <a:ext cx="7536873" cy="122213"/>
          </a:xfrm>
          <a:prstGeom prst="rect">
            <a:avLst/>
          </a:prstGeom>
          <a:noFill/>
        </p:spPr>
        <p:txBody>
          <a:bodyPr wrap="square" lIns="0" tIns="0" rIns="0" bIns="0" rtlCol="0" anchor="b" anchorCtr="0">
            <a:spAutoFit/>
          </a:bodyPr>
          <a:lstStyle/>
          <a:p>
            <a:pPr algn="r"/>
            <a:r>
              <a:rPr lang="en-GB" sz="794" noProof="1"/>
              <a:t>4/1/2019 Presentation2</a:t>
            </a:r>
          </a:p>
        </p:txBody>
      </p:sp>
      <p:sp>
        <p:nvSpPr>
          <p:cNvPr id="16" name="Slide Tags" hidden="1"/>
          <p:cNvSpPr txBox="1"/>
          <p:nvPr>
            <p:custDataLst>
              <p:tags r:id="rId3"/>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36" name="DividerTOCPlaceholder">
            <a:extLst>
              <a:ext uri="{FF2B5EF4-FFF2-40B4-BE49-F238E27FC236}">
                <a16:creationId xmlns:a16="http://schemas.microsoft.com/office/drawing/2014/main" id="{C635807D-6549-4797-A193-3707FC5E46AF}"/>
              </a:ext>
            </a:extLst>
          </p:cNvPr>
          <p:cNvSpPr txBox="1"/>
          <p:nvPr>
            <p:custDataLst>
              <p:tags r:id="rId4"/>
            </p:custDataLst>
          </p:nvPr>
        </p:nvSpPr>
        <p:spPr>
          <a:xfrm>
            <a:off x="2527069" y="2097742"/>
            <a:ext cx="9022080" cy="4034777"/>
          </a:xfrm>
          <a:prstGeom prst="rect">
            <a:avLst/>
          </a:prstGeom>
          <a:noFill/>
          <a:ln>
            <a:noFill/>
          </a:ln>
        </p:spPr>
        <p:txBody>
          <a:bodyPr wrap="square" lIns="0" tIns="0" rIns="0" bIns="0" rtlCol="0">
            <a:noAutofit/>
          </a:bodyPr>
          <a:lstStyle/>
          <a:p>
            <a:endParaRPr lang="en-GB" sz="1588" noProof="1">
              <a:solidFill>
                <a:schemeClr val="bg1"/>
              </a:solidFill>
              <a:latin typeface="Georgia" pitchFamily="18" charset="0"/>
              <a:cs typeface="Arial" pitchFamily="34" charset="0"/>
            </a:endParaRPr>
          </a:p>
        </p:txBody>
      </p:sp>
      <p:sp>
        <p:nvSpPr>
          <p:cNvPr id="11" name="Report Date">
            <a:extLst>
              <a:ext uri="{FF2B5EF4-FFF2-40B4-BE49-F238E27FC236}">
                <a16:creationId xmlns:a16="http://schemas.microsoft.com/office/drawing/2014/main" id="{6AE09BCF-860A-4E64-B809-A161D8D6DC64}"/>
              </a:ext>
            </a:extLst>
          </p:cNvPr>
          <p:cNvSpPr txBox="1"/>
          <p:nvPr>
            <p:custDataLst>
              <p:tags r:id="rId5"/>
            </p:custDataLst>
          </p:nvPr>
        </p:nvSpPr>
        <p:spPr>
          <a:xfrm>
            <a:off x="11066646" y="6317429"/>
            <a:ext cx="482503" cy="108619"/>
          </a:xfrm>
          <a:prstGeom prst="rect">
            <a:avLst/>
          </a:prstGeom>
          <a:noFill/>
        </p:spPr>
        <p:txBody>
          <a:bodyPr wrap="none" lIns="0" tIns="0" rIns="0" bIns="0" rtlCol="0">
            <a:spAutoFit/>
          </a:bodyPr>
          <a:lstStyle/>
          <a:p>
            <a:pPr indent="-242060" algn="r">
              <a:spcAft>
                <a:spcPts val="794"/>
              </a:spcAft>
            </a:pPr>
            <a:r>
              <a:rPr lang="en-GB" sz="706" noProof="1">
                <a:solidFill>
                  <a:schemeClr val="bg1"/>
                </a:solidFill>
                <a:latin typeface="+mn-lt"/>
              </a:rPr>
              <a:t>1 April 2019</a:t>
            </a:r>
          </a:p>
        </p:txBody>
      </p:sp>
      <p:sp>
        <p:nvSpPr>
          <p:cNvPr id="12" name="Page Number">
            <a:extLst>
              <a:ext uri="{FF2B5EF4-FFF2-40B4-BE49-F238E27FC236}">
                <a16:creationId xmlns:a16="http://schemas.microsoft.com/office/drawing/2014/main" id="{5895A5DF-11D5-4259-998F-0C30C64DF6E8}"/>
              </a:ext>
            </a:extLst>
          </p:cNvPr>
          <p:cNvSpPr txBox="1"/>
          <p:nvPr>
            <p:custDataLst>
              <p:tags r:id="rId6"/>
            </p:custDataLst>
          </p:nvPr>
        </p:nvSpPr>
        <p:spPr>
          <a:xfrm>
            <a:off x="11161222" y="6453410"/>
            <a:ext cx="387927" cy="123882"/>
          </a:xfrm>
          <a:prstGeom prst="rect">
            <a:avLst/>
          </a:prstGeom>
          <a:noFill/>
        </p:spPr>
        <p:txBody>
          <a:bodyPr wrap="none" lIns="0" tIns="0" rIns="0" bIns="0" rtlCol="0">
            <a:noAutofit/>
          </a:bodyPr>
          <a:lstStyle/>
          <a:p>
            <a:pPr algn="r">
              <a:lnSpc>
                <a:spcPts val="882"/>
              </a:lnSpc>
            </a:pPr>
            <a:endParaRPr lang="en-GB" sz="706" noProof="1">
              <a:solidFill>
                <a:schemeClr val="bg1"/>
              </a:solidFill>
            </a:endParaRPr>
          </a:p>
        </p:txBody>
      </p:sp>
      <p:sp>
        <p:nvSpPr>
          <p:cNvPr id="13" name="Draft stamp">
            <a:extLst>
              <a:ext uri="{FF2B5EF4-FFF2-40B4-BE49-F238E27FC236}">
                <a16:creationId xmlns:a16="http://schemas.microsoft.com/office/drawing/2014/main" id="{4A109EDD-F23D-4A93-8BC4-C9989B49ADFE}"/>
              </a:ext>
            </a:extLst>
          </p:cNvPr>
          <p:cNvSpPr txBox="1"/>
          <p:nvPr>
            <p:custDataLst>
              <p:tags r:id="rId7"/>
            </p:custDataLst>
          </p:nvPr>
        </p:nvSpPr>
        <p:spPr>
          <a:xfrm>
            <a:off x="4344786" y="6468666"/>
            <a:ext cx="2582487" cy="108619"/>
          </a:xfrm>
          <a:prstGeom prst="rect">
            <a:avLst/>
          </a:prstGeom>
          <a:noFill/>
          <a:ln>
            <a:noFill/>
          </a:ln>
        </p:spPr>
        <p:txBody>
          <a:bodyPr wrap="square" lIns="0" tIns="0" rIns="0" bIns="0" rtlCol="0">
            <a:spAutoFit/>
          </a:bodyPr>
          <a:lstStyle/>
          <a:p>
            <a:pPr algn="l"/>
            <a:r>
              <a:rPr lang="en-GB" sz="706" noProof="1">
                <a:solidFill>
                  <a:schemeClr val="bg1"/>
                </a:solidFill>
              </a:rPr>
              <a:t>Draft</a:t>
            </a:r>
          </a:p>
        </p:txBody>
      </p:sp>
      <p:sp>
        <p:nvSpPr>
          <p:cNvPr id="9" name="HeaderTOCPlaceholder">
            <a:extLst>
              <a:ext uri="{FF2B5EF4-FFF2-40B4-BE49-F238E27FC236}">
                <a16:creationId xmlns:a16="http://schemas.microsoft.com/office/drawing/2014/main" id="{62C19DD9-BA46-4527-91D3-9377718D0CB6}"/>
              </a:ext>
            </a:extLst>
          </p:cNvPr>
          <p:cNvSpPr txBox="1"/>
          <p:nvPr>
            <p:custDataLst>
              <p:tags r:id="rId8"/>
            </p:custDataLst>
          </p:nvPr>
        </p:nvSpPr>
        <p:spPr>
          <a:xfrm>
            <a:off x="4341091" y="621255"/>
            <a:ext cx="7199290" cy="122213"/>
          </a:xfrm>
          <a:prstGeom prst="rect">
            <a:avLst/>
          </a:prstGeom>
          <a:noFill/>
          <a:ln>
            <a:noFill/>
          </a:ln>
        </p:spPr>
        <p:txBody>
          <a:bodyPr wrap="square" lIns="0" tIns="0" rIns="0" bIns="0" rtlCol="0">
            <a:spAutoFit/>
          </a:bodyPr>
          <a:lstStyle/>
          <a:p>
            <a:endParaRPr lang="en-GB" sz="794" noProof="1">
              <a:solidFill>
                <a:schemeClr val="tx1"/>
              </a:solidFill>
              <a:latin typeface="+mn-lt"/>
              <a:cs typeface="Arial" pitchFamily="34" charset="0"/>
            </a:endParaRPr>
          </a:p>
        </p:txBody>
      </p:sp>
      <p:sp>
        <p:nvSpPr>
          <p:cNvPr id="10" name="Section Header">
            <a:extLst>
              <a:ext uri="{FF2B5EF4-FFF2-40B4-BE49-F238E27FC236}">
                <a16:creationId xmlns:a16="http://schemas.microsoft.com/office/drawing/2014/main" id="{CA1998C4-AD53-42B5-93F1-BC4AA20A5246}"/>
              </a:ext>
            </a:extLst>
          </p:cNvPr>
          <p:cNvSpPr txBox="1"/>
          <p:nvPr>
            <p:custDataLst>
              <p:tags r:id="rId9"/>
            </p:custDataLst>
          </p:nvPr>
        </p:nvSpPr>
        <p:spPr>
          <a:xfrm>
            <a:off x="642850" y="621254"/>
            <a:ext cx="3678035" cy="121024"/>
          </a:xfrm>
          <a:prstGeom prst="rect">
            <a:avLst/>
          </a:prstGeom>
          <a:noFill/>
        </p:spPr>
        <p:txBody>
          <a:bodyPr wrap="square" lIns="0" tIns="0" rIns="0" bIns="0" rtlCol="0" anchor="b" anchorCtr="0">
            <a:noAutofit/>
          </a:bodyPr>
          <a:lstStyle/>
          <a:p>
            <a:endParaRPr lang="en-GB" sz="794" noProof="1">
              <a:solidFill>
                <a:schemeClr val="bg1"/>
              </a:solidFill>
            </a:endParaRPr>
          </a:p>
        </p:txBody>
      </p:sp>
    </p:spTree>
    <p:extLst>
      <p:ext uri="{BB962C8B-B14F-4D97-AF65-F5344CB8AC3E}">
        <p14:creationId xmlns:p14="http://schemas.microsoft.com/office/powerpoint/2010/main" val="39813566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22" name="Banner Statement"/>
          <p:cNvSpPr>
            <a:spLocks noGrp="1"/>
          </p:cNvSpPr>
          <p:nvPr>
            <p:ph type="title" hasCustomPrompt="1"/>
          </p:nvPr>
        </p:nvSpPr>
        <p:spPr>
          <a:xfrm>
            <a:off x="609600" y="457200"/>
            <a:ext cx="5309062" cy="2517289"/>
          </a:xfrm>
        </p:spPr>
        <p:txBody>
          <a:bodyPr vert="horz" lIns="0" tIns="0" rIns="0" bIns="0" rtlCol="0" anchor="b" anchorCtr="0">
            <a:noAutofit/>
          </a:bodyPr>
          <a:lstStyle>
            <a:lvl1pPr algn="l" defTabSz="899010" rtl="0" eaLnBrk="1" latinLnBrk="0" hangingPunct="1">
              <a:spcBef>
                <a:spcPct val="0"/>
              </a:spcBef>
              <a:buNone/>
              <a:defRPr lang="en-GB" sz="4236" b="0" i="0" kern="1200" baseline="0" noProof="0" dirty="0">
                <a:solidFill>
                  <a:schemeClr val="tx1"/>
                </a:solidFill>
                <a:latin typeface="+mj-lt"/>
                <a:ea typeface="+mj-ea"/>
                <a:cs typeface="+mj-cs"/>
              </a:defRPr>
            </a:lvl1pPr>
          </a:lstStyle>
          <a:p>
            <a:pPr lvl="0" algn="l" defTabSz="899010" rtl="0" eaLnBrk="1" latinLnBrk="0" hangingPunct="1">
              <a:spcBef>
                <a:spcPct val="0"/>
              </a:spcBef>
              <a:buNone/>
            </a:pPr>
            <a:r>
              <a:rPr lang="en-GB" noProof="0" dirty="0"/>
              <a:t>Thank you</a:t>
            </a:r>
            <a:endParaRPr lang="en-GB" dirty="0"/>
          </a:p>
        </p:txBody>
      </p:sp>
      <p:sp>
        <p:nvSpPr>
          <p:cNvPr id="8" name="Slide Tags" hidden="1"/>
          <p:cNvSpPr txBox="1"/>
          <p:nvPr>
            <p:custDataLst>
              <p:tags r:id="rId1"/>
            </p:custDataLst>
          </p:nvPr>
        </p:nvSpPr>
        <p:spPr>
          <a:xfrm>
            <a:off x="0" y="201706"/>
            <a:ext cx="1939636" cy="336695"/>
          </a:xfrm>
          <a:prstGeom prst="rect">
            <a:avLst/>
          </a:prstGeom>
          <a:noFill/>
        </p:spPr>
        <p:txBody>
          <a:bodyPr wrap="square" rtlCol="0">
            <a:spAutoFit/>
          </a:bodyPr>
          <a:lstStyle/>
          <a:p>
            <a:r>
              <a:rPr lang="en-GB" sz="1588" noProof="1"/>
              <a:t>Slide Tags</a:t>
            </a:r>
          </a:p>
        </p:txBody>
      </p:sp>
      <p:sp>
        <p:nvSpPr>
          <p:cNvPr id="5" name="Rectangle 4">
            <a:extLst>
              <a:ext uri="{FF2B5EF4-FFF2-40B4-BE49-F238E27FC236}">
                <a16:creationId xmlns:a16="http://schemas.microsoft.com/office/drawing/2014/main" id="{AAF4687C-57A8-453A-A049-0D4DDFEA3263}"/>
              </a:ext>
            </a:extLst>
          </p:cNvPr>
          <p:cNvSpPr/>
          <p:nvPr/>
        </p:nvSpPr>
        <p:spPr bwMode="hidden">
          <a:xfrm>
            <a:off x="0" y="4940855"/>
            <a:ext cx="12192000" cy="1917146"/>
          </a:xfrm>
          <a:prstGeom prst="rect">
            <a:avLst/>
          </a:pr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10" dirty="0"/>
          </a:p>
        </p:txBody>
      </p:sp>
      <p:sp>
        <p:nvSpPr>
          <p:cNvPr id="3" name="Text Placeholder 2">
            <a:extLst>
              <a:ext uri="{FF2B5EF4-FFF2-40B4-BE49-F238E27FC236}">
                <a16:creationId xmlns:a16="http://schemas.microsoft.com/office/drawing/2014/main" id="{41C2BBAF-6A4B-47CB-BD75-5168D1A27556}"/>
              </a:ext>
            </a:extLst>
          </p:cNvPr>
          <p:cNvSpPr>
            <a:spLocks noGrp="1"/>
          </p:cNvSpPr>
          <p:nvPr>
            <p:ph type="body" sz="quarter" idx="10" hasCustomPrompt="1"/>
          </p:nvPr>
        </p:nvSpPr>
        <p:spPr>
          <a:xfrm>
            <a:off x="609600" y="5212080"/>
            <a:ext cx="10906298" cy="1371600"/>
          </a:xfrm>
        </p:spPr>
        <p:txBody>
          <a:bodyPr anchor="b"/>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[Legal]</a:t>
            </a:r>
          </a:p>
        </p:txBody>
      </p:sp>
    </p:spTree>
    <p:extLst>
      <p:ext uri="{BB962C8B-B14F-4D97-AF65-F5344CB8AC3E}">
        <p14:creationId xmlns:p14="http://schemas.microsoft.com/office/powerpoint/2010/main" val="18682421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slide 2">
    <p:spTree>
      <p:nvGrpSpPr>
        <p:cNvPr id="1" name=""/>
        <p:cNvGrpSpPr/>
        <p:nvPr/>
      </p:nvGrpSpPr>
      <p:grpSpPr>
        <a:xfrm>
          <a:off x="0" y="0"/>
          <a:ext cx="0" cy="0"/>
          <a:chOff x="0" y="0"/>
          <a:chExt cx="0" cy="0"/>
        </a:xfrm>
      </p:grpSpPr>
      <p:pic>
        <p:nvPicPr>
          <p:cNvPr id="15" name="Picture Placeholder 9">
            <a:extLst>
              <a:ext uri="{FF2B5EF4-FFF2-40B4-BE49-F238E27FC236}">
                <a16:creationId xmlns:a16="http://schemas.microsoft.com/office/drawing/2014/main" id="{88EEE73C-8877-43D1-86A9-69E953630E6B}"/>
              </a:ext>
            </a:extLst>
          </p:cNvPr>
          <p:cNvPicPr>
            <a:picLocks noChangeAspect="1"/>
          </p:cNvPicPr>
          <p:nvPr/>
        </p:nvPicPr>
        <p:blipFill rotWithShape="1">
          <a:blip r:embed="rId7"/>
          <a:srcRect l="17709" r="24167"/>
          <a:stretch/>
        </p:blipFill>
        <p:spPr>
          <a:xfrm>
            <a:off x="2493818" y="3"/>
            <a:ext cx="9698182" cy="6868345"/>
          </a:xfrm>
          <a:prstGeom prst="rect">
            <a:avLst/>
          </a:prstGeom>
        </p:spPr>
      </p:pic>
      <p:sp>
        <p:nvSpPr>
          <p:cNvPr id="12" name="Freeform: Shape 11">
            <a:extLst>
              <a:ext uri="{FF2B5EF4-FFF2-40B4-BE49-F238E27FC236}">
                <a16:creationId xmlns:a16="http://schemas.microsoft.com/office/drawing/2014/main" id="{12869856-6182-4B8D-938C-EBFCD02C87F2}"/>
              </a:ext>
            </a:extLst>
          </p:cNvPr>
          <p:cNvSpPr>
            <a:spLocks noChangeAspect="1"/>
          </p:cNvSpPr>
          <p:nvPr/>
        </p:nvSpPr>
        <p:spPr bwMode="white">
          <a:xfrm>
            <a:off x="2" y="1"/>
            <a:ext cx="8367536"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3" name="Picture 12">
            <a:extLst>
              <a:ext uri="{FF2B5EF4-FFF2-40B4-BE49-F238E27FC236}">
                <a16:creationId xmlns:a16="http://schemas.microsoft.com/office/drawing/2014/main" id="{8E44EA63-8055-4BC6-ADFC-211DB47C441A}"/>
              </a:ext>
            </a:extLst>
          </p:cNvPr>
          <p:cNvPicPr>
            <a:picLocks noChangeAspect="1"/>
          </p:cNvPicPr>
          <p:nvPr/>
        </p:nvPicPr>
        <p:blipFill>
          <a:blip r:embed="rId8"/>
          <a:stretch>
            <a:fillRect/>
          </a:stretch>
        </p:blipFill>
        <p:spPr bwMode="black">
          <a:xfrm>
            <a:off x="345195" y="5410797"/>
            <a:ext cx="1983971" cy="1192221"/>
          </a:xfrm>
          <a:prstGeom prst="rect">
            <a:avLst/>
          </a:prstGeom>
        </p:spPr>
      </p:pic>
      <p:sp>
        <p:nvSpPr>
          <p:cNvPr id="26" name="Report Title">
            <a:extLst>
              <a:ext uri="{FF2B5EF4-FFF2-40B4-BE49-F238E27FC236}">
                <a16:creationId xmlns:a16="http://schemas.microsoft.com/office/drawing/2014/main" id="{C77651B3-4358-447B-9AFF-0D75E675F6C3}"/>
              </a:ext>
            </a:extLst>
          </p:cNvPr>
          <p:cNvSpPr>
            <a:spLocks noGrp="1"/>
          </p:cNvSpPr>
          <p:nvPr>
            <p:ph type="ctrTitle" hasCustomPrompt="1"/>
            <p:custDataLst>
              <p:tags r:id="rId1"/>
            </p:custDataLst>
          </p:nvPr>
        </p:nvSpPr>
        <p:spPr bwMode="white">
          <a:xfrm>
            <a:off x="602834" y="2123558"/>
            <a:ext cx="6281336"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27" name="Report Subtitle">
            <a:extLst>
              <a:ext uri="{FF2B5EF4-FFF2-40B4-BE49-F238E27FC236}">
                <a16:creationId xmlns:a16="http://schemas.microsoft.com/office/drawing/2014/main" id="{9BB6D6A4-D6F1-4F2E-A6AB-B4D83A6AFB86}"/>
              </a:ext>
            </a:extLst>
          </p:cNvPr>
          <p:cNvSpPr>
            <a:spLocks noGrp="1"/>
          </p:cNvSpPr>
          <p:nvPr>
            <p:ph type="subTitle" idx="1" hasCustomPrompt="1"/>
            <p:custDataLst>
              <p:tags r:id="rId2"/>
            </p:custDataLst>
          </p:nvPr>
        </p:nvSpPr>
        <p:spPr bwMode="white">
          <a:xfrm>
            <a:off x="602834" y="2730105"/>
            <a:ext cx="6281336"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28" name="Confidentiality Stamp">
            <a:extLst>
              <a:ext uri="{FF2B5EF4-FFF2-40B4-BE49-F238E27FC236}">
                <a16:creationId xmlns:a16="http://schemas.microsoft.com/office/drawing/2014/main" id="{0E2F3F91-4073-4018-A640-F36B816E77DA}"/>
              </a:ext>
            </a:extLst>
          </p:cNvPr>
          <p:cNvSpPr txBox="1"/>
          <p:nvPr>
            <p:custDataLst>
              <p:tags r:id="rId3"/>
            </p:custDataLst>
          </p:nvPr>
        </p:nvSpPr>
        <p:spPr>
          <a:xfrm>
            <a:off x="642851" y="4176285"/>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29" name="Draft Stamp">
            <a:extLst>
              <a:ext uri="{FF2B5EF4-FFF2-40B4-BE49-F238E27FC236}">
                <a16:creationId xmlns:a16="http://schemas.microsoft.com/office/drawing/2014/main" id="{D99A7AB6-A20A-4FF1-A703-0C449EEF0B0E}"/>
              </a:ext>
            </a:extLst>
          </p:cNvPr>
          <p:cNvSpPr txBox="1">
            <a:spLocks/>
          </p:cNvSpPr>
          <p:nvPr>
            <p:custDataLst>
              <p:tags r:id="rId4"/>
            </p:custDataLst>
          </p:nvPr>
        </p:nvSpPr>
        <p:spPr bwMode="black">
          <a:xfrm>
            <a:off x="642851" y="3916966"/>
            <a:ext cx="2669925" cy="183308"/>
          </a:xfrm>
          <a:prstGeom prst="rect">
            <a:avLst/>
          </a:prstGeom>
          <a:noFill/>
          <a:ln>
            <a:noFill/>
          </a:ln>
        </p:spPr>
        <p:txBody>
          <a:bodyPr wrap="square" lIns="0" tIns="0" rIns="0" bIns="121024" rtlCol="0" anchor="t" anchorCtr="0">
            <a:noAutofit/>
          </a:bodyPr>
          <a:lstStyle/>
          <a:p>
            <a:pPr algn="l">
              <a:lnSpc>
                <a:spcPct val="100000"/>
              </a:lnSpc>
            </a:pPr>
            <a:endParaRPr lang="en-GB" sz="882" b="0" i="0" dirty="0">
              <a:solidFill>
                <a:schemeClr val="bg1"/>
              </a:solidFill>
              <a:latin typeface="+mn-lt"/>
            </a:endParaRPr>
          </a:p>
        </p:txBody>
      </p:sp>
      <p:sp>
        <p:nvSpPr>
          <p:cNvPr id="30" name="Report Date">
            <a:extLst>
              <a:ext uri="{FF2B5EF4-FFF2-40B4-BE49-F238E27FC236}">
                <a16:creationId xmlns:a16="http://schemas.microsoft.com/office/drawing/2014/main" id="{BA7C48D8-0F4A-43F2-B425-8A49E4F2DFB4}"/>
              </a:ext>
            </a:extLst>
          </p:cNvPr>
          <p:cNvSpPr txBox="1"/>
          <p:nvPr>
            <p:custDataLst>
              <p:tags r:id="rId5"/>
            </p:custDataLst>
          </p:nvPr>
        </p:nvSpPr>
        <p:spPr bwMode="black">
          <a:xfrm>
            <a:off x="602834" y="2947510"/>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162341869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slide 3">
    <p:spTree>
      <p:nvGrpSpPr>
        <p:cNvPr id="1" name=""/>
        <p:cNvGrpSpPr/>
        <p:nvPr/>
      </p:nvGrpSpPr>
      <p:grpSpPr>
        <a:xfrm>
          <a:off x="0" y="0"/>
          <a:ext cx="0" cy="0"/>
          <a:chOff x="0" y="0"/>
          <a:chExt cx="0" cy="0"/>
        </a:xfrm>
      </p:grpSpPr>
      <p:pic>
        <p:nvPicPr>
          <p:cNvPr id="12" name="Picture Placeholder 9">
            <a:extLst>
              <a:ext uri="{FF2B5EF4-FFF2-40B4-BE49-F238E27FC236}">
                <a16:creationId xmlns:a16="http://schemas.microsoft.com/office/drawing/2014/main" id="{627FAFAA-285F-4945-A3A2-666A8A502E15}"/>
              </a:ext>
            </a:extLst>
          </p:cNvPr>
          <p:cNvPicPr>
            <a:picLocks noChangeAspect="1"/>
          </p:cNvPicPr>
          <p:nvPr/>
        </p:nvPicPr>
        <p:blipFill rotWithShape="1">
          <a:blip r:embed="rId7"/>
          <a:srcRect l="17709" r="24167"/>
          <a:stretch/>
        </p:blipFill>
        <p:spPr>
          <a:xfrm>
            <a:off x="2493818" y="3"/>
            <a:ext cx="9698182" cy="6868345"/>
          </a:xfrm>
          <a:prstGeom prst="rect">
            <a:avLst/>
          </a:prstGeom>
        </p:spPr>
      </p:pic>
      <p:sp>
        <p:nvSpPr>
          <p:cNvPr id="15" name="Freeform: Shape 14">
            <a:extLst>
              <a:ext uri="{FF2B5EF4-FFF2-40B4-BE49-F238E27FC236}">
                <a16:creationId xmlns:a16="http://schemas.microsoft.com/office/drawing/2014/main" id="{575F215B-4184-4392-9C86-1A188FA31F05}"/>
              </a:ext>
            </a:extLst>
          </p:cNvPr>
          <p:cNvSpPr>
            <a:spLocks noChangeAspect="1"/>
          </p:cNvSpPr>
          <p:nvPr/>
        </p:nvSpPr>
        <p:spPr bwMode="white">
          <a:xfrm>
            <a:off x="2" y="1"/>
            <a:ext cx="8367536"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4" name="Picture 13">
            <a:extLst>
              <a:ext uri="{FF2B5EF4-FFF2-40B4-BE49-F238E27FC236}">
                <a16:creationId xmlns:a16="http://schemas.microsoft.com/office/drawing/2014/main" id="{5D160942-482E-4DB8-A58E-71FBEDE7727A}"/>
              </a:ext>
            </a:extLst>
          </p:cNvPr>
          <p:cNvPicPr>
            <a:picLocks noChangeAspect="1"/>
          </p:cNvPicPr>
          <p:nvPr/>
        </p:nvPicPr>
        <p:blipFill>
          <a:blip r:embed="rId8"/>
          <a:stretch>
            <a:fillRect/>
          </a:stretch>
        </p:blipFill>
        <p:spPr bwMode="black">
          <a:xfrm>
            <a:off x="345195" y="5410797"/>
            <a:ext cx="1983971" cy="1192221"/>
          </a:xfrm>
          <a:prstGeom prst="rect">
            <a:avLst/>
          </a:prstGeom>
        </p:spPr>
      </p:pic>
      <p:sp>
        <p:nvSpPr>
          <p:cNvPr id="11" name="Report Title">
            <a:extLst>
              <a:ext uri="{FF2B5EF4-FFF2-40B4-BE49-F238E27FC236}">
                <a16:creationId xmlns:a16="http://schemas.microsoft.com/office/drawing/2014/main" id="{12C0EFB5-DB4A-44B7-BEB6-50F77D1D323D}"/>
              </a:ext>
            </a:extLst>
          </p:cNvPr>
          <p:cNvSpPr>
            <a:spLocks noGrp="1"/>
          </p:cNvSpPr>
          <p:nvPr>
            <p:ph type="ctrTitle" hasCustomPrompt="1"/>
            <p:custDataLst>
              <p:tags r:id="rId1"/>
            </p:custDataLst>
          </p:nvPr>
        </p:nvSpPr>
        <p:spPr bwMode="white">
          <a:xfrm>
            <a:off x="602834" y="2123558"/>
            <a:ext cx="6281336"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13" name="Report Subtitle">
            <a:extLst>
              <a:ext uri="{FF2B5EF4-FFF2-40B4-BE49-F238E27FC236}">
                <a16:creationId xmlns:a16="http://schemas.microsoft.com/office/drawing/2014/main" id="{2EEB4B15-EBE2-4CC7-87E7-CF12291C9A89}"/>
              </a:ext>
            </a:extLst>
          </p:cNvPr>
          <p:cNvSpPr>
            <a:spLocks noGrp="1"/>
          </p:cNvSpPr>
          <p:nvPr>
            <p:ph type="subTitle" idx="1" hasCustomPrompt="1"/>
            <p:custDataLst>
              <p:tags r:id="rId2"/>
            </p:custDataLst>
          </p:nvPr>
        </p:nvSpPr>
        <p:spPr bwMode="white">
          <a:xfrm>
            <a:off x="602834" y="2730105"/>
            <a:ext cx="6281336"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16" name="Confidentiality Stamp">
            <a:extLst>
              <a:ext uri="{FF2B5EF4-FFF2-40B4-BE49-F238E27FC236}">
                <a16:creationId xmlns:a16="http://schemas.microsoft.com/office/drawing/2014/main" id="{BB6F76BA-CA5E-46B1-A4FE-A04494BA1F41}"/>
              </a:ext>
            </a:extLst>
          </p:cNvPr>
          <p:cNvSpPr txBox="1"/>
          <p:nvPr>
            <p:custDataLst>
              <p:tags r:id="rId3"/>
            </p:custDataLst>
          </p:nvPr>
        </p:nvSpPr>
        <p:spPr>
          <a:xfrm>
            <a:off x="642851" y="4176285"/>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17" name="Draft Stamp">
            <a:extLst>
              <a:ext uri="{FF2B5EF4-FFF2-40B4-BE49-F238E27FC236}">
                <a16:creationId xmlns:a16="http://schemas.microsoft.com/office/drawing/2014/main" id="{FD086E63-2C7B-45FF-B665-56AD61AC323A}"/>
              </a:ext>
            </a:extLst>
          </p:cNvPr>
          <p:cNvSpPr txBox="1">
            <a:spLocks/>
          </p:cNvSpPr>
          <p:nvPr>
            <p:custDataLst>
              <p:tags r:id="rId4"/>
            </p:custDataLst>
          </p:nvPr>
        </p:nvSpPr>
        <p:spPr bwMode="black">
          <a:xfrm>
            <a:off x="642851" y="3916966"/>
            <a:ext cx="2669925" cy="183308"/>
          </a:xfrm>
          <a:prstGeom prst="rect">
            <a:avLst/>
          </a:prstGeom>
          <a:noFill/>
          <a:ln>
            <a:noFill/>
          </a:ln>
        </p:spPr>
        <p:txBody>
          <a:bodyPr wrap="square" lIns="0" tIns="0" rIns="0" bIns="121024" rtlCol="0" anchor="t" anchorCtr="0">
            <a:noAutofit/>
          </a:bodyPr>
          <a:lstStyle/>
          <a:p>
            <a:pPr algn="l">
              <a:lnSpc>
                <a:spcPct val="100000"/>
              </a:lnSpc>
            </a:pPr>
            <a:endParaRPr lang="en-GB" sz="882" b="0" i="0" dirty="0">
              <a:solidFill>
                <a:schemeClr val="bg1"/>
              </a:solidFill>
              <a:latin typeface="+mn-lt"/>
            </a:endParaRPr>
          </a:p>
        </p:txBody>
      </p:sp>
      <p:sp>
        <p:nvSpPr>
          <p:cNvPr id="18" name="Report Date">
            <a:extLst>
              <a:ext uri="{FF2B5EF4-FFF2-40B4-BE49-F238E27FC236}">
                <a16:creationId xmlns:a16="http://schemas.microsoft.com/office/drawing/2014/main" id="{2093D07F-E838-4E22-A6DD-E50DBC55755D}"/>
              </a:ext>
            </a:extLst>
          </p:cNvPr>
          <p:cNvSpPr txBox="1"/>
          <p:nvPr>
            <p:custDataLst>
              <p:tags r:id="rId5"/>
            </p:custDataLst>
          </p:nvPr>
        </p:nvSpPr>
        <p:spPr bwMode="black">
          <a:xfrm>
            <a:off x="602834" y="2947510"/>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104539018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itle slide 4">
    <p:bg>
      <p:bgPr>
        <a:solidFill>
          <a:schemeClr val="accent6"/>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8E44EA63-8055-4BC6-ADFC-211DB47C441A}"/>
              </a:ext>
            </a:extLst>
          </p:cNvPr>
          <p:cNvPicPr>
            <a:picLocks noChangeAspect="1"/>
          </p:cNvPicPr>
          <p:nvPr/>
        </p:nvPicPr>
        <p:blipFill>
          <a:blip r:embed="rId7"/>
          <a:stretch>
            <a:fillRect/>
          </a:stretch>
        </p:blipFill>
        <p:spPr bwMode="black">
          <a:xfrm>
            <a:off x="345195" y="5410797"/>
            <a:ext cx="1983971" cy="1192221"/>
          </a:xfrm>
          <a:prstGeom prst="rect">
            <a:avLst/>
          </a:prstGeom>
        </p:spPr>
      </p:pic>
      <p:sp>
        <p:nvSpPr>
          <p:cNvPr id="26" name="Report Title">
            <a:extLst>
              <a:ext uri="{FF2B5EF4-FFF2-40B4-BE49-F238E27FC236}">
                <a16:creationId xmlns:a16="http://schemas.microsoft.com/office/drawing/2014/main" id="{C77651B3-4358-447B-9AFF-0D75E675F6C3}"/>
              </a:ext>
            </a:extLst>
          </p:cNvPr>
          <p:cNvSpPr>
            <a:spLocks noGrp="1"/>
          </p:cNvSpPr>
          <p:nvPr>
            <p:ph type="ctrTitle" hasCustomPrompt="1"/>
            <p:custDataLst>
              <p:tags r:id="rId1"/>
            </p:custDataLst>
          </p:nvPr>
        </p:nvSpPr>
        <p:spPr bwMode="white">
          <a:xfrm>
            <a:off x="602834" y="2123558"/>
            <a:ext cx="6281336" cy="553549"/>
          </a:xfrm>
        </p:spPr>
        <p:txBody>
          <a:bodyPr vert="horz" wrap="square" lIns="0" tIns="0" rIns="0" bIns="64008" rtlCol="0" anchor="t" anchorCtr="0">
            <a:spAutoFit/>
          </a:bodyPr>
          <a:lstStyle>
            <a:lvl1pPr algn="l" defTabSz="899010" rtl="0" eaLnBrk="1" latinLnBrk="0" hangingPunct="1">
              <a:lnSpc>
                <a:spcPct val="90000"/>
              </a:lnSpc>
              <a:spcBef>
                <a:spcPct val="0"/>
              </a:spcBef>
              <a:buNone/>
              <a:defRPr lang="en-GB" sz="3530" b="0" i="0" kern="1200" baseline="0" noProof="0">
                <a:solidFill>
                  <a:schemeClr val="bg1"/>
                </a:solidFill>
                <a:latin typeface="+mj-lt"/>
                <a:ea typeface="+mj-ea"/>
                <a:cs typeface="+mj-cs"/>
              </a:defRPr>
            </a:lvl1pPr>
          </a:lstStyle>
          <a:p>
            <a:r>
              <a:rPr lang="en-GB" noProof="0" dirty="0"/>
              <a:t>Report Title</a:t>
            </a:r>
          </a:p>
        </p:txBody>
      </p:sp>
      <p:sp>
        <p:nvSpPr>
          <p:cNvPr id="27" name="Report Subtitle">
            <a:extLst>
              <a:ext uri="{FF2B5EF4-FFF2-40B4-BE49-F238E27FC236}">
                <a16:creationId xmlns:a16="http://schemas.microsoft.com/office/drawing/2014/main" id="{9BB6D6A4-D6F1-4F2E-A6AB-B4D83A6AFB86}"/>
              </a:ext>
            </a:extLst>
          </p:cNvPr>
          <p:cNvSpPr>
            <a:spLocks noGrp="1"/>
          </p:cNvSpPr>
          <p:nvPr>
            <p:ph type="subTitle" idx="1" hasCustomPrompt="1"/>
            <p:custDataLst>
              <p:tags r:id="rId2"/>
            </p:custDataLst>
          </p:nvPr>
        </p:nvSpPr>
        <p:spPr bwMode="white">
          <a:xfrm>
            <a:off x="602834" y="2730105"/>
            <a:ext cx="6281336" cy="183308"/>
          </a:xfrm>
        </p:spPr>
        <p:txBody>
          <a:bodyPr wrap="square" tIns="0" bIns="0">
            <a:spAutoFit/>
          </a:bodyPr>
          <a:lstStyle>
            <a:lvl1pPr marL="0" indent="0" algn="l">
              <a:lnSpc>
                <a:spcPct val="90000"/>
              </a:lnSpc>
              <a:spcAft>
                <a:spcPts val="0"/>
              </a:spcAft>
              <a:buNone/>
              <a:defRPr sz="1324" baseline="0">
                <a:solidFill>
                  <a:schemeClr val="bg1"/>
                </a:solidFill>
                <a:latin typeface="+mn-lt"/>
              </a:defRPr>
            </a:lvl1pPr>
            <a:lvl2pPr marL="449505" indent="0" algn="ctr">
              <a:buNone/>
              <a:defRPr>
                <a:solidFill>
                  <a:schemeClr val="tx1">
                    <a:tint val="75000"/>
                  </a:schemeClr>
                </a:solidFill>
              </a:defRPr>
            </a:lvl2pPr>
            <a:lvl3pPr marL="899010" indent="0" algn="ctr">
              <a:buNone/>
              <a:defRPr>
                <a:solidFill>
                  <a:schemeClr val="tx1">
                    <a:tint val="75000"/>
                  </a:schemeClr>
                </a:solidFill>
              </a:defRPr>
            </a:lvl3pPr>
            <a:lvl4pPr marL="1348516" indent="0" algn="ctr">
              <a:buNone/>
              <a:defRPr>
                <a:solidFill>
                  <a:schemeClr val="tx1">
                    <a:tint val="75000"/>
                  </a:schemeClr>
                </a:solidFill>
              </a:defRPr>
            </a:lvl4pPr>
            <a:lvl5pPr marL="1798021" indent="0" algn="ctr">
              <a:buNone/>
              <a:defRPr>
                <a:solidFill>
                  <a:schemeClr val="tx1">
                    <a:tint val="75000"/>
                  </a:schemeClr>
                </a:solidFill>
              </a:defRPr>
            </a:lvl5pPr>
            <a:lvl6pPr marL="2247527" indent="0" algn="ctr">
              <a:buNone/>
              <a:defRPr>
                <a:solidFill>
                  <a:schemeClr val="tx1">
                    <a:tint val="75000"/>
                  </a:schemeClr>
                </a:solidFill>
              </a:defRPr>
            </a:lvl6pPr>
            <a:lvl7pPr marL="2697032" indent="0" algn="ctr">
              <a:buNone/>
              <a:defRPr>
                <a:solidFill>
                  <a:schemeClr val="tx1">
                    <a:tint val="75000"/>
                  </a:schemeClr>
                </a:solidFill>
              </a:defRPr>
            </a:lvl7pPr>
            <a:lvl8pPr marL="3146538" indent="0" algn="ctr">
              <a:buNone/>
              <a:defRPr>
                <a:solidFill>
                  <a:schemeClr val="tx1">
                    <a:tint val="75000"/>
                  </a:schemeClr>
                </a:solidFill>
              </a:defRPr>
            </a:lvl8pPr>
            <a:lvl9pPr marL="3596043" indent="0" algn="ctr">
              <a:buNone/>
              <a:defRPr>
                <a:solidFill>
                  <a:schemeClr val="tx1">
                    <a:tint val="75000"/>
                  </a:schemeClr>
                </a:solidFill>
              </a:defRPr>
            </a:lvl9pPr>
          </a:lstStyle>
          <a:p>
            <a:r>
              <a:rPr lang="en-GB" noProof="0" dirty="0"/>
              <a:t>Subtitle</a:t>
            </a:r>
          </a:p>
        </p:txBody>
      </p:sp>
      <p:sp>
        <p:nvSpPr>
          <p:cNvPr id="28" name="Confidentiality Stamp">
            <a:extLst>
              <a:ext uri="{FF2B5EF4-FFF2-40B4-BE49-F238E27FC236}">
                <a16:creationId xmlns:a16="http://schemas.microsoft.com/office/drawing/2014/main" id="{0E2F3F91-4073-4018-A640-F36B816E77DA}"/>
              </a:ext>
            </a:extLst>
          </p:cNvPr>
          <p:cNvSpPr txBox="1"/>
          <p:nvPr>
            <p:custDataLst>
              <p:tags r:id="rId3"/>
            </p:custDataLst>
          </p:nvPr>
        </p:nvSpPr>
        <p:spPr>
          <a:xfrm>
            <a:off x="642851" y="4176285"/>
            <a:ext cx="6241319" cy="135743"/>
          </a:xfrm>
          <a:prstGeom prst="rect">
            <a:avLst/>
          </a:prstGeom>
          <a:noFill/>
          <a:ln>
            <a:noFill/>
          </a:ln>
        </p:spPr>
        <p:txBody>
          <a:bodyPr wrap="square" lIns="0" tIns="0" rIns="0" bIns="0" rtlCol="0">
            <a:spAutoFit/>
          </a:bodyPr>
          <a:lstStyle/>
          <a:p>
            <a:r>
              <a:rPr lang="en-GB" sz="882" i="0" noProof="0" dirty="0">
                <a:solidFill>
                  <a:schemeClr val="bg1"/>
                </a:solidFill>
                <a:latin typeface="+mn-lt"/>
                <a:cs typeface="Arial" pitchFamily="34" charset="0"/>
              </a:rPr>
              <a:t> </a:t>
            </a:r>
          </a:p>
        </p:txBody>
      </p:sp>
      <p:sp>
        <p:nvSpPr>
          <p:cNvPr id="29" name="Draft Stamp">
            <a:extLst>
              <a:ext uri="{FF2B5EF4-FFF2-40B4-BE49-F238E27FC236}">
                <a16:creationId xmlns:a16="http://schemas.microsoft.com/office/drawing/2014/main" id="{D99A7AB6-A20A-4FF1-A703-0C449EEF0B0E}"/>
              </a:ext>
            </a:extLst>
          </p:cNvPr>
          <p:cNvSpPr txBox="1">
            <a:spLocks/>
          </p:cNvSpPr>
          <p:nvPr>
            <p:custDataLst>
              <p:tags r:id="rId4"/>
            </p:custDataLst>
          </p:nvPr>
        </p:nvSpPr>
        <p:spPr bwMode="black">
          <a:xfrm>
            <a:off x="642851" y="3916966"/>
            <a:ext cx="2669925" cy="183308"/>
          </a:xfrm>
          <a:prstGeom prst="rect">
            <a:avLst/>
          </a:prstGeom>
          <a:noFill/>
          <a:ln>
            <a:noFill/>
          </a:ln>
        </p:spPr>
        <p:txBody>
          <a:bodyPr wrap="square" lIns="0" tIns="0" rIns="0" bIns="121024" rtlCol="0" anchor="t" anchorCtr="0">
            <a:noAutofit/>
          </a:bodyPr>
          <a:lstStyle/>
          <a:p>
            <a:pPr algn="l">
              <a:lnSpc>
                <a:spcPct val="100000"/>
              </a:lnSpc>
            </a:pPr>
            <a:endParaRPr lang="en-GB" sz="882" b="0" i="0" dirty="0">
              <a:solidFill>
                <a:schemeClr val="bg1"/>
              </a:solidFill>
              <a:latin typeface="+mn-lt"/>
            </a:endParaRPr>
          </a:p>
        </p:txBody>
      </p:sp>
      <p:sp>
        <p:nvSpPr>
          <p:cNvPr id="30" name="Report Date">
            <a:extLst>
              <a:ext uri="{FF2B5EF4-FFF2-40B4-BE49-F238E27FC236}">
                <a16:creationId xmlns:a16="http://schemas.microsoft.com/office/drawing/2014/main" id="{BA7C48D8-0F4A-43F2-B425-8A49E4F2DFB4}"/>
              </a:ext>
            </a:extLst>
          </p:cNvPr>
          <p:cNvSpPr txBox="1"/>
          <p:nvPr>
            <p:custDataLst>
              <p:tags r:id="rId5"/>
            </p:custDataLst>
          </p:nvPr>
        </p:nvSpPr>
        <p:spPr bwMode="black">
          <a:xfrm>
            <a:off x="602834" y="2947510"/>
            <a:ext cx="2303542" cy="203774"/>
          </a:xfrm>
          <a:prstGeom prst="rect">
            <a:avLst/>
          </a:prstGeom>
          <a:noFill/>
          <a:ln>
            <a:noFill/>
          </a:ln>
        </p:spPr>
        <p:txBody>
          <a:bodyPr wrap="square" lIns="0" tIns="0" rIns="0" bIns="0" rtlCol="0" anchor="t">
            <a:spAutoFit/>
          </a:bodyPr>
          <a:lstStyle/>
          <a:p>
            <a:pPr algn="l"/>
            <a:endParaRPr lang="en-GB" sz="1324" i="0" dirty="0">
              <a:solidFill>
                <a:schemeClr val="bg1"/>
              </a:solidFill>
              <a:latin typeface="+mn-lt"/>
            </a:endParaRPr>
          </a:p>
        </p:txBody>
      </p:sp>
    </p:spTree>
    <p:extLst>
      <p:ext uri="{BB962C8B-B14F-4D97-AF65-F5344CB8AC3E}">
        <p14:creationId xmlns:p14="http://schemas.microsoft.com/office/powerpoint/2010/main" val="340565275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p:cSld name="Ttle Slide 2 - without image">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86E1CB07-AAEA-314E-A423-4B23728F274D}"/>
              </a:ext>
            </a:extLst>
          </p:cNvPr>
          <p:cNvSpPr>
            <a:spLocks noGrp="1"/>
          </p:cNvSpPr>
          <p:nvPr>
            <p:ph type="pic" sz="quarter" idx="10"/>
          </p:nvPr>
        </p:nvSpPr>
        <p:spPr bwMode="hidden">
          <a:xfrm>
            <a:off x="2743200" y="1"/>
            <a:ext cx="9448800" cy="6857999"/>
          </a:xfrm>
          <a:solidFill>
            <a:srgbClr val="DEDEDE"/>
          </a:solidFill>
        </p:spPr>
        <p:txBody>
          <a:bodyPr rIns="1371600" anchor="ctr" anchorCtr="0"/>
          <a:lstStyle>
            <a:lvl1pPr algn="r">
              <a:defRPr sz="971" b="0">
                <a:solidFill>
                  <a:schemeClr val="tx1"/>
                </a:solidFill>
              </a:defRPr>
            </a:lvl1pPr>
          </a:lstStyle>
          <a:p>
            <a:r>
              <a:rPr lang="en-US"/>
              <a:t>Click icon to add picture</a:t>
            </a:r>
            <a:endParaRPr lang="en-GB" dirty="0"/>
          </a:p>
        </p:txBody>
      </p:sp>
      <p:grpSp>
        <p:nvGrpSpPr>
          <p:cNvPr id="3" name="Group 2">
            <a:extLst>
              <a:ext uri="{FF2B5EF4-FFF2-40B4-BE49-F238E27FC236}">
                <a16:creationId xmlns:a16="http://schemas.microsoft.com/office/drawing/2014/main" id="{37A9093B-3432-154B-91D3-38327BBF6EBC}"/>
              </a:ext>
            </a:extLst>
          </p:cNvPr>
          <p:cNvGrpSpPr/>
          <p:nvPr>
            <p:custDataLst>
              <p:tags r:id="rId1"/>
            </p:custDataLst>
          </p:nvPr>
        </p:nvGrpSpPr>
        <p:grpSpPr>
          <a:xfrm>
            <a:off x="2" y="1"/>
            <a:ext cx="8367536" cy="6858000"/>
            <a:chOff x="1" y="3"/>
            <a:chExt cx="6126163" cy="6858000"/>
          </a:xfrm>
          <a:solidFill>
            <a:schemeClr val="accent6"/>
          </a:solidFill>
        </p:grpSpPr>
        <p:sp>
          <p:nvSpPr>
            <p:cNvPr id="12" name="Freeform: Shape 11">
              <a:extLst>
                <a:ext uri="{FF2B5EF4-FFF2-40B4-BE49-F238E27FC236}">
                  <a16:creationId xmlns:a16="http://schemas.microsoft.com/office/drawing/2014/main" id="{ED7CC873-FA37-4A3B-A68F-BA24516A184F}"/>
                </a:ext>
              </a:extLst>
            </p:cNvPr>
            <p:cNvSpPr>
              <a:spLocks noChangeAspect="1"/>
            </p:cNvSpPr>
            <p:nvPr/>
          </p:nvSpPr>
          <p:spPr bwMode="white">
            <a:xfrm>
              <a:off x="1" y="3"/>
              <a:ext cx="6126163"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0" name="Picture 9">
              <a:extLst>
                <a:ext uri="{FF2B5EF4-FFF2-40B4-BE49-F238E27FC236}">
                  <a16:creationId xmlns:a16="http://schemas.microsoft.com/office/drawing/2014/main" id="{89B02B9A-C678-D74D-B142-58CA492CDC0C}"/>
                </a:ext>
              </a:extLst>
            </p:cNvPr>
            <p:cNvPicPr>
              <a:picLocks noChangeAspect="1"/>
            </p:cNvPicPr>
            <p:nvPr/>
          </p:nvPicPr>
          <p:blipFill>
            <a:blip r:embed="rId9"/>
            <a:stretch>
              <a:fillRect/>
            </a:stretch>
          </p:blipFill>
          <p:spPr bwMode="black">
            <a:xfrm>
              <a:off x="201168" y="5330955"/>
              <a:ext cx="1636776" cy="1351184"/>
            </a:xfrm>
            <a:prstGeom prst="rect">
              <a:avLst/>
            </a:prstGeom>
            <a:grpFill/>
          </p:spPr>
        </p:pic>
      </p:grpSp>
      <p:sp>
        <p:nvSpPr>
          <p:cNvPr id="14" name="Confidentiality Stamp">
            <a:extLst>
              <a:ext uri="{FF2B5EF4-FFF2-40B4-BE49-F238E27FC236}">
                <a16:creationId xmlns:a16="http://schemas.microsoft.com/office/drawing/2014/main" id="{C86EBE8C-2CF4-40B7-B289-3EE472179A80}"/>
              </a:ext>
            </a:extLst>
          </p:cNvPr>
          <p:cNvSpPr txBox="1"/>
          <p:nvPr>
            <p:custDataLst>
              <p:tags r:id="rId2"/>
            </p:custDataLst>
          </p:nvPr>
        </p:nvSpPr>
        <p:spPr>
          <a:xfrm>
            <a:off x="569937" y="4208056"/>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n-lt"/>
                <a:cs typeface="Arial" pitchFamily="34" charset="0"/>
              </a:rPr>
              <a:t> </a:t>
            </a:r>
          </a:p>
        </p:txBody>
      </p:sp>
      <p:sp>
        <p:nvSpPr>
          <p:cNvPr id="15" name="Draft Stamp">
            <a:extLst>
              <a:ext uri="{FF2B5EF4-FFF2-40B4-BE49-F238E27FC236}">
                <a16:creationId xmlns:a16="http://schemas.microsoft.com/office/drawing/2014/main" id="{70EB308C-F021-4F1B-A609-C22651ED1893}"/>
              </a:ext>
            </a:extLst>
          </p:cNvPr>
          <p:cNvSpPr txBox="1"/>
          <p:nvPr>
            <p:custDataLst>
              <p:tags r:id="rId3"/>
            </p:custDataLst>
          </p:nvPr>
        </p:nvSpPr>
        <p:spPr bwMode="black">
          <a:xfrm>
            <a:off x="569938" y="4722192"/>
            <a:ext cx="3258602" cy="135743"/>
          </a:xfrm>
          <a:prstGeom prst="rect">
            <a:avLst/>
          </a:prstGeom>
          <a:noFill/>
          <a:ln>
            <a:noFill/>
          </a:ln>
        </p:spPr>
        <p:txBody>
          <a:bodyPr wrap="square" lIns="0" tIns="0" rIns="0" bIns="0" rtlCol="0" anchor="t" anchorCtr="0">
            <a:spAutoFit/>
          </a:bodyPr>
          <a:lstStyle/>
          <a:p>
            <a:pPr algn="l">
              <a:lnSpc>
                <a:spcPct val="100000"/>
              </a:lnSpc>
            </a:pPr>
            <a:endParaRPr lang="en-GB" sz="882" b="1" i="0" dirty="0">
              <a:solidFill>
                <a:schemeClr val="bg1"/>
              </a:solidFill>
              <a:latin typeface="+mn-lt"/>
            </a:endParaRPr>
          </a:p>
        </p:txBody>
      </p:sp>
      <p:sp>
        <p:nvSpPr>
          <p:cNvPr id="16" name="Report Date">
            <a:extLst>
              <a:ext uri="{FF2B5EF4-FFF2-40B4-BE49-F238E27FC236}">
                <a16:creationId xmlns:a16="http://schemas.microsoft.com/office/drawing/2014/main" id="{0BBB8318-EB82-4BAF-B07D-883DE61EDB2A}"/>
              </a:ext>
            </a:extLst>
          </p:cNvPr>
          <p:cNvSpPr txBox="1"/>
          <p:nvPr>
            <p:custDataLst>
              <p:tags r:id="rId4"/>
            </p:custDataLst>
          </p:nvPr>
        </p:nvSpPr>
        <p:spPr bwMode="black">
          <a:xfrm>
            <a:off x="569937" y="3751729"/>
            <a:ext cx="2911018" cy="203774"/>
          </a:xfrm>
          <a:prstGeom prst="rect">
            <a:avLst/>
          </a:prstGeom>
          <a:noFill/>
          <a:ln>
            <a:noFill/>
          </a:ln>
        </p:spPr>
        <p:txBody>
          <a:bodyPr wrap="square" lIns="0" tIns="0" rIns="0" bIns="0" rtlCol="0">
            <a:spAutoFit/>
          </a:bodyPr>
          <a:lstStyle/>
          <a:p>
            <a:pPr algn="l"/>
            <a:endParaRPr lang="en-GB" sz="1324" i="0" dirty="0">
              <a:solidFill>
                <a:schemeClr val="bg1"/>
              </a:solidFill>
              <a:latin typeface="+mn-lt"/>
            </a:endParaRPr>
          </a:p>
        </p:txBody>
      </p:sp>
      <p:sp>
        <p:nvSpPr>
          <p:cNvPr id="17" name="Cover image">
            <a:extLst>
              <a:ext uri="{FF2B5EF4-FFF2-40B4-BE49-F238E27FC236}">
                <a16:creationId xmlns:a16="http://schemas.microsoft.com/office/drawing/2014/main" id="{0B8EC450-2588-46B0-A962-4A8F28BBA87D}"/>
              </a:ext>
            </a:extLst>
          </p:cNvPr>
          <p:cNvSpPr txBox="1">
            <a:spLocks noChangeAspect="1"/>
          </p:cNvSpPr>
          <p:nvPr>
            <p:custDataLst>
              <p:tags r:id="rId5"/>
            </p:custDataLst>
          </p:nvPr>
        </p:nvSpPr>
        <p:spPr>
          <a:xfrm>
            <a:off x="2308284" y="3167623"/>
            <a:ext cx="8145368" cy="2823882"/>
          </a:xfrm>
          <a:prstGeom prst="rect">
            <a:avLst/>
          </a:prstGeom>
          <a:noFill/>
          <a:ln w="3175">
            <a:noFill/>
          </a:ln>
        </p:spPr>
        <p:txBody>
          <a:bodyPr wrap="square" lIns="0" tIns="0" rIns="0" bIns="0" rtlCol="0">
            <a:noAutofit/>
          </a:bodyPr>
          <a:lstStyle/>
          <a:p>
            <a:pPr indent="-269703">
              <a:spcAft>
                <a:spcPts val="885"/>
              </a:spcAft>
            </a:pPr>
            <a:endParaRPr lang="en-GB" sz="1941" dirty="0">
              <a:latin typeface="Georgia" pitchFamily="18" charset="0"/>
            </a:endParaRPr>
          </a:p>
        </p:txBody>
      </p:sp>
      <p:sp>
        <p:nvSpPr>
          <p:cNvPr id="18" name="Confidentiality Stamp">
            <a:extLst>
              <a:ext uri="{FF2B5EF4-FFF2-40B4-BE49-F238E27FC236}">
                <a16:creationId xmlns:a16="http://schemas.microsoft.com/office/drawing/2014/main" id="{544908D1-6B61-43B7-9B66-869C15C36F68}"/>
              </a:ext>
            </a:extLst>
          </p:cNvPr>
          <p:cNvSpPr txBox="1"/>
          <p:nvPr>
            <p:custDataLst>
              <p:tags r:id="rId6"/>
            </p:custDataLst>
          </p:nvPr>
        </p:nvSpPr>
        <p:spPr>
          <a:xfrm>
            <a:off x="569937" y="2217741"/>
            <a:ext cx="6348201" cy="651845"/>
          </a:xfrm>
          <a:prstGeom prst="rect">
            <a:avLst/>
          </a:prstGeom>
          <a:noFill/>
          <a:ln>
            <a:noFill/>
          </a:ln>
        </p:spPr>
        <p:txBody>
          <a:bodyPr wrap="square" lIns="0" tIns="0" rIns="0" bIns="0" rtlCol="0">
            <a:spAutoFit/>
          </a:bodyPr>
          <a:lstStyle/>
          <a:p>
            <a:r>
              <a:rPr lang="en-GB" sz="4236" i="0" noProof="0" dirty="0">
                <a:solidFill>
                  <a:schemeClr val="bg1"/>
                </a:solidFill>
                <a:latin typeface="+mj-lt"/>
                <a:cs typeface="Arial" pitchFamily="34" charset="0"/>
              </a:rPr>
              <a:t> </a:t>
            </a:r>
          </a:p>
        </p:txBody>
      </p:sp>
      <p:sp>
        <p:nvSpPr>
          <p:cNvPr id="20" name="Confidentiality Stamp">
            <a:extLst>
              <a:ext uri="{FF2B5EF4-FFF2-40B4-BE49-F238E27FC236}">
                <a16:creationId xmlns:a16="http://schemas.microsoft.com/office/drawing/2014/main" id="{9C246A3E-6BB1-4A8C-8940-43DA547E6AC8}"/>
              </a:ext>
            </a:extLst>
          </p:cNvPr>
          <p:cNvSpPr txBox="1"/>
          <p:nvPr>
            <p:custDataLst>
              <p:tags r:id="rId7"/>
            </p:custDataLst>
          </p:nvPr>
        </p:nvSpPr>
        <p:spPr>
          <a:xfrm>
            <a:off x="569937" y="3477409"/>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j-lt"/>
                <a:cs typeface="Arial" pitchFamily="34" charset="0"/>
              </a:rPr>
              <a:t> </a:t>
            </a:r>
          </a:p>
        </p:txBody>
      </p:sp>
    </p:spTree>
    <p:extLst>
      <p:ext uri="{BB962C8B-B14F-4D97-AF65-F5344CB8AC3E}">
        <p14:creationId xmlns:p14="http://schemas.microsoft.com/office/powerpoint/2010/main" val="26847313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p:cSld name="Ttle Slide 3 - without image">
    <p:spTree>
      <p:nvGrpSpPr>
        <p:cNvPr id="1" name=""/>
        <p:cNvGrpSpPr/>
        <p:nvPr/>
      </p:nvGrpSpPr>
      <p:grpSpPr>
        <a:xfrm>
          <a:off x="0" y="0"/>
          <a:ext cx="0" cy="0"/>
          <a:chOff x="0" y="0"/>
          <a:chExt cx="0" cy="0"/>
        </a:xfrm>
      </p:grpSpPr>
      <p:sp>
        <p:nvSpPr>
          <p:cNvPr id="9" name="Picture Placeholder 4">
            <a:extLst>
              <a:ext uri="{FF2B5EF4-FFF2-40B4-BE49-F238E27FC236}">
                <a16:creationId xmlns:a16="http://schemas.microsoft.com/office/drawing/2014/main" id="{86E1CB07-AAEA-314E-A423-4B23728F274D}"/>
              </a:ext>
            </a:extLst>
          </p:cNvPr>
          <p:cNvSpPr>
            <a:spLocks noGrp="1"/>
          </p:cNvSpPr>
          <p:nvPr>
            <p:ph type="pic" sz="quarter" idx="10"/>
          </p:nvPr>
        </p:nvSpPr>
        <p:spPr bwMode="hidden">
          <a:xfrm>
            <a:off x="2743200" y="1"/>
            <a:ext cx="9448800" cy="6857999"/>
          </a:xfrm>
          <a:solidFill>
            <a:srgbClr val="DEDEDE"/>
          </a:solidFill>
        </p:spPr>
        <p:txBody>
          <a:bodyPr rIns="1371600" anchor="ctr" anchorCtr="0"/>
          <a:lstStyle>
            <a:lvl1pPr algn="r">
              <a:defRPr sz="971" b="0">
                <a:solidFill>
                  <a:schemeClr val="tx1"/>
                </a:solidFill>
              </a:defRPr>
            </a:lvl1pPr>
          </a:lstStyle>
          <a:p>
            <a:r>
              <a:rPr lang="en-US"/>
              <a:t>Click icon to add picture</a:t>
            </a:r>
            <a:endParaRPr lang="en-GB" dirty="0"/>
          </a:p>
        </p:txBody>
      </p:sp>
      <p:grpSp>
        <p:nvGrpSpPr>
          <p:cNvPr id="3" name="Group 2">
            <a:extLst>
              <a:ext uri="{FF2B5EF4-FFF2-40B4-BE49-F238E27FC236}">
                <a16:creationId xmlns:a16="http://schemas.microsoft.com/office/drawing/2014/main" id="{37A9093B-3432-154B-91D3-38327BBF6EBC}"/>
              </a:ext>
            </a:extLst>
          </p:cNvPr>
          <p:cNvGrpSpPr/>
          <p:nvPr>
            <p:custDataLst>
              <p:tags r:id="rId1"/>
            </p:custDataLst>
          </p:nvPr>
        </p:nvGrpSpPr>
        <p:grpSpPr>
          <a:xfrm>
            <a:off x="2" y="1"/>
            <a:ext cx="8367536" cy="6858000"/>
            <a:chOff x="1" y="3"/>
            <a:chExt cx="6126163" cy="6858000"/>
          </a:xfrm>
        </p:grpSpPr>
        <p:sp>
          <p:nvSpPr>
            <p:cNvPr id="12" name="Freeform: Shape 11">
              <a:extLst>
                <a:ext uri="{FF2B5EF4-FFF2-40B4-BE49-F238E27FC236}">
                  <a16:creationId xmlns:a16="http://schemas.microsoft.com/office/drawing/2014/main" id="{ED7CC873-FA37-4A3B-A68F-BA24516A184F}"/>
                </a:ext>
              </a:extLst>
            </p:cNvPr>
            <p:cNvSpPr>
              <a:spLocks noChangeAspect="1"/>
            </p:cNvSpPr>
            <p:nvPr/>
          </p:nvSpPr>
          <p:spPr bwMode="white">
            <a:xfrm>
              <a:off x="1" y="3"/>
              <a:ext cx="6126163" cy="6858000"/>
            </a:xfrm>
            <a:custGeom>
              <a:avLst/>
              <a:gdLst>
                <a:gd name="connsiteX0" fmla="*/ 0 w 6126163"/>
                <a:gd name="connsiteY0" fmla="*/ 0 h 6858000"/>
                <a:gd name="connsiteX1" fmla="*/ 2381250 w 6126163"/>
                <a:gd name="connsiteY1" fmla="*/ 0 h 6858000"/>
                <a:gd name="connsiteX2" fmla="*/ 2381250 w 6126163"/>
                <a:gd name="connsiteY2" fmla="*/ 765175 h 6858000"/>
                <a:gd name="connsiteX3" fmla="*/ 3149601 w 6126163"/>
                <a:gd name="connsiteY3" fmla="*/ 765175 h 6858000"/>
                <a:gd name="connsiteX4" fmla="*/ 3149601 w 6126163"/>
                <a:gd name="connsiteY4" fmla="*/ 1957388 h 6858000"/>
                <a:gd name="connsiteX5" fmla="*/ 5132388 w 6126163"/>
                <a:gd name="connsiteY5" fmla="*/ 1957388 h 6858000"/>
                <a:gd name="connsiteX6" fmla="*/ 5132388 w 6126163"/>
                <a:gd name="connsiteY6" fmla="*/ 4899025 h 6858000"/>
                <a:gd name="connsiteX7" fmla="*/ 6126163 w 6126163"/>
                <a:gd name="connsiteY7" fmla="*/ 4899025 h 6858000"/>
                <a:gd name="connsiteX8" fmla="*/ 6126163 w 6126163"/>
                <a:gd name="connsiteY8" fmla="*/ 6858000 h 6858000"/>
                <a:gd name="connsiteX9" fmla="*/ 5132388 w 6126163"/>
                <a:gd name="connsiteY9" fmla="*/ 6858000 h 6858000"/>
                <a:gd name="connsiteX10" fmla="*/ 3149601 w 6126163"/>
                <a:gd name="connsiteY10" fmla="*/ 6858000 h 6858000"/>
                <a:gd name="connsiteX11" fmla="*/ 2381250 w 6126163"/>
                <a:gd name="connsiteY11" fmla="*/ 6858000 h 6858000"/>
                <a:gd name="connsiteX12" fmla="*/ 917576 w 6126163"/>
                <a:gd name="connsiteY12" fmla="*/ 6858000 h 6858000"/>
                <a:gd name="connsiteX13" fmla="*/ 0 w 6126163"/>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26163" h="6858000">
                  <a:moveTo>
                    <a:pt x="0" y="0"/>
                  </a:moveTo>
                  <a:lnTo>
                    <a:pt x="2381250" y="0"/>
                  </a:lnTo>
                  <a:lnTo>
                    <a:pt x="2381250" y="765175"/>
                  </a:lnTo>
                  <a:lnTo>
                    <a:pt x="3149601" y="765175"/>
                  </a:lnTo>
                  <a:lnTo>
                    <a:pt x="3149601" y="1957388"/>
                  </a:lnTo>
                  <a:lnTo>
                    <a:pt x="5132388" y="1957388"/>
                  </a:lnTo>
                  <a:lnTo>
                    <a:pt x="5132388" y="4899025"/>
                  </a:lnTo>
                  <a:lnTo>
                    <a:pt x="6126163" y="4899025"/>
                  </a:lnTo>
                  <a:lnTo>
                    <a:pt x="6126163" y="6858000"/>
                  </a:lnTo>
                  <a:lnTo>
                    <a:pt x="5132388" y="6858000"/>
                  </a:lnTo>
                  <a:lnTo>
                    <a:pt x="3149601" y="6858000"/>
                  </a:lnTo>
                  <a:lnTo>
                    <a:pt x="2381250" y="6858000"/>
                  </a:lnTo>
                  <a:lnTo>
                    <a:pt x="917576" y="6858000"/>
                  </a:lnTo>
                  <a:lnTo>
                    <a:pt x="0" y="6858000"/>
                  </a:lnTo>
                  <a:close/>
                </a:path>
              </a:pathLst>
            </a:custGeom>
            <a:solidFill>
              <a:srgbClr val="D04A0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068" dirty="0"/>
            </a:p>
          </p:txBody>
        </p:sp>
        <p:pic>
          <p:nvPicPr>
            <p:cNvPr id="10" name="Picture 9">
              <a:extLst>
                <a:ext uri="{FF2B5EF4-FFF2-40B4-BE49-F238E27FC236}">
                  <a16:creationId xmlns:a16="http://schemas.microsoft.com/office/drawing/2014/main" id="{89B02B9A-C678-D74D-B142-58CA492CDC0C}"/>
                </a:ext>
              </a:extLst>
            </p:cNvPr>
            <p:cNvPicPr>
              <a:picLocks noChangeAspect="1"/>
            </p:cNvPicPr>
            <p:nvPr/>
          </p:nvPicPr>
          <p:blipFill>
            <a:blip r:embed="rId9"/>
            <a:stretch>
              <a:fillRect/>
            </a:stretch>
          </p:blipFill>
          <p:spPr bwMode="black">
            <a:xfrm>
              <a:off x="201168" y="5330955"/>
              <a:ext cx="1636776" cy="1351184"/>
            </a:xfrm>
            <a:prstGeom prst="rect">
              <a:avLst/>
            </a:prstGeom>
          </p:spPr>
        </p:pic>
      </p:grpSp>
      <p:sp>
        <p:nvSpPr>
          <p:cNvPr id="14" name="Confidentiality Stamp">
            <a:extLst>
              <a:ext uri="{FF2B5EF4-FFF2-40B4-BE49-F238E27FC236}">
                <a16:creationId xmlns:a16="http://schemas.microsoft.com/office/drawing/2014/main" id="{C86EBE8C-2CF4-40B7-B289-3EE472179A80}"/>
              </a:ext>
            </a:extLst>
          </p:cNvPr>
          <p:cNvSpPr txBox="1"/>
          <p:nvPr>
            <p:custDataLst>
              <p:tags r:id="rId2"/>
            </p:custDataLst>
          </p:nvPr>
        </p:nvSpPr>
        <p:spPr>
          <a:xfrm>
            <a:off x="569937" y="4208056"/>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n-lt"/>
                <a:cs typeface="Arial" pitchFamily="34" charset="0"/>
              </a:rPr>
              <a:t> </a:t>
            </a:r>
          </a:p>
        </p:txBody>
      </p:sp>
      <p:sp>
        <p:nvSpPr>
          <p:cNvPr id="15" name="Draft Stamp">
            <a:extLst>
              <a:ext uri="{FF2B5EF4-FFF2-40B4-BE49-F238E27FC236}">
                <a16:creationId xmlns:a16="http://schemas.microsoft.com/office/drawing/2014/main" id="{70EB308C-F021-4F1B-A609-C22651ED1893}"/>
              </a:ext>
            </a:extLst>
          </p:cNvPr>
          <p:cNvSpPr txBox="1"/>
          <p:nvPr>
            <p:custDataLst>
              <p:tags r:id="rId3"/>
            </p:custDataLst>
          </p:nvPr>
        </p:nvSpPr>
        <p:spPr bwMode="black">
          <a:xfrm>
            <a:off x="569938" y="4722192"/>
            <a:ext cx="3258602" cy="135743"/>
          </a:xfrm>
          <a:prstGeom prst="rect">
            <a:avLst/>
          </a:prstGeom>
          <a:noFill/>
          <a:ln>
            <a:noFill/>
          </a:ln>
        </p:spPr>
        <p:txBody>
          <a:bodyPr wrap="square" lIns="0" tIns="0" rIns="0" bIns="0" rtlCol="0" anchor="t" anchorCtr="0">
            <a:spAutoFit/>
          </a:bodyPr>
          <a:lstStyle/>
          <a:p>
            <a:pPr algn="l">
              <a:lnSpc>
                <a:spcPct val="100000"/>
              </a:lnSpc>
            </a:pPr>
            <a:endParaRPr lang="en-GB" sz="882" b="1" i="0" dirty="0">
              <a:solidFill>
                <a:schemeClr val="bg1"/>
              </a:solidFill>
              <a:latin typeface="+mn-lt"/>
            </a:endParaRPr>
          </a:p>
        </p:txBody>
      </p:sp>
      <p:sp>
        <p:nvSpPr>
          <p:cNvPr id="16" name="Report Date">
            <a:extLst>
              <a:ext uri="{FF2B5EF4-FFF2-40B4-BE49-F238E27FC236}">
                <a16:creationId xmlns:a16="http://schemas.microsoft.com/office/drawing/2014/main" id="{0BBB8318-EB82-4BAF-B07D-883DE61EDB2A}"/>
              </a:ext>
            </a:extLst>
          </p:cNvPr>
          <p:cNvSpPr txBox="1"/>
          <p:nvPr>
            <p:custDataLst>
              <p:tags r:id="rId4"/>
            </p:custDataLst>
          </p:nvPr>
        </p:nvSpPr>
        <p:spPr bwMode="black">
          <a:xfrm>
            <a:off x="569937" y="3751729"/>
            <a:ext cx="2911018" cy="203774"/>
          </a:xfrm>
          <a:prstGeom prst="rect">
            <a:avLst/>
          </a:prstGeom>
          <a:noFill/>
          <a:ln>
            <a:noFill/>
          </a:ln>
        </p:spPr>
        <p:txBody>
          <a:bodyPr wrap="square" lIns="0" tIns="0" rIns="0" bIns="0" rtlCol="0">
            <a:spAutoFit/>
          </a:bodyPr>
          <a:lstStyle/>
          <a:p>
            <a:pPr algn="l"/>
            <a:endParaRPr lang="en-GB" sz="1324" i="0" dirty="0">
              <a:solidFill>
                <a:schemeClr val="bg1"/>
              </a:solidFill>
              <a:latin typeface="+mn-lt"/>
            </a:endParaRPr>
          </a:p>
        </p:txBody>
      </p:sp>
      <p:sp>
        <p:nvSpPr>
          <p:cNvPr id="17" name="Cover image">
            <a:extLst>
              <a:ext uri="{FF2B5EF4-FFF2-40B4-BE49-F238E27FC236}">
                <a16:creationId xmlns:a16="http://schemas.microsoft.com/office/drawing/2014/main" id="{0B8EC450-2588-46B0-A962-4A8F28BBA87D}"/>
              </a:ext>
            </a:extLst>
          </p:cNvPr>
          <p:cNvSpPr txBox="1">
            <a:spLocks noChangeAspect="1"/>
          </p:cNvSpPr>
          <p:nvPr>
            <p:custDataLst>
              <p:tags r:id="rId5"/>
            </p:custDataLst>
          </p:nvPr>
        </p:nvSpPr>
        <p:spPr>
          <a:xfrm>
            <a:off x="2308284" y="3167623"/>
            <a:ext cx="8145368" cy="2823882"/>
          </a:xfrm>
          <a:prstGeom prst="rect">
            <a:avLst/>
          </a:prstGeom>
          <a:noFill/>
          <a:ln w="3175">
            <a:noFill/>
          </a:ln>
        </p:spPr>
        <p:txBody>
          <a:bodyPr wrap="square" lIns="0" tIns="0" rIns="0" bIns="0" rtlCol="0">
            <a:noAutofit/>
          </a:bodyPr>
          <a:lstStyle/>
          <a:p>
            <a:pPr indent="-269703">
              <a:spcAft>
                <a:spcPts val="885"/>
              </a:spcAft>
            </a:pPr>
            <a:endParaRPr lang="en-GB" sz="1941" dirty="0">
              <a:latin typeface="Georgia" pitchFamily="18" charset="0"/>
            </a:endParaRPr>
          </a:p>
        </p:txBody>
      </p:sp>
      <p:sp>
        <p:nvSpPr>
          <p:cNvPr id="18" name="Confidentiality Stamp">
            <a:extLst>
              <a:ext uri="{FF2B5EF4-FFF2-40B4-BE49-F238E27FC236}">
                <a16:creationId xmlns:a16="http://schemas.microsoft.com/office/drawing/2014/main" id="{544908D1-6B61-43B7-9B66-869C15C36F68}"/>
              </a:ext>
            </a:extLst>
          </p:cNvPr>
          <p:cNvSpPr txBox="1"/>
          <p:nvPr>
            <p:custDataLst>
              <p:tags r:id="rId6"/>
            </p:custDataLst>
          </p:nvPr>
        </p:nvSpPr>
        <p:spPr>
          <a:xfrm>
            <a:off x="569937" y="2217741"/>
            <a:ext cx="6348201" cy="651845"/>
          </a:xfrm>
          <a:prstGeom prst="rect">
            <a:avLst/>
          </a:prstGeom>
          <a:noFill/>
          <a:ln>
            <a:noFill/>
          </a:ln>
        </p:spPr>
        <p:txBody>
          <a:bodyPr wrap="square" lIns="0" tIns="0" rIns="0" bIns="0" rtlCol="0">
            <a:spAutoFit/>
          </a:bodyPr>
          <a:lstStyle/>
          <a:p>
            <a:r>
              <a:rPr lang="en-GB" sz="4236" i="0" noProof="0" dirty="0">
                <a:solidFill>
                  <a:schemeClr val="bg1"/>
                </a:solidFill>
                <a:latin typeface="+mj-lt"/>
                <a:cs typeface="Arial" pitchFamily="34" charset="0"/>
              </a:rPr>
              <a:t> </a:t>
            </a:r>
          </a:p>
        </p:txBody>
      </p:sp>
      <p:sp>
        <p:nvSpPr>
          <p:cNvPr id="20" name="Confidentiality Stamp">
            <a:extLst>
              <a:ext uri="{FF2B5EF4-FFF2-40B4-BE49-F238E27FC236}">
                <a16:creationId xmlns:a16="http://schemas.microsoft.com/office/drawing/2014/main" id="{9C246A3E-6BB1-4A8C-8940-43DA547E6AC8}"/>
              </a:ext>
            </a:extLst>
          </p:cNvPr>
          <p:cNvSpPr txBox="1"/>
          <p:nvPr>
            <p:custDataLst>
              <p:tags r:id="rId7"/>
            </p:custDataLst>
          </p:nvPr>
        </p:nvSpPr>
        <p:spPr>
          <a:xfrm>
            <a:off x="569937" y="3477409"/>
            <a:ext cx="6348201" cy="203774"/>
          </a:xfrm>
          <a:prstGeom prst="rect">
            <a:avLst/>
          </a:prstGeom>
          <a:noFill/>
          <a:ln>
            <a:noFill/>
          </a:ln>
        </p:spPr>
        <p:txBody>
          <a:bodyPr wrap="square" lIns="0" tIns="0" rIns="0" bIns="0" rtlCol="0">
            <a:spAutoFit/>
          </a:bodyPr>
          <a:lstStyle/>
          <a:p>
            <a:r>
              <a:rPr lang="en-GB" sz="1324" i="0" noProof="0" dirty="0">
                <a:solidFill>
                  <a:schemeClr val="bg1"/>
                </a:solidFill>
                <a:latin typeface="+mj-lt"/>
                <a:cs typeface="Arial" pitchFamily="34" charset="0"/>
              </a:rPr>
              <a:t> </a:t>
            </a:r>
          </a:p>
        </p:txBody>
      </p:sp>
    </p:spTree>
    <p:extLst>
      <p:ext uri="{BB962C8B-B14F-4D97-AF65-F5344CB8AC3E}">
        <p14:creationId xmlns:p14="http://schemas.microsoft.com/office/powerpoint/2010/main" val="292861152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One Column Content - Subtitle">
  <p:cSld name="One Column Content - Subtitle">
    <p:spTree>
      <p:nvGrpSpPr>
        <p:cNvPr id="1" name="Shape 417"/>
        <p:cNvGrpSpPr/>
        <p:nvPr/>
      </p:nvGrpSpPr>
      <p:grpSpPr>
        <a:xfrm>
          <a:off x="0" y="0"/>
          <a:ext cx="0" cy="0"/>
          <a:chOff x="0" y="0"/>
          <a:chExt cx="0" cy="0"/>
        </a:xfrm>
      </p:grpSpPr>
      <p:sp>
        <p:nvSpPr>
          <p:cNvPr id="418" name="Google Shape;418;p42"/>
          <p:cNvSpPr txBox="1">
            <a:spLocks noGrp="1"/>
          </p:cNvSpPr>
          <p:nvPr>
            <p:ph type="body" idx="1"/>
          </p:nvPr>
        </p:nvSpPr>
        <p:spPr>
          <a:xfrm>
            <a:off x="442900" y="2103433"/>
            <a:ext cx="5473600" cy="25796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419" name="Google Shape;419;p42"/>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20" name="Google Shape;420;p4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421" name="Google Shape;421;p42"/>
          <p:cNvSpPr txBox="1">
            <a:spLocks noGrp="1"/>
          </p:cNvSpPr>
          <p:nvPr>
            <p:ph type="subTitle" idx="2"/>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18842805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matchingName="Title Slide Logo Shape Grey">
  <p:cSld name="Title Slide Logo Shape Grey">
    <p:bg>
      <p:bgPr>
        <a:solidFill>
          <a:schemeClr val="dk1"/>
        </a:solidFill>
        <a:effectLst/>
      </p:bgPr>
    </p:bg>
    <p:spTree>
      <p:nvGrpSpPr>
        <p:cNvPr id="1" name="Shape 9"/>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800B5E7E-956F-A786-1F9E-E5CEC28A748A}"/>
              </a:ext>
            </a:extLst>
          </p:cNvPr>
          <p:cNvGraphicFramePr>
            <a:graphicFrameLocks noChangeAspect="1"/>
          </p:cNvGraphicFramePr>
          <p:nvPr userDrawn="1">
            <p:custDataLst>
              <p:tags r:id="rId1"/>
            </p:custDataLst>
            <p:extLst>
              <p:ext uri="{D42A27DB-BD31-4B8C-83A1-F6EECF244321}">
                <p14:modId xmlns:p14="http://schemas.microsoft.com/office/powerpoint/2010/main" val="20045328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2" name="think-cell data - do not delete" hidden="1">
                        <a:extLst>
                          <a:ext uri="{FF2B5EF4-FFF2-40B4-BE49-F238E27FC236}">
                            <a16:creationId xmlns:a16="http://schemas.microsoft.com/office/drawing/2014/main" id="{800B5E7E-956F-A786-1F9E-E5CEC28A748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10" name="Google Shape;10;p2"/>
          <p:cNvGrpSpPr/>
          <p:nvPr/>
        </p:nvGrpSpPr>
        <p:grpSpPr>
          <a:xfrm>
            <a:off x="2765099" y="888987"/>
            <a:ext cx="8618958" cy="5097612"/>
            <a:chOff x="2765099" y="888987"/>
            <a:chExt cx="8618958" cy="5097612"/>
          </a:xfrm>
        </p:grpSpPr>
        <p:pic>
          <p:nvPicPr>
            <p:cNvPr id="11" name="Google Shape;11;p2"/>
            <p:cNvPicPr preferRelativeResize="0"/>
            <p:nvPr/>
          </p:nvPicPr>
          <p:blipFill rotWithShape="1">
            <a:blip r:embed="rId5">
              <a:alphaModFix/>
            </a:blip>
            <a:srcRect/>
            <a:stretch/>
          </p:blipFill>
          <p:spPr>
            <a:xfrm>
              <a:off x="5455972" y="3495910"/>
              <a:ext cx="68872" cy="68948"/>
            </a:xfrm>
            <a:prstGeom prst="rect">
              <a:avLst/>
            </a:prstGeom>
            <a:noFill/>
            <a:ln>
              <a:noFill/>
            </a:ln>
          </p:spPr>
        </p:pic>
        <p:sp>
          <p:nvSpPr>
            <p:cNvPr id="12" name="Google Shape;12;p2"/>
            <p:cNvSpPr/>
            <p:nvPr/>
          </p:nvSpPr>
          <p:spPr>
            <a:xfrm>
              <a:off x="5395687" y="2962203"/>
              <a:ext cx="63500" cy="63500"/>
            </a:xfrm>
            <a:custGeom>
              <a:avLst/>
              <a:gdLst/>
              <a:ahLst/>
              <a:cxnLst/>
              <a:rect l="l" t="t" r="r" b="b"/>
              <a:pathLst>
                <a:path w="63500" h="63500" extrusionOk="0">
                  <a:moveTo>
                    <a:pt x="31724" y="0"/>
                  </a:moveTo>
                  <a:lnTo>
                    <a:pt x="19373" y="2494"/>
                  </a:lnTo>
                  <a:lnTo>
                    <a:pt x="9290" y="9296"/>
                  </a:lnTo>
                  <a:lnTo>
                    <a:pt x="2492" y="19384"/>
                  </a:lnTo>
                  <a:lnTo>
                    <a:pt x="0" y="31737"/>
                  </a:lnTo>
                  <a:lnTo>
                    <a:pt x="2492" y="44082"/>
                  </a:lnTo>
                  <a:lnTo>
                    <a:pt x="9290" y="54167"/>
                  </a:lnTo>
                  <a:lnTo>
                    <a:pt x="19373" y="60967"/>
                  </a:lnTo>
                  <a:lnTo>
                    <a:pt x="31724" y="63461"/>
                  </a:lnTo>
                  <a:lnTo>
                    <a:pt x="44075" y="60967"/>
                  </a:lnTo>
                  <a:lnTo>
                    <a:pt x="54159" y="54167"/>
                  </a:lnTo>
                  <a:lnTo>
                    <a:pt x="60956" y="44082"/>
                  </a:lnTo>
                  <a:lnTo>
                    <a:pt x="63449" y="31737"/>
                  </a:lnTo>
                  <a:lnTo>
                    <a:pt x="60956" y="19384"/>
                  </a:lnTo>
                  <a:lnTo>
                    <a:pt x="54159" y="9296"/>
                  </a:lnTo>
                  <a:lnTo>
                    <a:pt x="44075" y="2494"/>
                  </a:lnTo>
                  <a:lnTo>
                    <a:pt x="31724" y="0"/>
                  </a:lnTo>
                  <a:close/>
                </a:path>
              </a:pathLst>
            </a:custGeom>
            <a:solidFill>
              <a:srgbClr val="D93954">
                <a:alpha val="4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13" name="Google Shape;13;p2"/>
            <p:cNvPicPr preferRelativeResize="0"/>
            <p:nvPr/>
          </p:nvPicPr>
          <p:blipFill rotWithShape="1">
            <a:blip r:embed="rId6">
              <a:alphaModFix/>
            </a:blip>
            <a:srcRect/>
            <a:stretch/>
          </p:blipFill>
          <p:spPr>
            <a:xfrm>
              <a:off x="5066178" y="3214285"/>
              <a:ext cx="64833" cy="64833"/>
            </a:xfrm>
            <a:prstGeom prst="rect">
              <a:avLst/>
            </a:prstGeom>
            <a:noFill/>
            <a:ln>
              <a:noFill/>
            </a:ln>
          </p:spPr>
        </p:pic>
        <p:pic>
          <p:nvPicPr>
            <p:cNvPr id="14" name="Google Shape;14;p2"/>
            <p:cNvPicPr preferRelativeResize="0"/>
            <p:nvPr/>
          </p:nvPicPr>
          <p:blipFill rotWithShape="1">
            <a:blip r:embed="rId7">
              <a:alphaModFix/>
            </a:blip>
            <a:srcRect/>
            <a:stretch/>
          </p:blipFill>
          <p:spPr>
            <a:xfrm>
              <a:off x="5158592" y="3165614"/>
              <a:ext cx="64185" cy="64109"/>
            </a:xfrm>
            <a:prstGeom prst="rect">
              <a:avLst/>
            </a:prstGeom>
            <a:noFill/>
            <a:ln>
              <a:noFill/>
            </a:ln>
          </p:spPr>
        </p:pic>
        <p:sp>
          <p:nvSpPr>
            <p:cNvPr id="15" name="Google Shape;15;p2"/>
            <p:cNvSpPr/>
            <p:nvPr/>
          </p:nvSpPr>
          <p:spPr>
            <a:xfrm>
              <a:off x="4663744" y="3452442"/>
              <a:ext cx="59689" cy="59689"/>
            </a:xfrm>
            <a:custGeom>
              <a:avLst/>
              <a:gdLst/>
              <a:ahLst/>
              <a:cxnLst/>
              <a:rect l="l" t="t" r="r" b="b"/>
              <a:pathLst>
                <a:path w="59689" h="59689" extrusionOk="0">
                  <a:moveTo>
                    <a:pt x="29705" y="0"/>
                  </a:moveTo>
                  <a:lnTo>
                    <a:pt x="18146" y="2337"/>
                  </a:lnTo>
                  <a:lnTo>
                    <a:pt x="8704" y="8710"/>
                  </a:lnTo>
                  <a:lnTo>
                    <a:pt x="2335" y="18157"/>
                  </a:lnTo>
                  <a:lnTo>
                    <a:pt x="0" y="29718"/>
                  </a:lnTo>
                  <a:lnTo>
                    <a:pt x="2335" y="41259"/>
                  </a:lnTo>
                  <a:lnTo>
                    <a:pt x="8704" y="50676"/>
                  </a:lnTo>
                  <a:lnTo>
                    <a:pt x="18146" y="57021"/>
                  </a:lnTo>
                  <a:lnTo>
                    <a:pt x="29705" y="59347"/>
                  </a:lnTo>
                  <a:lnTo>
                    <a:pt x="41297" y="57021"/>
                  </a:lnTo>
                  <a:lnTo>
                    <a:pt x="50741" y="50676"/>
                  </a:lnTo>
                  <a:lnTo>
                    <a:pt x="57096" y="41259"/>
                  </a:lnTo>
                  <a:lnTo>
                    <a:pt x="59423" y="29718"/>
                  </a:lnTo>
                  <a:lnTo>
                    <a:pt x="57096" y="18157"/>
                  </a:lnTo>
                  <a:lnTo>
                    <a:pt x="50741" y="8710"/>
                  </a:lnTo>
                  <a:lnTo>
                    <a:pt x="41297" y="2337"/>
                  </a:lnTo>
                  <a:lnTo>
                    <a:pt x="29705" y="0"/>
                  </a:lnTo>
                  <a:close/>
                </a:path>
              </a:pathLst>
            </a:custGeom>
            <a:solidFill>
              <a:srgbClr val="D93954">
                <a:alpha val="8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6" name="Google Shape;16;p2"/>
            <p:cNvSpPr/>
            <p:nvPr/>
          </p:nvSpPr>
          <p:spPr>
            <a:xfrm>
              <a:off x="5150195" y="2979319"/>
              <a:ext cx="57151" cy="57151"/>
            </a:xfrm>
            <a:custGeom>
              <a:avLst/>
              <a:gdLst/>
              <a:ahLst/>
              <a:cxnLst/>
              <a:rect l="l" t="t" r="r" b="b"/>
              <a:pathLst>
                <a:path w="57150" h="57150" extrusionOk="0">
                  <a:moveTo>
                    <a:pt x="28422" y="0"/>
                  </a:moveTo>
                  <a:lnTo>
                    <a:pt x="17375" y="2225"/>
                  </a:lnTo>
                  <a:lnTo>
                    <a:pt x="8339" y="8296"/>
                  </a:lnTo>
                  <a:lnTo>
                    <a:pt x="2238" y="17305"/>
                  </a:lnTo>
                  <a:lnTo>
                    <a:pt x="0" y="28346"/>
                  </a:lnTo>
                  <a:lnTo>
                    <a:pt x="2238" y="39379"/>
                  </a:lnTo>
                  <a:lnTo>
                    <a:pt x="8339" y="48385"/>
                  </a:lnTo>
                  <a:lnTo>
                    <a:pt x="17375" y="54455"/>
                  </a:lnTo>
                  <a:lnTo>
                    <a:pt x="28422" y="56680"/>
                  </a:lnTo>
                  <a:lnTo>
                    <a:pt x="39455" y="54455"/>
                  </a:lnTo>
                  <a:lnTo>
                    <a:pt x="48461" y="48385"/>
                  </a:lnTo>
                  <a:lnTo>
                    <a:pt x="54531" y="39379"/>
                  </a:lnTo>
                  <a:lnTo>
                    <a:pt x="56756" y="28346"/>
                  </a:lnTo>
                  <a:lnTo>
                    <a:pt x="54531" y="17305"/>
                  </a:lnTo>
                  <a:lnTo>
                    <a:pt x="48461" y="8296"/>
                  </a:lnTo>
                  <a:lnTo>
                    <a:pt x="39455" y="2225"/>
                  </a:lnTo>
                  <a:lnTo>
                    <a:pt x="28422"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7" name="Google Shape;17;p2"/>
            <p:cNvSpPr/>
            <p:nvPr/>
          </p:nvSpPr>
          <p:spPr>
            <a:xfrm>
              <a:off x="4537906" y="3339309"/>
              <a:ext cx="59689" cy="59689"/>
            </a:xfrm>
            <a:custGeom>
              <a:avLst/>
              <a:gdLst/>
              <a:ahLst/>
              <a:cxnLst/>
              <a:rect l="l" t="t" r="r" b="b"/>
              <a:pathLst>
                <a:path w="59689" h="59689" extrusionOk="0">
                  <a:moveTo>
                    <a:pt x="29705" y="0"/>
                  </a:moveTo>
                  <a:lnTo>
                    <a:pt x="18114" y="2337"/>
                  </a:lnTo>
                  <a:lnTo>
                    <a:pt x="8675" y="8709"/>
                  </a:lnTo>
                  <a:lnTo>
                    <a:pt x="2325" y="18152"/>
                  </a:lnTo>
                  <a:lnTo>
                    <a:pt x="0" y="29705"/>
                  </a:lnTo>
                  <a:lnTo>
                    <a:pt x="2325" y="41265"/>
                  </a:lnTo>
                  <a:lnTo>
                    <a:pt x="8675" y="50712"/>
                  </a:lnTo>
                  <a:lnTo>
                    <a:pt x="18114" y="57085"/>
                  </a:lnTo>
                  <a:lnTo>
                    <a:pt x="29705" y="59423"/>
                  </a:lnTo>
                  <a:lnTo>
                    <a:pt x="41263" y="57085"/>
                  </a:lnTo>
                  <a:lnTo>
                    <a:pt x="50706" y="50712"/>
                  </a:lnTo>
                  <a:lnTo>
                    <a:pt x="57074" y="41265"/>
                  </a:lnTo>
                  <a:lnTo>
                    <a:pt x="59410" y="29705"/>
                  </a:lnTo>
                  <a:lnTo>
                    <a:pt x="57074" y="18152"/>
                  </a:lnTo>
                  <a:lnTo>
                    <a:pt x="50706" y="8709"/>
                  </a:lnTo>
                  <a:lnTo>
                    <a:pt x="41263" y="2337"/>
                  </a:lnTo>
                  <a:lnTo>
                    <a:pt x="29705" y="0"/>
                  </a:lnTo>
                  <a:close/>
                </a:path>
              </a:pathLst>
            </a:custGeom>
            <a:solidFill>
              <a:srgbClr val="D93954">
                <a:alpha val="5411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8" name="Google Shape;18;p2"/>
            <p:cNvSpPr/>
            <p:nvPr/>
          </p:nvSpPr>
          <p:spPr>
            <a:xfrm>
              <a:off x="5244739" y="2747747"/>
              <a:ext cx="60325" cy="60325"/>
            </a:xfrm>
            <a:custGeom>
              <a:avLst/>
              <a:gdLst/>
              <a:ahLst/>
              <a:cxnLst/>
              <a:rect l="l" t="t" r="r" b="b"/>
              <a:pathLst>
                <a:path w="60325" h="60325" extrusionOk="0">
                  <a:moveTo>
                    <a:pt x="30111" y="0"/>
                  </a:moveTo>
                  <a:lnTo>
                    <a:pt x="18388" y="2353"/>
                  </a:lnTo>
                  <a:lnTo>
                    <a:pt x="8816" y="8778"/>
                  </a:lnTo>
                  <a:lnTo>
                    <a:pt x="2365" y="18323"/>
                  </a:lnTo>
                  <a:lnTo>
                    <a:pt x="0" y="30035"/>
                  </a:lnTo>
                  <a:lnTo>
                    <a:pt x="2365" y="41709"/>
                  </a:lnTo>
                  <a:lnTo>
                    <a:pt x="8816" y="51258"/>
                  </a:lnTo>
                  <a:lnTo>
                    <a:pt x="18388" y="57705"/>
                  </a:lnTo>
                  <a:lnTo>
                    <a:pt x="30111" y="60071"/>
                  </a:lnTo>
                  <a:lnTo>
                    <a:pt x="41823" y="57705"/>
                  </a:lnTo>
                  <a:lnTo>
                    <a:pt x="51368" y="51258"/>
                  </a:lnTo>
                  <a:lnTo>
                    <a:pt x="57793" y="41709"/>
                  </a:lnTo>
                  <a:lnTo>
                    <a:pt x="60147" y="30035"/>
                  </a:lnTo>
                  <a:lnTo>
                    <a:pt x="57793" y="18323"/>
                  </a:lnTo>
                  <a:lnTo>
                    <a:pt x="51368" y="8778"/>
                  </a:lnTo>
                  <a:lnTo>
                    <a:pt x="41823" y="2353"/>
                  </a:lnTo>
                  <a:lnTo>
                    <a:pt x="30111" y="0"/>
                  </a:lnTo>
                  <a:close/>
                </a:path>
              </a:pathLst>
            </a:custGeom>
            <a:solidFill>
              <a:srgbClr val="D93954">
                <a:alpha val="78039"/>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9" name="Google Shape;19;p2"/>
            <p:cNvSpPr/>
            <p:nvPr/>
          </p:nvSpPr>
          <p:spPr>
            <a:xfrm>
              <a:off x="5387023" y="2797615"/>
              <a:ext cx="62229" cy="62229"/>
            </a:xfrm>
            <a:custGeom>
              <a:avLst/>
              <a:gdLst/>
              <a:ahLst/>
              <a:cxnLst/>
              <a:rect l="l" t="t" r="r" b="b"/>
              <a:pathLst>
                <a:path w="62229" h="62230" extrusionOk="0">
                  <a:moveTo>
                    <a:pt x="31089" y="0"/>
                  </a:moveTo>
                  <a:lnTo>
                    <a:pt x="19009" y="2450"/>
                  </a:lnTo>
                  <a:lnTo>
                    <a:pt x="9124" y="9123"/>
                  </a:lnTo>
                  <a:lnTo>
                    <a:pt x="2450" y="19004"/>
                  </a:lnTo>
                  <a:lnTo>
                    <a:pt x="0" y="31076"/>
                  </a:lnTo>
                  <a:lnTo>
                    <a:pt x="2450" y="43194"/>
                  </a:lnTo>
                  <a:lnTo>
                    <a:pt x="9124" y="53074"/>
                  </a:lnTo>
                  <a:lnTo>
                    <a:pt x="19009" y="59728"/>
                  </a:lnTo>
                  <a:lnTo>
                    <a:pt x="31089" y="62166"/>
                  </a:lnTo>
                  <a:lnTo>
                    <a:pt x="43169" y="59728"/>
                  </a:lnTo>
                  <a:lnTo>
                    <a:pt x="53054" y="53074"/>
                  </a:lnTo>
                  <a:lnTo>
                    <a:pt x="59728" y="43194"/>
                  </a:lnTo>
                  <a:lnTo>
                    <a:pt x="62179" y="31076"/>
                  </a:lnTo>
                  <a:lnTo>
                    <a:pt x="59728" y="19004"/>
                  </a:lnTo>
                  <a:lnTo>
                    <a:pt x="53054" y="9123"/>
                  </a:lnTo>
                  <a:lnTo>
                    <a:pt x="43169" y="2450"/>
                  </a:lnTo>
                  <a:lnTo>
                    <a:pt x="31089" y="0"/>
                  </a:lnTo>
                  <a:close/>
                </a:path>
              </a:pathLst>
            </a:custGeom>
            <a:solidFill>
              <a:srgbClr val="D93954">
                <a:alpha val="6196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0" name="Google Shape;20;p2"/>
            <p:cNvSpPr/>
            <p:nvPr/>
          </p:nvSpPr>
          <p:spPr>
            <a:xfrm>
              <a:off x="5348693" y="2747357"/>
              <a:ext cx="53975" cy="53975"/>
            </a:xfrm>
            <a:custGeom>
              <a:avLst/>
              <a:gdLst/>
              <a:ahLst/>
              <a:cxnLst/>
              <a:rect l="l" t="t" r="r" b="b"/>
              <a:pathLst>
                <a:path w="53975" h="53975" extrusionOk="0">
                  <a:moveTo>
                    <a:pt x="26644" y="0"/>
                  </a:moveTo>
                  <a:lnTo>
                    <a:pt x="16282" y="2098"/>
                  </a:lnTo>
                  <a:lnTo>
                    <a:pt x="7812" y="7821"/>
                  </a:lnTo>
                  <a:lnTo>
                    <a:pt x="2096" y="16314"/>
                  </a:lnTo>
                  <a:lnTo>
                    <a:pt x="0" y="26720"/>
                  </a:lnTo>
                  <a:lnTo>
                    <a:pt x="2096" y="37083"/>
                  </a:lnTo>
                  <a:lnTo>
                    <a:pt x="7812" y="45553"/>
                  </a:lnTo>
                  <a:lnTo>
                    <a:pt x="16282" y="51268"/>
                  </a:lnTo>
                  <a:lnTo>
                    <a:pt x="26644" y="53365"/>
                  </a:lnTo>
                  <a:lnTo>
                    <a:pt x="37050" y="51268"/>
                  </a:lnTo>
                  <a:lnTo>
                    <a:pt x="45543" y="45553"/>
                  </a:lnTo>
                  <a:lnTo>
                    <a:pt x="51267" y="37083"/>
                  </a:lnTo>
                  <a:lnTo>
                    <a:pt x="53365" y="26720"/>
                  </a:lnTo>
                  <a:lnTo>
                    <a:pt x="51267" y="16314"/>
                  </a:lnTo>
                  <a:lnTo>
                    <a:pt x="45543" y="7821"/>
                  </a:lnTo>
                  <a:lnTo>
                    <a:pt x="37050" y="2098"/>
                  </a:lnTo>
                  <a:lnTo>
                    <a:pt x="26644" y="0"/>
                  </a:lnTo>
                  <a:close/>
                </a:path>
              </a:pathLst>
            </a:custGeom>
            <a:solidFill>
              <a:srgbClr val="E0301E">
                <a:alpha val="4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1" name="Google Shape;21;p2"/>
            <p:cNvSpPr/>
            <p:nvPr/>
          </p:nvSpPr>
          <p:spPr>
            <a:xfrm>
              <a:off x="4952715" y="2875691"/>
              <a:ext cx="55245" cy="55244"/>
            </a:xfrm>
            <a:custGeom>
              <a:avLst/>
              <a:gdLst/>
              <a:ahLst/>
              <a:cxnLst/>
              <a:rect l="l" t="t" r="r" b="b"/>
              <a:pathLst>
                <a:path w="55245" h="55244" extrusionOk="0">
                  <a:moveTo>
                    <a:pt x="27368" y="0"/>
                  </a:moveTo>
                  <a:lnTo>
                    <a:pt x="16721" y="2152"/>
                  </a:lnTo>
                  <a:lnTo>
                    <a:pt x="8021" y="8021"/>
                  </a:lnTo>
                  <a:lnTo>
                    <a:pt x="2152" y="16721"/>
                  </a:lnTo>
                  <a:lnTo>
                    <a:pt x="0" y="27368"/>
                  </a:lnTo>
                  <a:lnTo>
                    <a:pt x="2152" y="38015"/>
                  </a:lnTo>
                  <a:lnTo>
                    <a:pt x="8021" y="46715"/>
                  </a:lnTo>
                  <a:lnTo>
                    <a:pt x="16721" y="52584"/>
                  </a:lnTo>
                  <a:lnTo>
                    <a:pt x="27368" y="54737"/>
                  </a:lnTo>
                  <a:lnTo>
                    <a:pt x="38015" y="52584"/>
                  </a:lnTo>
                  <a:lnTo>
                    <a:pt x="46715" y="46715"/>
                  </a:lnTo>
                  <a:lnTo>
                    <a:pt x="52584" y="38015"/>
                  </a:lnTo>
                  <a:lnTo>
                    <a:pt x="54736" y="27368"/>
                  </a:lnTo>
                  <a:lnTo>
                    <a:pt x="52584" y="16721"/>
                  </a:lnTo>
                  <a:lnTo>
                    <a:pt x="46715" y="8021"/>
                  </a:lnTo>
                  <a:lnTo>
                    <a:pt x="38015" y="2152"/>
                  </a:lnTo>
                  <a:lnTo>
                    <a:pt x="27368" y="0"/>
                  </a:lnTo>
                  <a:close/>
                </a:path>
              </a:pathLst>
            </a:custGeom>
            <a:solidFill>
              <a:srgbClr val="E0301E">
                <a:alpha val="9294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2" name="Google Shape;22;p2"/>
            <p:cNvSpPr/>
            <p:nvPr/>
          </p:nvSpPr>
          <p:spPr>
            <a:xfrm>
              <a:off x="4900725" y="3059173"/>
              <a:ext cx="57785" cy="57785"/>
            </a:xfrm>
            <a:custGeom>
              <a:avLst/>
              <a:gdLst/>
              <a:ahLst/>
              <a:cxnLst/>
              <a:rect l="l" t="t" r="r" b="b"/>
              <a:pathLst>
                <a:path w="57785" h="57785" extrusionOk="0">
                  <a:moveTo>
                    <a:pt x="28663" y="0"/>
                  </a:moveTo>
                  <a:lnTo>
                    <a:pt x="17509" y="2254"/>
                  </a:lnTo>
                  <a:lnTo>
                    <a:pt x="8397" y="8407"/>
                  </a:lnTo>
                  <a:lnTo>
                    <a:pt x="2253" y="17541"/>
                  </a:lnTo>
                  <a:lnTo>
                    <a:pt x="0" y="28740"/>
                  </a:lnTo>
                  <a:lnTo>
                    <a:pt x="2253" y="39894"/>
                  </a:lnTo>
                  <a:lnTo>
                    <a:pt x="8397" y="49006"/>
                  </a:lnTo>
                  <a:lnTo>
                    <a:pt x="17509" y="55150"/>
                  </a:lnTo>
                  <a:lnTo>
                    <a:pt x="28663" y="57403"/>
                  </a:lnTo>
                  <a:lnTo>
                    <a:pt x="39818" y="55150"/>
                  </a:lnTo>
                  <a:lnTo>
                    <a:pt x="48929" y="49006"/>
                  </a:lnTo>
                  <a:lnTo>
                    <a:pt x="55074" y="39894"/>
                  </a:lnTo>
                  <a:lnTo>
                    <a:pt x="57327" y="28740"/>
                  </a:lnTo>
                  <a:lnTo>
                    <a:pt x="55074" y="17541"/>
                  </a:lnTo>
                  <a:lnTo>
                    <a:pt x="48929" y="8407"/>
                  </a:lnTo>
                  <a:lnTo>
                    <a:pt x="39818" y="2254"/>
                  </a:lnTo>
                  <a:lnTo>
                    <a:pt x="28663" y="0"/>
                  </a:lnTo>
                  <a:close/>
                </a:path>
              </a:pathLst>
            </a:custGeom>
            <a:solidFill>
              <a:srgbClr val="D93954">
                <a:alpha val="4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3" name="Google Shape;23;p2"/>
            <p:cNvSpPr/>
            <p:nvPr/>
          </p:nvSpPr>
          <p:spPr>
            <a:xfrm>
              <a:off x="4607514" y="3081956"/>
              <a:ext cx="59689" cy="59689"/>
            </a:xfrm>
            <a:custGeom>
              <a:avLst/>
              <a:gdLst/>
              <a:ahLst/>
              <a:cxnLst/>
              <a:rect l="l" t="t" r="r" b="b"/>
              <a:pathLst>
                <a:path w="59689" h="59689" extrusionOk="0">
                  <a:moveTo>
                    <a:pt x="29717" y="0"/>
                  </a:moveTo>
                  <a:lnTo>
                    <a:pt x="18157" y="2337"/>
                  </a:lnTo>
                  <a:lnTo>
                    <a:pt x="8710" y="8710"/>
                  </a:lnTo>
                  <a:lnTo>
                    <a:pt x="2337" y="18157"/>
                  </a:lnTo>
                  <a:lnTo>
                    <a:pt x="0" y="29717"/>
                  </a:lnTo>
                  <a:lnTo>
                    <a:pt x="2337" y="41271"/>
                  </a:lnTo>
                  <a:lnTo>
                    <a:pt x="8710" y="50714"/>
                  </a:lnTo>
                  <a:lnTo>
                    <a:pt x="18157" y="57085"/>
                  </a:lnTo>
                  <a:lnTo>
                    <a:pt x="29717" y="59423"/>
                  </a:lnTo>
                  <a:lnTo>
                    <a:pt x="41308" y="57085"/>
                  </a:lnTo>
                  <a:lnTo>
                    <a:pt x="50747" y="50714"/>
                  </a:lnTo>
                  <a:lnTo>
                    <a:pt x="57098" y="41271"/>
                  </a:lnTo>
                  <a:lnTo>
                    <a:pt x="59423" y="29717"/>
                  </a:lnTo>
                  <a:lnTo>
                    <a:pt x="57098" y="18157"/>
                  </a:lnTo>
                  <a:lnTo>
                    <a:pt x="50747" y="8710"/>
                  </a:lnTo>
                  <a:lnTo>
                    <a:pt x="41308" y="2337"/>
                  </a:lnTo>
                  <a:lnTo>
                    <a:pt x="29717" y="0"/>
                  </a:lnTo>
                  <a:close/>
                </a:path>
              </a:pathLst>
            </a:custGeom>
            <a:solidFill>
              <a:srgbClr val="D93954">
                <a:alpha val="3058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4" name="Google Shape;24;p2"/>
            <p:cNvSpPr/>
            <p:nvPr/>
          </p:nvSpPr>
          <p:spPr>
            <a:xfrm>
              <a:off x="4650485" y="3013421"/>
              <a:ext cx="57151" cy="57151"/>
            </a:xfrm>
            <a:custGeom>
              <a:avLst/>
              <a:gdLst/>
              <a:ahLst/>
              <a:cxnLst/>
              <a:rect l="l" t="t" r="r" b="b"/>
              <a:pathLst>
                <a:path w="57150" h="57150" extrusionOk="0">
                  <a:moveTo>
                    <a:pt x="28333" y="0"/>
                  </a:moveTo>
                  <a:lnTo>
                    <a:pt x="17300" y="2237"/>
                  </a:lnTo>
                  <a:lnTo>
                    <a:pt x="8294" y="8334"/>
                  </a:lnTo>
                  <a:lnTo>
                    <a:pt x="2225" y="17370"/>
                  </a:lnTo>
                  <a:lnTo>
                    <a:pt x="0" y="28422"/>
                  </a:lnTo>
                  <a:lnTo>
                    <a:pt x="2225" y="39455"/>
                  </a:lnTo>
                  <a:lnTo>
                    <a:pt x="8294" y="48461"/>
                  </a:lnTo>
                  <a:lnTo>
                    <a:pt x="17300" y="54531"/>
                  </a:lnTo>
                  <a:lnTo>
                    <a:pt x="28333" y="56756"/>
                  </a:lnTo>
                  <a:lnTo>
                    <a:pt x="39367" y="54531"/>
                  </a:lnTo>
                  <a:lnTo>
                    <a:pt x="48372" y="48461"/>
                  </a:lnTo>
                  <a:lnTo>
                    <a:pt x="54442" y="39455"/>
                  </a:lnTo>
                  <a:lnTo>
                    <a:pt x="56667" y="28422"/>
                  </a:lnTo>
                  <a:lnTo>
                    <a:pt x="54442" y="17370"/>
                  </a:lnTo>
                  <a:lnTo>
                    <a:pt x="48372" y="8334"/>
                  </a:lnTo>
                  <a:lnTo>
                    <a:pt x="39367" y="2237"/>
                  </a:lnTo>
                  <a:lnTo>
                    <a:pt x="28333" y="0"/>
                  </a:lnTo>
                  <a:close/>
                </a:path>
              </a:pathLst>
            </a:custGeom>
            <a:solidFill>
              <a:srgbClr val="E0301E">
                <a:alpha val="98039"/>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5" name="Google Shape;25;p2"/>
            <p:cNvSpPr/>
            <p:nvPr/>
          </p:nvSpPr>
          <p:spPr>
            <a:xfrm>
              <a:off x="4550053" y="2950711"/>
              <a:ext cx="51435" cy="51435"/>
            </a:xfrm>
            <a:custGeom>
              <a:avLst/>
              <a:gdLst/>
              <a:ahLst/>
              <a:cxnLst/>
              <a:rect l="l" t="t" r="r" b="b"/>
              <a:pathLst>
                <a:path w="51435" h="51435" extrusionOk="0">
                  <a:moveTo>
                    <a:pt x="25679" y="0"/>
                  </a:moveTo>
                  <a:lnTo>
                    <a:pt x="15709" y="2024"/>
                  </a:lnTo>
                  <a:lnTo>
                    <a:pt x="7543" y="7537"/>
                  </a:lnTo>
                  <a:lnTo>
                    <a:pt x="2026" y="15698"/>
                  </a:lnTo>
                  <a:lnTo>
                    <a:pt x="0" y="25666"/>
                  </a:lnTo>
                  <a:lnTo>
                    <a:pt x="2026" y="35674"/>
                  </a:lnTo>
                  <a:lnTo>
                    <a:pt x="7543" y="43835"/>
                  </a:lnTo>
                  <a:lnTo>
                    <a:pt x="15709" y="49332"/>
                  </a:lnTo>
                  <a:lnTo>
                    <a:pt x="25679" y="51346"/>
                  </a:lnTo>
                  <a:lnTo>
                    <a:pt x="35687" y="49332"/>
                  </a:lnTo>
                  <a:lnTo>
                    <a:pt x="43848" y="43835"/>
                  </a:lnTo>
                  <a:lnTo>
                    <a:pt x="49344" y="35674"/>
                  </a:lnTo>
                  <a:lnTo>
                    <a:pt x="51358" y="25666"/>
                  </a:lnTo>
                  <a:lnTo>
                    <a:pt x="49344" y="15698"/>
                  </a:lnTo>
                  <a:lnTo>
                    <a:pt x="43848" y="7537"/>
                  </a:lnTo>
                  <a:lnTo>
                    <a:pt x="35687" y="2024"/>
                  </a:lnTo>
                  <a:lnTo>
                    <a:pt x="25679" y="0"/>
                  </a:lnTo>
                  <a:close/>
                </a:path>
              </a:pathLst>
            </a:custGeom>
            <a:solidFill>
              <a:srgbClr val="E0301E">
                <a:alpha val="9019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6" name="Google Shape;26;p2"/>
            <p:cNvSpPr/>
            <p:nvPr/>
          </p:nvSpPr>
          <p:spPr>
            <a:xfrm>
              <a:off x="5258237" y="4222093"/>
              <a:ext cx="51435" cy="51435"/>
            </a:xfrm>
            <a:custGeom>
              <a:avLst/>
              <a:gdLst/>
              <a:ahLst/>
              <a:cxnLst/>
              <a:rect l="l" t="t" r="r" b="b"/>
              <a:pathLst>
                <a:path w="51435" h="51435" extrusionOk="0">
                  <a:moveTo>
                    <a:pt x="25679" y="0"/>
                  </a:moveTo>
                  <a:lnTo>
                    <a:pt x="15671" y="2011"/>
                  </a:lnTo>
                  <a:lnTo>
                    <a:pt x="7510" y="7504"/>
                  </a:lnTo>
                  <a:lnTo>
                    <a:pt x="2013" y="15660"/>
                  </a:lnTo>
                  <a:lnTo>
                    <a:pt x="0" y="25666"/>
                  </a:lnTo>
                  <a:lnTo>
                    <a:pt x="2013" y="35674"/>
                  </a:lnTo>
                  <a:lnTo>
                    <a:pt x="7510" y="43835"/>
                  </a:lnTo>
                  <a:lnTo>
                    <a:pt x="15671" y="49332"/>
                  </a:lnTo>
                  <a:lnTo>
                    <a:pt x="25679" y="51346"/>
                  </a:lnTo>
                  <a:lnTo>
                    <a:pt x="35655" y="49332"/>
                  </a:lnTo>
                  <a:lnTo>
                    <a:pt x="43819" y="43835"/>
                  </a:lnTo>
                  <a:lnTo>
                    <a:pt x="49334" y="35674"/>
                  </a:lnTo>
                  <a:lnTo>
                    <a:pt x="51358" y="25666"/>
                  </a:lnTo>
                  <a:lnTo>
                    <a:pt x="49334" y="15660"/>
                  </a:lnTo>
                  <a:lnTo>
                    <a:pt x="43819" y="7504"/>
                  </a:lnTo>
                  <a:lnTo>
                    <a:pt x="35655" y="2011"/>
                  </a:lnTo>
                  <a:lnTo>
                    <a:pt x="25679" y="0"/>
                  </a:lnTo>
                  <a:close/>
                </a:path>
              </a:pathLst>
            </a:custGeom>
            <a:solidFill>
              <a:srgbClr val="E0301E">
                <a:alpha val="6117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7" name="Google Shape;27;p2"/>
            <p:cNvSpPr/>
            <p:nvPr/>
          </p:nvSpPr>
          <p:spPr>
            <a:xfrm>
              <a:off x="4973915" y="2363846"/>
              <a:ext cx="45720" cy="45719"/>
            </a:xfrm>
            <a:custGeom>
              <a:avLst/>
              <a:gdLst/>
              <a:ahLst/>
              <a:cxnLst/>
              <a:rect l="l" t="t" r="r" b="b"/>
              <a:pathLst>
                <a:path w="45720" h="45719" extrusionOk="0">
                  <a:moveTo>
                    <a:pt x="22605" y="0"/>
                  </a:moveTo>
                  <a:lnTo>
                    <a:pt x="13796" y="1784"/>
                  </a:lnTo>
                  <a:lnTo>
                    <a:pt x="6611" y="6650"/>
                  </a:lnTo>
                  <a:lnTo>
                    <a:pt x="1773" y="13860"/>
                  </a:lnTo>
                  <a:lnTo>
                    <a:pt x="0" y="22682"/>
                  </a:lnTo>
                  <a:lnTo>
                    <a:pt x="1773" y="31459"/>
                  </a:lnTo>
                  <a:lnTo>
                    <a:pt x="6611" y="38647"/>
                  </a:lnTo>
                  <a:lnTo>
                    <a:pt x="13796" y="43504"/>
                  </a:lnTo>
                  <a:lnTo>
                    <a:pt x="22605" y="45288"/>
                  </a:lnTo>
                  <a:lnTo>
                    <a:pt x="31383" y="43504"/>
                  </a:lnTo>
                  <a:lnTo>
                    <a:pt x="38571" y="38647"/>
                  </a:lnTo>
                  <a:lnTo>
                    <a:pt x="43428" y="31459"/>
                  </a:lnTo>
                  <a:lnTo>
                    <a:pt x="45211" y="22682"/>
                  </a:lnTo>
                  <a:lnTo>
                    <a:pt x="43428" y="13860"/>
                  </a:lnTo>
                  <a:lnTo>
                    <a:pt x="38571" y="6650"/>
                  </a:lnTo>
                  <a:lnTo>
                    <a:pt x="31383" y="1784"/>
                  </a:lnTo>
                  <a:lnTo>
                    <a:pt x="22605" y="0"/>
                  </a:lnTo>
                  <a:close/>
                </a:path>
              </a:pathLst>
            </a:custGeom>
            <a:solidFill>
              <a:srgbClr val="E0301E">
                <a:alpha val="4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8" name="Google Shape;28;p2"/>
            <p:cNvSpPr/>
            <p:nvPr/>
          </p:nvSpPr>
          <p:spPr>
            <a:xfrm>
              <a:off x="4731932" y="2546739"/>
              <a:ext cx="46989" cy="46989"/>
            </a:xfrm>
            <a:custGeom>
              <a:avLst/>
              <a:gdLst/>
              <a:ahLst/>
              <a:cxnLst/>
              <a:rect l="l" t="t" r="r" b="b"/>
              <a:pathLst>
                <a:path w="46989" h="46989" extrusionOk="0">
                  <a:moveTo>
                    <a:pt x="23329" y="0"/>
                  </a:moveTo>
                  <a:lnTo>
                    <a:pt x="14267" y="1827"/>
                  </a:lnTo>
                  <a:lnTo>
                    <a:pt x="6850" y="6811"/>
                  </a:lnTo>
                  <a:lnTo>
                    <a:pt x="1839" y="14203"/>
                  </a:lnTo>
                  <a:lnTo>
                    <a:pt x="0" y="23253"/>
                  </a:lnTo>
                  <a:lnTo>
                    <a:pt x="1839" y="32347"/>
                  </a:lnTo>
                  <a:lnTo>
                    <a:pt x="6850" y="39762"/>
                  </a:lnTo>
                  <a:lnTo>
                    <a:pt x="14267" y="44754"/>
                  </a:lnTo>
                  <a:lnTo>
                    <a:pt x="23329" y="46583"/>
                  </a:lnTo>
                  <a:lnTo>
                    <a:pt x="32424" y="44754"/>
                  </a:lnTo>
                  <a:lnTo>
                    <a:pt x="39838" y="39762"/>
                  </a:lnTo>
                  <a:lnTo>
                    <a:pt x="44830" y="32347"/>
                  </a:lnTo>
                  <a:lnTo>
                    <a:pt x="46659" y="23253"/>
                  </a:lnTo>
                  <a:lnTo>
                    <a:pt x="44830" y="14203"/>
                  </a:lnTo>
                  <a:lnTo>
                    <a:pt x="39838" y="6811"/>
                  </a:lnTo>
                  <a:lnTo>
                    <a:pt x="32424" y="1827"/>
                  </a:lnTo>
                  <a:lnTo>
                    <a:pt x="23329" y="0"/>
                  </a:lnTo>
                  <a:close/>
                </a:path>
              </a:pathLst>
            </a:custGeom>
            <a:solidFill>
              <a:srgbClr val="E0301E">
                <a:alpha val="6000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29" name="Google Shape;29;p2"/>
            <p:cNvSpPr/>
            <p:nvPr/>
          </p:nvSpPr>
          <p:spPr>
            <a:xfrm>
              <a:off x="3946635" y="4095107"/>
              <a:ext cx="40004" cy="40004"/>
            </a:xfrm>
            <a:custGeom>
              <a:avLst/>
              <a:gdLst/>
              <a:ahLst/>
              <a:cxnLst/>
              <a:rect l="l" t="t" r="r" b="b"/>
              <a:pathLst>
                <a:path w="40004" h="40004" extrusionOk="0">
                  <a:moveTo>
                    <a:pt x="19938" y="0"/>
                  </a:moveTo>
                  <a:lnTo>
                    <a:pt x="12189" y="1558"/>
                  </a:lnTo>
                  <a:lnTo>
                    <a:pt x="5849" y="5811"/>
                  </a:lnTo>
                  <a:lnTo>
                    <a:pt x="1570" y="12124"/>
                  </a:lnTo>
                  <a:lnTo>
                    <a:pt x="0" y="19862"/>
                  </a:lnTo>
                  <a:lnTo>
                    <a:pt x="1570" y="27644"/>
                  </a:lnTo>
                  <a:lnTo>
                    <a:pt x="5849" y="33980"/>
                  </a:lnTo>
                  <a:lnTo>
                    <a:pt x="12189" y="38241"/>
                  </a:lnTo>
                  <a:lnTo>
                    <a:pt x="19938" y="39801"/>
                  </a:lnTo>
                  <a:lnTo>
                    <a:pt x="27688" y="38241"/>
                  </a:lnTo>
                  <a:lnTo>
                    <a:pt x="34028" y="33980"/>
                  </a:lnTo>
                  <a:lnTo>
                    <a:pt x="38307" y="27644"/>
                  </a:lnTo>
                  <a:lnTo>
                    <a:pt x="39877" y="19862"/>
                  </a:lnTo>
                  <a:lnTo>
                    <a:pt x="38307" y="12124"/>
                  </a:lnTo>
                  <a:lnTo>
                    <a:pt x="34028" y="5811"/>
                  </a:lnTo>
                  <a:lnTo>
                    <a:pt x="27688" y="1558"/>
                  </a:lnTo>
                  <a:lnTo>
                    <a:pt x="19938" y="0"/>
                  </a:lnTo>
                  <a:close/>
                </a:path>
              </a:pathLst>
            </a:custGeom>
            <a:solidFill>
              <a:srgbClr val="E0301E">
                <a:alpha val="56862"/>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0" name="Google Shape;30;p2"/>
            <p:cNvSpPr/>
            <p:nvPr/>
          </p:nvSpPr>
          <p:spPr>
            <a:xfrm>
              <a:off x="4217199" y="4214435"/>
              <a:ext cx="45720" cy="45720"/>
            </a:xfrm>
            <a:custGeom>
              <a:avLst/>
              <a:gdLst/>
              <a:ahLst/>
              <a:cxnLst/>
              <a:rect l="l" t="t" r="r" b="b"/>
              <a:pathLst>
                <a:path w="45720" h="45720" extrusionOk="0">
                  <a:moveTo>
                    <a:pt x="22605" y="0"/>
                  </a:moveTo>
                  <a:lnTo>
                    <a:pt x="13796" y="1772"/>
                  </a:lnTo>
                  <a:lnTo>
                    <a:pt x="6611" y="6616"/>
                  </a:lnTo>
                  <a:lnTo>
                    <a:pt x="1773" y="13823"/>
                  </a:lnTo>
                  <a:lnTo>
                    <a:pt x="0" y="22682"/>
                  </a:lnTo>
                  <a:lnTo>
                    <a:pt x="1773" y="31491"/>
                  </a:lnTo>
                  <a:lnTo>
                    <a:pt x="6611" y="38676"/>
                  </a:lnTo>
                  <a:lnTo>
                    <a:pt x="13796" y="43515"/>
                  </a:lnTo>
                  <a:lnTo>
                    <a:pt x="22605" y="45288"/>
                  </a:lnTo>
                  <a:lnTo>
                    <a:pt x="31415" y="43515"/>
                  </a:lnTo>
                  <a:lnTo>
                    <a:pt x="38600" y="38676"/>
                  </a:lnTo>
                  <a:lnTo>
                    <a:pt x="43438" y="31491"/>
                  </a:lnTo>
                  <a:lnTo>
                    <a:pt x="45211" y="22682"/>
                  </a:lnTo>
                  <a:lnTo>
                    <a:pt x="43438" y="13823"/>
                  </a:lnTo>
                  <a:lnTo>
                    <a:pt x="38600" y="6616"/>
                  </a:lnTo>
                  <a:lnTo>
                    <a:pt x="31415" y="1772"/>
                  </a:lnTo>
                  <a:lnTo>
                    <a:pt x="22605" y="0"/>
                  </a:lnTo>
                  <a:close/>
                </a:path>
              </a:pathLst>
            </a:custGeom>
            <a:solidFill>
              <a:srgbClr val="E0301E">
                <a:alpha val="2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1" name="Google Shape;31;p2"/>
            <p:cNvSpPr/>
            <p:nvPr/>
          </p:nvSpPr>
          <p:spPr>
            <a:xfrm>
              <a:off x="4943021" y="4268789"/>
              <a:ext cx="40639" cy="40639"/>
            </a:xfrm>
            <a:custGeom>
              <a:avLst/>
              <a:gdLst/>
              <a:ahLst/>
              <a:cxnLst/>
              <a:rect l="l" t="t" r="r" b="b"/>
              <a:pathLst>
                <a:path w="40639" h="40639" extrusionOk="0">
                  <a:moveTo>
                    <a:pt x="20269" y="0"/>
                  </a:moveTo>
                  <a:lnTo>
                    <a:pt x="12365" y="1588"/>
                  </a:lnTo>
                  <a:lnTo>
                    <a:pt x="5924" y="5924"/>
                  </a:lnTo>
                  <a:lnTo>
                    <a:pt x="1588" y="12365"/>
                  </a:lnTo>
                  <a:lnTo>
                    <a:pt x="0" y="20269"/>
                  </a:lnTo>
                  <a:lnTo>
                    <a:pt x="1588" y="28153"/>
                  </a:lnTo>
                  <a:lnTo>
                    <a:pt x="5924" y="34564"/>
                  </a:lnTo>
                  <a:lnTo>
                    <a:pt x="12365" y="38873"/>
                  </a:lnTo>
                  <a:lnTo>
                    <a:pt x="20269" y="40449"/>
                  </a:lnTo>
                  <a:lnTo>
                    <a:pt x="28135" y="38873"/>
                  </a:lnTo>
                  <a:lnTo>
                    <a:pt x="34580" y="34564"/>
                  </a:lnTo>
                  <a:lnTo>
                    <a:pt x="38937" y="28153"/>
                  </a:lnTo>
                  <a:lnTo>
                    <a:pt x="40538" y="20269"/>
                  </a:lnTo>
                  <a:lnTo>
                    <a:pt x="38937" y="12365"/>
                  </a:lnTo>
                  <a:lnTo>
                    <a:pt x="34580" y="5924"/>
                  </a:lnTo>
                  <a:lnTo>
                    <a:pt x="28135" y="1588"/>
                  </a:lnTo>
                  <a:lnTo>
                    <a:pt x="20269" y="0"/>
                  </a:lnTo>
                  <a:close/>
                </a:path>
              </a:pathLst>
            </a:custGeom>
            <a:solidFill>
              <a:srgbClr val="E0301E">
                <a:alpha val="3294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2" name="Google Shape;32;p2"/>
            <p:cNvSpPr/>
            <p:nvPr/>
          </p:nvSpPr>
          <p:spPr>
            <a:xfrm>
              <a:off x="5090867" y="4250274"/>
              <a:ext cx="46989" cy="46989"/>
            </a:xfrm>
            <a:custGeom>
              <a:avLst/>
              <a:gdLst/>
              <a:ahLst/>
              <a:cxnLst/>
              <a:rect l="l" t="t" r="r" b="b"/>
              <a:pathLst>
                <a:path w="46989" h="46989" extrusionOk="0">
                  <a:moveTo>
                    <a:pt x="23329" y="0"/>
                  </a:moveTo>
                  <a:lnTo>
                    <a:pt x="14267" y="1827"/>
                  </a:lnTo>
                  <a:lnTo>
                    <a:pt x="6850" y="6811"/>
                  </a:lnTo>
                  <a:lnTo>
                    <a:pt x="1839" y="14203"/>
                  </a:lnTo>
                  <a:lnTo>
                    <a:pt x="0" y="23253"/>
                  </a:lnTo>
                  <a:lnTo>
                    <a:pt x="1839" y="32303"/>
                  </a:lnTo>
                  <a:lnTo>
                    <a:pt x="6850" y="39695"/>
                  </a:lnTo>
                  <a:lnTo>
                    <a:pt x="14267" y="44679"/>
                  </a:lnTo>
                  <a:lnTo>
                    <a:pt x="23329" y="46507"/>
                  </a:lnTo>
                  <a:lnTo>
                    <a:pt x="32424" y="44679"/>
                  </a:lnTo>
                  <a:lnTo>
                    <a:pt x="39838" y="39695"/>
                  </a:lnTo>
                  <a:lnTo>
                    <a:pt x="44830" y="32303"/>
                  </a:lnTo>
                  <a:lnTo>
                    <a:pt x="46659" y="23253"/>
                  </a:lnTo>
                  <a:lnTo>
                    <a:pt x="44830" y="14203"/>
                  </a:lnTo>
                  <a:lnTo>
                    <a:pt x="39838" y="6811"/>
                  </a:lnTo>
                  <a:lnTo>
                    <a:pt x="32424" y="1827"/>
                  </a:lnTo>
                  <a:lnTo>
                    <a:pt x="23329" y="0"/>
                  </a:lnTo>
                  <a:close/>
                </a:path>
              </a:pathLst>
            </a:custGeom>
            <a:solidFill>
              <a:srgbClr val="E0301E">
                <a:alpha val="3294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3" name="Google Shape;33;p2"/>
            <p:cNvSpPr/>
            <p:nvPr/>
          </p:nvSpPr>
          <p:spPr>
            <a:xfrm>
              <a:off x="5139057" y="4336567"/>
              <a:ext cx="45720" cy="45720"/>
            </a:xfrm>
            <a:custGeom>
              <a:avLst/>
              <a:gdLst/>
              <a:ahLst/>
              <a:cxnLst/>
              <a:rect l="l" t="t" r="r" b="b"/>
              <a:pathLst>
                <a:path w="45720" h="45720" extrusionOk="0">
                  <a:moveTo>
                    <a:pt x="22605" y="0"/>
                  </a:moveTo>
                  <a:lnTo>
                    <a:pt x="13796" y="1784"/>
                  </a:lnTo>
                  <a:lnTo>
                    <a:pt x="6611" y="6650"/>
                  </a:lnTo>
                  <a:lnTo>
                    <a:pt x="1773" y="13860"/>
                  </a:lnTo>
                  <a:lnTo>
                    <a:pt x="0" y="22682"/>
                  </a:lnTo>
                  <a:lnTo>
                    <a:pt x="1773" y="31459"/>
                  </a:lnTo>
                  <a:lnTo>
                    <a:pt x="6611" y="38647"/>
                  </a:lnTo>
                  <a:lnTo>
                    <a:pt x="13796" y="43504"/>
                  </a:lnTo>
                  <a:lnTo>
                    <a:pt x="22605" y="45288"/>
                  </a:lnTo>
                  <a:lnTo>
                    <a:pt x="31415" y="43504"/>
                  </a:lnTo>
                  <a:lnTo>
                    <a:pt x="38600" y="38647"/>
                  </a:lnTo>
                  <a:lnTo>
                    <a:pt x="43438" y="31459"/>
                  </a:lnTo>
                  <a:lnTo>
                    <a:pt x="45211" y="22682"/>
                  </a:lnTo>
                  <a:lnTo>
                    <a:pt x="43438" y="13860"/>
                  </a:lnTo>
                  <a:lnTo>
                    <a:pt x="38600" y="6650"/>
                  </a:lnTo>
                  <a:lnTo>
                    <a:pt x="31415" y="1784"/>
                  </a:lnTo>
                  <a:lnTo>
                    <a:pt x="22605" y="0"/>
                  </a:lnTo>
                  <a:close/>
                </a:path>
              </a:pathLst>
            </a:custGeom>
            <a:solidFill>
              <a:srgbClr val="E0301E">
                <a:alpha val="2509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4" name="Google Shape;34;p2"/>
            <p:cNvSpPr/>
            <p:nvPr/>
          </p:nvSpPr>
          <p:spPr>
            <a:xfrm>
              <a:off x="5251849" y="2225437"/>
              <a:ext cx="38735" cy="38735"/>
            </a:xfrm>
            <a:custGeom>
              <a:avLst/>
              <a:gdLst/>
              <a:ahLst/>
              <a:cxnLst/>
              <a:rect l="l" t="t" r="r" b="b"/>
              <a:pathLst>
                <a:path w="38735" h="38735" extrusionOk="0">
                  <a:moveTo>
                    <a:pt x="19215" y="0"/>
                  </a:moveTo>
                  <a:lnTo>
                    <a:pt x="11717" y="1515"/>
                  </a:lnTo>
                  <a:lnTo>
                    <a:pt x="5611" y="5649"/>
                  </a:lnTo>
                  <a:lnTo>
                    <a:pt x="1503" y="11781"/>
                  </a:lnTo>
                  <a:lnTo>
                    <a:pt x="0" y="19291"/>
                  </a:lnTo>
                  <a:lnTo>
                    <a:pt x="1503" y="26756"/>
                  </a:lnTo>
                  <a:lnTo>
                    <a:pt x="5611" y="32866"/>
                  </a:lnTo>
                  <a:lnTo>
                    <a:pt x="11717" y="36991"/>
                  </a:lnTo>
                  <a:lnTo>
                    <a:pt x="19215" y="38506"/>
                  </a:lnTo>
                  <a:lnTo>
                    <a:pt x="26712" y="36991"/>
                  </a:lnTo>
                  <a:lnTo>
                    <a:pt x="32818" y="32866"/>
                  </a:lnTo>
                  <a:lnTo>
                    <a:pt x="36926" y="26756"/>
                  </a:lnTo>
                  <a:lnTo>
                    <a:pt x="38430" y="19291"/>
                  </a:lnTo>
                  <a:lnTo>
                    <a:pt x="36926" y="11781"/>
                  </a:lnTo>
                  <a:lnTo>
                    <a:pt x="32818" y="5649"/>
                  </a:lnTo>
                  <a:lnTo>
                    <a:pt x="26712" y="1515"/>
                  </a:lnTo>
                  <a:lnTo>
                    <a:pt x="19215" y="0"/>
                  </a:lnTo>
                  <a:close/>
                </a:path>
              </a:pathLst>
            </a:custGeom>
            <a:solidFill>
              <a:srgbClr val="E0301E">
                <a:alpha val="6509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5" name="Google Shape;35;p2"/>
            <p:cNvSpPr/>
            <p:nvPr/>
          </p:nvSpPr>
          <p:spPr>
            <a:xfrm>
              <a:off x="5231067" y="2312958"/>
              <a:ext cx="41909" cy="41911"/>
            </a:xfrm>
            <a:custGeom>
              <a:avLst/>
              <a:gdLst/>
              <a:ahLst/>
              <a:cxnLst/>
              <a:rect l="l" t="t" r="r" b="b"/>
              <a:pathLst>
                <a:path w="41910" h="41910" extrusionOk="0">
                  <a:moveTo>
                    <a:pt x="20916" y="0"/>
                  </a:moveTo>
                  <a:lnTo>
                    <a:pt x="12778" y="1654"/>
                  </a:lnTo>
                  <a:lnTo>
                    <a:pt x="6129" y="6161"/>
                  </a:lnTo>
                  <a:lnTo>
                    <a:pt x="1644" y="12831"/>
                  </a:lnTo>
                  <a:lnTo>
                    <a:pt x="0" y="20980"/>
                  </a:lnTo>
                  <a:lnTo>
                    <a:pt x="1644" y="29124"/>
                  </a:lnTo>
                  <a:lnTo>
                    <a:pt x="6129" y="35772"/>
                  </a:lnTo>
                  <a:lnTo>
                    <a:pt x="12778" y="40254"/>
                  </a:lnTo>
                  <a:lnTo>
                    <a:pt x="20916" y="41897"/>
                  </a:lnTo>
                  <a:lnTo>
                    <a:pt x="29099" y="40254"/>
                  </a:lnTo>
                  <a:lnTo>
                    <a:pt x="35771" y="35772"/>
                  </a:lnTo>
                  <a:lnTo>
                    <a:pt x="40263" y="29124"/>
                  </a:lnTo>
                  <a:lnTo>
                    <a:pt x="41909" y="20980"/>
                  </a:lnTo>
                  <a:lnTo>
                    <a:pt x="40263" y="12831"/>
                  </a:lnTo>
                  <a:lnTo>
                    <a:pt x="35771" y="6161"/>
                  </a:lnTo>
                  <a:lnTo>
                    <a:pt x="29099" y="1654"/>
                  </a:lnTo>
                  <a:lnTo>
                    <a:pt x="20916" y="0"/>
                  </a:lnTo>
                  <a:close/>
                </a:path>
              </a:pathLst>
            </a:custGeom>
            <a:solidFill>
              <a:srgbClr val="E0301E">
                <a:alpha val="2509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6" name="Google Shape;36;p2"/>
            <p:cNvSpPr/>
            <p:nvPr/>
          </p:nvSpPr>
          <p:spPr>
            <a:xfrm>
              <a:off x="4686172" y="2765864"/>
              <a:ext cx="49529" cy="49529"/>
            </a:xfrm>
            <a:custGeom>
              <a:avLst/>
              <a:gdLst/>
              <a:ahLst/>
              <a:cxnLst/>
              <a:rect l="l" t="t" r="r" b="b"/>
              <a:pathLst>
                <a:path w="49529" h="49530" extrusionOk="0">
                  <a:moveTo>
                    <a:pt x="24701" y="0"/>
                  </a:moveTo>
                  <a:lnTo>
                    <a:pt x="15087" y="1940"/>
                  </a:lnTo>
                  <a:lnTo>
                    <a:pt x="7235" y="7226"/>
                  </a:lnTo>
                  <a:lnTo>
                    <a:pt x="1941" y="15055"/>
                  </a:lnTo>
                  <a:lnTo>
                    <a:pt x="0" y="24625"/>
                  </a:lnTo>
                  <a:lnTo>
                    <a:pt x="1941" y="34239"/>
                  </a:lnTo>
                  <a:lnTo>
                    <a:pt x="7235" y="42090"/>
                  </a:lnTo>
                  <a:lnTo>
                    <a:pt x="15087" y="47385"/>
                  </a:lnTo>
                  <a:lnTo>
                    <a:pt x="24701" y="49326"/>
                  </a:lnTo>
                  <a:lnTo>
                    <a:pt x="34303" y="47385"/>
                  </a:lnTo>
                  <a:lnTo>
                    <a:pt x="42129" y="42090"/>
                  </a:lnTo>
                  <a:lnTo>
                    <a:pt x="47397" y="34239"/>
                  </a:lnTo>
                  <a:lnTo>
                    <a:pt x="49326" y="24625"/>
                  </a:lnTo>
                  <a:lnTo>
                    <a:pt x="47397" y="15055"/>
                  </a:lnTo>
                  <a:lnTo>
                    <a:pt x="42129" y="7226"/>
                  </a:lnTo>
                  <a:lnTo>
                    <a:pt x="34303" y="1940"/>
                  </a:lnTo>
                  <a:lnTo>
                    <a:pt x="2470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7" name="Google Shape;37;p2"/>
            <p:cNvSpPr/>
            <p:nvPr/>
          </p:nvSpPr>
          <p:spPr>
            <a:xfrm>
              <a:off x="4915179" y="2709429"/>
              <a:ext cx="38735" cy="38735"/>
            </a:xfrm>
            <a:custGeom>
              <a:avLst/>
              <a:gdLst/>
              <a:ahLst/>
              <a:cxnLst/>
              <a:rect l="l" t="t" r="r" b="b"/>
              <a:pathLst>
                <a:path w="38735" h="38735" extrusionOk="0">
                  <a:moveTo>
                    <a:pt x="19215" y="0"/>
                  </a:moveTo>
                  <a:lnTo>
                    <a:pt x="11717" y="1514"/>
                  </a:lnTo>
                  <a:lnTo>
                    <a:pt x="5611" y="5640"/>
                  </a:lnTo>
                  <a:lnTo>
                    <a:pt x="1503" y="11749"/>
                  </a:lnTo>
                  <a:lnTo>
                    <a:pt x="0" y="19215"/>
                  </a:lnTo>
                  <a:lnTo>
                    <a:pt x="1503" y="26724"/>
                  </a:lnTo>
                  <a:lnTo>
                    <a:pt x="5611" y="32856"/>
                  </a:lnTo>
                  <a:lnTo>
                    <a:pt x="11717" y="36990"/>
                  </a:lnTo>
                  <a:lnTo>
                    <a:pt x="19215" y="38506"/>
                  </a:lnTo>
                  <a:lnTo>
                    <a:pt x="26712" y="36990"/>
                  </a:lnTo>
                  <a:lnTo>
                    <a:pt x="32818" y="32856"/>
                  </a:lnTo>
                  <a:lnTo>
                    <a:pt x="36926" y="26724"/>
                  </a:lnTo>
                  <a:lnTo>
                    <a:pt x="38430" y="19215"/>
                  </a:lnTo>
                  <a:lnTo>
                    <a:pt x="36926" y="11749"/>
                  </a:lnTo>
                  <a:lnTo>
                    <a:pt x="32818" y="5640"/>
                  </a:lnTo>
                  <a:lnTo>
                    <a:pt x="26712" y="1514"/>
                  </a:lnTo>
                  <a:lnTo>
                    <a:pt x="19215" y="0"/>
                  </a:lnTo>
                  <a:close/>
                </a:path>
              </a:pathLst>
            </a:custGeom>
            <a:solidFill>
              <a:srgbClr val="E0301E">
                <a:alpha val="5019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8" name="Google Shape;38;p2"/>
            <p:cNvSpPr/>
            <p:nvPr/>
          </p:nvSpPr>
          <p:spPr>
            <a:xfrm>
              <a:off x="4415147" y="2703083"/>
              <a:ext cx="45720" cy="45719"/>
            </a:xfrm>
            <a:custGeom>
              <a:avLst/>
              <a:gdLst/>
              <a:ahLst/>
              <a:cxnLst/>
              <a:rect l="l" t="t" r="r" b="b"/>
              <a:pathLst>
                <a:path w="45720" h="45719" extrusionOk="0">
                  <a:moveTo>
                    <a:pt x="22605" y="0"/>
                  </a:moveTo>
                  <a:lnTo>
                    <a:pt x="13796" y="1784"/>
                  </a:lnTo>
                  <a:lnTo>
                    <a:pt x="6611" y="6650"/>
                  </a:lnTo>
                  <a:lnTo>
                    <a:pt x="1773" y="13860"/>
                  </a:lnTo>
                  <a:lnTo>
                    <a:pt x="0" y="22682"/>
                  </a:lnTo>
                  <a:lnTo>
                    <a:pt x="1773" y="31491"/>
                  </a:lnTo>
                  <a:lnTo>
                    <a:pt x="6611" y="38676"/>
                  </a:lnTo>
                  <a:lnTo>
                    <a:pt x="13796" y="43515"/>
                  </a:lnTo>
                  <a:lnTo>
                    <a:pt x="22605" y="45288"/>
                  </a:lnTo>
                  <a:lnTo>
                    <a:pt x="31383" y="43515"/>
                  </a:lnTo>
                  <a:lnTo>
                    <a:pt x="38571" y="38676"/>
                  </a:lnTo>
                  <a:lnTo>
                    <a:pt x="43428" y="31491"/>
                  </a:lnTo>
                  <a:lnTo>
                    <a:pt x="45211" y="22682"/>
                  </a:lnTo>
                  <a:lnTo>
                    <a:pt x="43428" y="13860"/>
                  </a:lnTo>
                  <a:lnTo>
                    <a:pt x="38571" y="6650"/>
                  </a:lnTo>
                  <a:lnTo>
                    <a:pt x="31383" y="1784"/>
                  </a:lnTo>
                  <a:lnTo>
                    <a:pt x="22605" y="0"/>
                  </a:lnTo>
                  <a:close/>
                </a:path>
              </a:pathLst>
            </a:custGeom>
            <a:solidFill>
              <a:srgbClr val="E0301E">
                <a:alpha val="9490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39" name="Google Shape;39;p2"/>
            <p:cNvSpPr/>
            <p:nvPr/>
          </p:nvSpPr>
          <p:spPr>
            <a:xfrm>
              <a:off x="4470390" y="2737534"/>
              <a:ext cx="40639" cy="40639"/>
            </a:xfrm>
            <a:custGeom>
              <a:avLst/>
              <a:gdLst/>
              <a:ahLst/>
              <a:cxnLst/>
              <a:rect l="l" t="t" r="r" b="b"/>
              <a:pathLst>
                <a:path w="40639" h="40639" extrusionOk="0">
                  <a:moveTo>
                    <a:pt x="20269" y="0"/>
                  </a:moveTo>
                  <a:lnTo>
                    <a:pt x="12365" y="1588"/>
                  </a:lnTo>
                  <a:lnTo>
                    <a:pt x="5924" y="5922"/>
                  </a:lnTo>
                  <a:lnTo>
                    <a:pt x="1588" y="12360"/>
                  </a:lnTo>
                  <a:lnTo>
                    <a:pt x="0" y="20256"/>
                  </a:lnTo>
                  <a:lnTo>
                    <a:pt x="1588" y="28159"/>
                  </a:lnTo>
                  <a:lnTo>
                    <a:pt x="5924" y="34601"/>
                  </a:lnTo>
                  <a:lnTo>
                    <a:pt x="12365" y="38937"/>
                  </a:lnTo>
                  <a:lnTo>
                    <a:pt x="20269" y="40525"/>
                  </a:lnTo>
                  <a:lnTo>
                    <a:pt x="28135" y="38937"/>
                  </a:lnTo>
                  <a:lnTo>
                    <a:pt x="34580" y="34601"/>
                  </a:lnTo>
                  <a:lnTo>
                    <a:pt x="38937" y="28159"/>
                  </a:lnTo>
                  <a:lnTo>
                    <a:pt x="40538" y="20256"/>
                  </a:lnTo>
                  <a:lnTo>
                    <a:pt x="38937" y="12360"/>
                  </a:lnTo>
                  <a:lnTo>
                    <a:pt x="34580" y="5922"/>
                  </a:lnTo>
                  <a:lnTo>
                    <a:pt x="28135" y="1588"/>
                  </a:lnTo>
                  <a:lnTo>
                    <a:pt x="20269" y="0"/>
                  </a:lnTo>
                  <a:close/>
                </a:path>
              </a:pathLst>
            </a:custGeom>
            <a:solidFill>
              <a:srgbClr val="E0301E">
                <a:alpha val="3411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40" name="Google Shape;40;p2"/>
            <p:cNvSpPr/>
            <p:nvPr/>
          </p:nvSpPr>
          <p:spPr>
            <a:xfrm>
              <a:off x="4150991" y="2578588"/>
              <a:ext cx="43813" cy="43813"/>
            </a:xfrm>
            <a:custGeom>
              <a:avLst/>
              <a:gdLst/>
              <a:ahLst/>
              <a:cxnLst/>
              <a:rect l="l" t="t" r="r" b="b"/>
              <a:pathLst>
                <a:path w="43814" h="43814" extrusionOk="0">
                  <a:moveTo>
                    <a:pt x="21640" y="0"/>
                  </a:moveTo>
                  <a:lnTo>
                    <a:pt x="13217" y="1699"/>
                  </a:lnTo>
                  <a:lnTo>
                    <a:pt x="6338" y="6327"/>
                  </a:lnTo>
                  <a:lnTo>
                    <a:pt x="1700" y="13180"/>
                  </a:lnTo>
                  <a:lnTo>
                    <a:pt x="0" y="21551"/>
                  </a:lnTo>
                  <a:lnTo>
                    <a:pt x="1700" y="29974"/>
                  </a:lnTo>
                  <a:lnTo>
                    <a:pt x="6338" y="36853"/>
                  </a:lnTo>
                  <a:lnTo>
                    <a:pt x="13217" y="41491"/>
                  </a:lnTo>
                  <a:lnTo>
                    <a:pt x="21640" y="43192"/>
                  </a:lnTo>
                  <a:lnTo>
                    <a:pt x="30063" y="41491"/>
                  </a:lnTo>
                  <a:lnTo>
                    <a:pt x="36942" y="36853"/>
                  </a:lnTo>
                  <a:lnTo>
                    <a:pt x="41580" y="29974"/>
                  </a:lnTo>
                  <a:lnTo>
                    <a:pt x="43281" y="21551"/>
                  </a:lnTo>
                  <a:lnTo>
                    <a:pt x="41580" y="13180"/>
                  </a:lnTo>
                  <a:lnTo>
                    <a:pt x="36942" y="6327"/>
                  </a:lnTo>
                  <a:lnTo>
                    <a:pt x="30063" y="1699"/>
                  </a:lnTo>
                  <a:lnTo>
                    <a:pt x="21640" y="0"/>
                  </a:lnTo>
                  <a:close/>
                </a:path>
              </a:pathLst>
            </a:custGeom>
            <a:solidFill>
              <a:srgbClr val="E0301E">
                <a:alpha val="8196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41" name="Google Shape;41;p2"/>
            <p:cNvSpPr/>
            <p:nvPr/>
          </p:nvSpPr>
          <p:spPr>
            <a:xfrm>
              <a:off x="3927250" y="2720866"/>
              <a:ext cx="38100" cy="38100"/>
            </a:xfrm>
            <a:custGeom>
              <a:avLst/>
              <a:gdLst/>
              <a:ahLst/>
              <a:cxnLst/>
              <a:rect l="l" t="t" r="r" b="b"/>
              <a:pathLst>
                <a:path w="38100" h="38100" extrusionOk="0">
                  <a:moveTo>
                    <a:pt x="18897" y="0"/>
                  </a:moveTo>
                  <a:lnTo>
                    <a:pt x="11551" y="1489"/>
                  </a:lnTo>
                  <a:lnTo>
                    <a:pt x="5543" y="5553"/>
                  </a:lnTo>
                  <a:lnTo>
                    <a:pt x="1488" y="11583"/>
                  </a:lnTo>
                  <a:lnTo>
                    <a:pt x="0" y="18973"/>
                  </a:lnTo>
                  <a:lnTo>
                    <a:pt x="1488" y="26319"/>
                  </a:lnTo>
                  <a:lnTo>
                    <a:pt x="5543" y="32327"/>
                  </a:lnTo>
                  <a:lnTo>
                    <a:pt x="11551" y="36383"/>
                  </a:lnTo>
                  <a:lnTo>
                    <a:pt x="18897" y="37871"/>
                  </a:lnTo>
                  <a:lnTo>
                    <a:pt x="26243" y="36383"/>
                  </a:lnTo>
                  <a:lnTo>
                    <a:pt x="32251" y="32327"/>
                  </a:lnTo>
                  <a:lnTo>
                    <a:pt x="36306" y="26319"/>
                  </a:lnTo>
                  <a:lnTo>
                    <a:pt x="37795" y="18973"/>
                  </a:lnTo>
                  <a:lnTo>
                    <a:pt x="36306" y="11583"/>
                  </a:lnTo>
                  <a:lnTo>
                    <a:pt x="32251" y="5553"/>
                  </a:lnTo>
                  <a:lnTo>
                    <a:pt x="26243" y="1489"/>
                  </a:lnTo>
                  <a:lnTo>
                    <a:pt x="18897" y="0"/>
                  </a:lnTo>
                  <a:close/>
                </a:path>
              </a:pathLst>
            </a:custGeom>
            <a:solidFill>
              <a:srgbClr val="E0301E">
                <a:alpha val="4196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42" name="Google Shape;42;p2"/>
            <p:cNvPicPr preferRelativeResize="0"/>
            <p:nvPr/>
          </p:nvPicPr>
          <p:blipFill rotWithShape="1">
            <a:blip r:embed="rId8">
              <a:alphaModFix/>
            </a:blip>
            <a:srcRect/>
            <a:stretch/>
          </p:blipFill>
          <p:spPr>
            <a:xfrm>
              <a:off x="5702649" y="888987"/>
              <a:ext cx="5681408" cy="5097612"/>
            </a:xfrm>
            <a:prstGeom prst="rect">
              <a:avLst/>
            </a:prstGeom>
            <a:noFill/>
            <a:ln>
              <a:noFill/>
            </a:ln>
          </p:spPr>
        </p:pic>
        <p:sp>
          <p:nvSpPr>
            <p:cNvPr id="43" name="Google Shape;43;p2"/>
            <p:cNvSpPr/>
            <p:nvPr/>
          </p:nvSpPr>
          <p:spPr>
            <a:xfrm>
              <a:off x="8911197" y="5812536"/>
              <a:ext cx="259079" cy="50800"/>
            </a:xfrm>
            <a:custGeom>
              <a:avLst/>
              <a:gdLst/>
              <a:ahLst/>
              <a:cxnLst/>
              <a:rect l="l" t="t" r="r" b="b"/>
              <a:pathLst>
                <a:path w="259079" h="50800" extrusionOk="0">
                  <a:moveTo>
                    <a:pt x="41173" y="29616"/>
                  </a:moveTo>
                  <a:lnTo>
                    <a:pt x="39573" y="21640"/>
                  </a:lnTo>
                  <a:lnTo>
                    <a:pt x="35179" y="15125"/>
                  </a:lnTo>
                  <a:lnTo>
                    <a:pt x="28638" y="10731"/>
                  </a:lnTo>
                  <a:lnTo>
                    <a:pt x="20586" y="9105"/>
                  </a:lnTo>
                  <a:lnTo>
                    <a:pt x="12534" y="10731"/>
                  </a:lnTo>
                  <a:lnTo>
                    <a:pt x="5994" y="15125"/>
                  </a:lnTo>
                  <a:lnTo>
                    <a:pt x="1600" y="21640"/>
                  </a:lnTo>
                  <a:lnTo>
                    <a:pt x="0" y="29616"/>
                  </a:lnTo>
                  <a:lnTo>
                    <a:pt x="1600" y="37655"/>
                  </a:lnTo>
                  <a:lnTo>
                    <a:pt x="5994" y="44221"/>
                  </a:lnTo>
                  <a:lnTo>
                    <a:pt x="12534" y="48653"/>
                  </a:lnTo>
                  <a:lnTo>
                    <a:pt x="20586" y="50279"/>
                  </a:lnTo>
                  <a:lnTo>
                    <a:pt x="28638" y="48653"/>
                  </a:lnTo>
                  <a:lnTo>
                    <a:pt x="35179" y="44221"/>
                  </a:lnTo>
                  <a:lnTo>
                    <a:pt x="39573" y="37655"/>
                  </a:lnTo>
                  <a:lnTo>
                    <a:pt x="41173" y="29616"/>
                  </a:lnTo>
                  <a:close/>
                </a:path>
                <a:path w="259079" h="50800" extrusionOk="0">
                  <a:moveTo>
                    <a:pt x="150456" y="27241"/>
                  </a:moveTo>
                  <a:lnTo>
                    <a:pt x="148844" y="19177"/>
                  </a:lnTo>
                  <a:lnTo>
                    <a:pt x="144424" y="12611"/>
                  </a:lnTo>
                  <a:lnTo>
                    <a:pt x="137858" y="8204"/>
                  </a:lnTo>
                  <a:lnTo>
                    <a:pt x="129794" y="6578"/>
                  </a:lnTo>
                  <a:lnTo>
                    <a:pt x="121793" y="8204"/>
                  </a:lnTo>
                  <a:lnTo>
                    <a:pt x="115265" y="12611"/>
                  </a:lnTo>
                  <a:lnTo>
                    <a:pt x="110883" y="19177"/>
                  </a:lnTo>
                  <a:lnTo>
                    <a:pt x="109283" y="27241"/>
                  </a:lnTo>
                  <a:lnTo>
                    <a:pt x="110883" y="35255"/>
                  </a:lnTo>
                  <a:lnTo>
                    <a:pt x="115265" y="41770"/>
                  </a:lnTo>
                  <a:lnTo>
                    <a:pt x="121793" y="46151"/>
                  </a:lnTo>
                  <a:lnTo>
                    <a:pt x="129794" y="47752"/>
                  </a:lnTo>
                  <a:lnTo>
                    <a:pt x="137858" y="46151"/>
                  </a:lnTo>
                  <a:lnTo>
                    <a:pt x="144424" y="41770"/>
                  </a:lnTo>
                  <a:lnTo>
                    <a:pt x="148844" y="35255"/>
                  </a:lnTo>
                  <a:lnTo>
                    <a:pt x="150456" y="27241"/>
                  </a:lnTo>
                  <a:close/>
                </a:path>
                <a:path w="259079" h="50800" extrusionOk="0">
                  <a:moveTo>
                    <a:pt x="258775" y="19862"/>
                  </a:moveTo>
                  <a:lnTo>
                    <a:pt x="257213" y="12090"/>
                  </a:lnTo>
                  <a:lnTo>
                    <a:pt x="252958" y="5778"/>
                  </a:lnTo>
                  <a:lnTo>
                    <a:pt x="246646" y="1549"/>
                  </a:lnTo>
                  <a:lnTo>
                    <a:pt x="238912" y="0"/>
                  </a:lnTo>
                  <a:lnTo>
                    <a:pt x="231127" y="1549"/>
                  </a:lnTo>
                  <a:lnTo>
                    <a:pt x="224790" y="5778"/>
                  </a:lnTo>
                  <a:lnTo>
                    <a:pt x="220535" y="12090"/>
                  </a:lnTo>
                  <a:lnTo>
                    <a:pt x="218973" y="19862"/>
                  </a:lnTo>
                  <a:lnTo>
                    <a:pt x="220535" y="27635"/>
                  </a:lnTo>
                  <a:lnTo>
                    <a:pt x="224790" y="33972"/>
                  </a:lnTo>
                  <a:lnTo>
                    <a:pt x="231127" y="38239"/>
                  </a:lnTo>
                  <a:lnTo>
                    <a:pt x="238912" y="39801"/>
                  </a:lnTo>
                  <a:lnTo>
                    <a:pt x="246646" y="38239"/>
                  </a:lnTo>
                  <a:lnTo>
                    <a:pt x="252958" y="33972"/>
                  </a:lnTo>
                  <a:lnTo>
                    <a:pt x="257213" y="27635"/>
                  </a:lnTo>
                  <a:lnTo>
                    <a:pt x="258775" y="19862"/>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44" name="Google Shape;44;p2"/>
            <p:cNvPicPr preferRelativeResize="0"/>
            <p:nvPr/>
          </p:nvPicPr>
          <p:blipFill rotWithShape="1">
            <a:blip r:embed="rId9">
              <a:alphaModFix/>
            </a:blip>
            <a:srcRect/>
            <a:stretch/>
          </p:blipFill>
          <p:spPr>
            <a:xfrm>
              <a:off x="6156751" y="3370322"/>
              <a:ext cx="169572" cy="250115"/>
            </a:xfrm>
            <a:prstGeom prst="rect">
              <a:avLst/>
            </a:prstGeom>
            <a:noFill/>
            <a:ln>
              <a:noFill/>
            </a:ln>
          </p:spPr>
        </p:pic>
        <p:pic>
          <p:nvPicPr>
            <p:cNvPr id="45" name="Google Shape;45;p2"/>
            <p:cNvPicPr preferRelativeResize="0"/>
            <p:nvPr/>
          </p:nvPicPr>
          <p:blipFill rotWithShape="1">
            <a:blip r:embed="rId10">
              <a:alphaModFix/>
            </a:blip>
            <a:srcRect/>
            <a:stretch/>
          </p:blipFill>
          <p:spPr>
            <a:xfrm>
              <a:off x="6346191" y="3738677"/>
              <a:ext cx="75653" cy="75564"/>
            </a:xfrm>
            <a:prstGeom prst="rect">
              <a:avLst/>
            </a:prstGeom>
            <a:noFill/>
            <a:ln>
              <a:noFill/>
            </a:ln>
          </p:spPr>
        </p:pic>
        <p:pic>
          <p:nvPicPr>
            <p:cNvPr id="46" name="Google Shape;46;p2"/>
            <p:cNvPicPr preferRelativeResize="0"/>
            <p:nvPr/>
          </p:nvPicPr>
          <p:blipFill rotWithShape="1">
            <a:blip r:embed="rId11">
              <a:alphaModFix/>
            </a:blip>
            <a:srcRect/>
            <a:stretch/>
          </p:blipFill>
          <p:spPr>
            <a:xfrm>
              <a:off x="6142122" y="3212044"/>
              <a:ext cx="76377" cy="76301"/>
            </a:xfrm>
            <a:prstGeom prst="rect">
              <a:avLst/>
            </a:prstGeom>
            <a:noFill/>
            <a:ln>
              <a:noFill/>
            </a:ln>
          </p:spPr>
        </p:pic>
        <p:pic>
          <p:nvPicPr>
            <p:cNvPr id="47" name="Google Shape;47;p2"/>
            <p:cNvPicPr preferRelativeResize="0"/>
            <p:nvPr/>
          </p:nvPicPr>
          <p:blipFill rotWithShape="1">
            <a:blip r:embed="rId12">
              <a:alphaModFix/>
            </a:blip>
            <a:srcRect/>
            <a:stretch/>
          </p:blipFill>
          <p:spPr>
            <a:xfrm>
              <a:off x="5993371" y="3280479"/>
              <a:ext cx="98064" cy="77917"/>
            </a:xfrm>
            <a:prstGeom prst="rect">
              <a:avLst/>
            </a:prstGeom>
            <a:noFill/>
            <a:ln>
              <a:noFill/>
            </a:ln>
          </p:spPr>
        </p:pic>
        <p:pic>
          <p:nvPicPr>
            <p:cNvPr id="48" name="Google Shape;48;p2"/>
            <p:cNvPicPr preferRelativeResize="0"/>
            <p:nvPr/>
          </p:nvPicPr>
          <p:blipFill rotWithShape="1">
            <a:blip r:embed="rId13">
              <a:alphaModFix/>
            </a:blip>
            <a:srcRect/>
            <a:stretch/>
          </p:blipFill>
          <p:spPr>
            <a:xfrm>
              <a:off x="6042492" y="3518851"/>
              <a:ext cx="90888" cy="158200"/>
            </a:xfrm>
            <a:prstGeom prst="rect">
              <a:avLst/>
            </a:prstGeom>
            <a:noFill/>
            <a:ln>
              <a:noFill/>
            </a:ln>
          </p:spPr>
        </p:pic>
        <p:pic>
          <p:nvPicPr>
            <p:cNvPr id="49" name="Google Shape;49;p2"/>
            <p:cNvPicPr preferRelativeResize="0"/>
            <p:nvPr/>
          </p:nvPicPr>
          <p:blipFill rotWithShape="1">
            <a:blip r:embed="rId14">
              <a:alphaModFix/>
            </a:blip>
            <a:srcRect/>
            <a:stretch/>
          </p:blipFill>
          <p:spPr>
            <a:xfrm>
              <a:off x="6154446" y="3868231"/>
              <a:ext cx="146279" cy="94480"/>
            </a:xfrm>
            <a:prstGeom prst="rect">
              <a:avLst/>
            </a:prstGeom>
            <a:noFill/>
            <a:ln>
              <a:noFill/>
            </a:ln>
          </p:spPr>
        </p:pic>
        <p:pic>
          <p:nvPicPr>
            <p:cNvPr id="50" name="Google Shape;50;p2"/>
            <p:cNvPicPr preferRelativeResize="0"/>
            <p:nvPr/>
          </p:nvPicPr>
          <p:blipFill rotWithShape="1">
            <a:blip r:embed="rId15">
              <a:alphaModFix/>
            </a:blip>
            <a:srcRect/>
            <a:stretch/>
          </p:blipFill>
          <p:spPr>
            <a:xfrm>
              <a:off x="5869140" y="3006683"/>
              <a:ext cx="71525" cy="71615"/>
            </a:xfrm>
            <a:prstGeom prst="rect">
              <a:avLst/>
            </a:prstGeom>
            <a:noFill/>
            <a:ln>
              <a:noFill/>
            </a:ln>
          </p:spPr>
        </p:pic>
        <p:pic>
          <p:nvPicPr>
            <p:cNvPr id="51" name="Google Shape;51;p2"/>
            <p:cNvPicPr preferRelativeResize="0"/>
            <p:nvPr/>
          </p:nvPicPr>
          <p:blipFill rotWithShape="1">
            <a:blip r:embed="rId16">
              <a:alphaModFix/>
            </a:blip>
            <a:srcRect/>
            <a:stretch/>
          </p:blipFill>
          <p:spPr>
            <a:xfrm>
              <a:off x="5897591" y="3214147"/>
              <a:ext cx="72263" cy="72263"/>
            </a:xfrm>
            <a:prstGeom prst="rect">
              <a:avLst/>
            </a:prstGeom>
            <a:noFill/>
            <a:ln>
              <a:noFill/>
            </a:ln>
          </p:spPr>
        </p:pic>
        <p:pic>
          <p:nvPicPr>
            <p:cNvPr id="52" name="Google Shape;52;p2"/>
            <p:cNvPicPr preferRelativeResize="0"/>
            <p:nvPr/>
          </p:nvPicPr>
          <p:blipFill rotWithShape="1">
            <a:blip r:embed="rId17">
              <a:alphaModFix/>
            </a:blip>
            <a:srcRect/>
            <a:stretch/>
          </p:blipFill>
          <p:spPr>
            <a:xfrm>
              <a:off x="6050984" y="3073863"/>
              <a:ext cx="72985" cy="72911"/>
            </a:xfrm>
            <a:prstGeom prst="rect">
              <a:avLst/>
            </a:prstGeom>
            <a:noFill/>
            <a:ln>
              <a:noFill/>
            </a:ln>
          </p:spPr>
        </p:pic>
        <p:sp>
          <p:nvSpPr>
            <p:cNvPr id="53" name="Google Shape;53;p2"/>
            <p:cNvSpPr/>
            <p:nvPr/>
          </p:nvSpPr>
          <p:spPr>
            <a:xfrm>
              <a:off x="5681878" y="3294570"/>
              <a:ext cx="69215" cy="69213"/>
            </a:xfrm>
            <a:custGeom>
              <a:avLst/>
              <a:gdLst/>
              <a:ahLst/>
              <a:cxnLst/>
              <a:rect l="l" t="t" r="r" b="b"/>
              <a:pathLst>
                <a:path w="69214" h="69214" extrusionOk="0">
                  <a:moveTo>
                    <a:pt x="34391" y="0"/>
                  </a:moveTo>
                  <a:lnTo>
                    <a:pt x="21013" y="2705"/>
                  </a:lnTo>
                  <a:lnTo>
                    <a:pt x="10080" y="10080"/>
                  </a:lnTo>
                  <a:lnTo>
                    <a:pt x="2705" y="21013"/>
                  </a:lnTo>
                  <a:lnTo>
                    <a:pt x="0" y="34391"/>
                  </a:lnTo>
                  <a:lnTo>
                    <a:pt x="2705" y="47821"/>
                  </a:lnTo>
                  <a:lnTo>
                    <a:pt x="10080" y="58780"/>
                  </a:lnTo>
                  <a:lnTo>
                    <a:pt x="21013" y="66165"/>
                  </a:lnTo>
                  <a:lnTo>
                    <a:pt x="34391" y="68872"/>
                  </a:lnTo>
                  <a:lnTo>
                    <a:pt x="47815" y="66165"/>
                  </a:lnTo>
                  <a:lnTo>
                    <a:pt x="58775" y="58780"/>
                  </a:lnTo>
                  <a:lnTo>
                    <a:pt x="66163" y="47821"/>
                  </a:lnTo>
                  <a:lnTo>
                    <a:pt x="68872" y="34391"/>
                  </a:lnTo>
                  <a:lnTo>
                    <a:pt x="66163" y="21013"/>
                  </a:lnTo>
                  <a:lnTo>
                    <a:pt x="58775" y="10080"/>
                  </a:lnTo>
                  <a:lnTo>
                    <a:pt x="47815" y="2705"/>
                  </a:lnTo>
                  <a:lnTo>
                    <a:pt x="34391" y="0"/>
                  </a:lnTo>
                  <a:close/>
                </a:path>
              </a:pathLst>
            </a:custGeom>
            <a:solidFill>
              <a:srgbClr val="D93954">
                <a:alpha val="7490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54" name="Google Shape;54;p2"/>
            <p:cNvPicPr preferRelativeResize="0"/>
            <p:nvPr/>
          </p:nvPicPr>
          <p:blipFill rotWithShape="1">
            <a:blip r:embed="rId18">
              <a:alphaModFix/>
            </a:blip>
            <a:srcRect/>
            <a:stretch/>
          </p:blipFill>
          <p:spPr>
            <a:xfrm>
              <a:off x="5860027" y="3600156"/>
              <a:ext cx="68224" cy="68224"/>
            </a:xfrm>
            <a:prstGeom prst="rect">
              <a:avLst/>
            </a:prstGeom>
            <a:noFill/>
            <a:ln>
              <a:noFill/>
            </a:ln>
          </p:spPr>
        </p:pic>
        <p:pic>
          <p:nvPicPr>
            <p:cNvPr id="55" name="Google Shape;55;p2"/>
            <p:cNvPicPr preferRelativeResize="0"/>
            <p:nvPr/>
          </p:nvPicPr>
          <p:blipFill rotWithShape="1">
            <a:blip r:embed="rId19">
              <a:alphaModFix/>
            </a:blip>
            <a:srcRect/>
            <a:stretch/>
          </p:blipFill>
          <p:spPr>
            <a:xfrm>
              <a:off x="5631547" y="3998340"/>
              <a:ext cx="67576" cy="67576"/>
            </a:xfrm>
            <a:prstGeom prst="rect">
              <a:avLst/>
            </a:prstGeom>
            <a:noFill/>
            <a:ln>
              <a:noFill/>
            </a:ln>
          </p:spPr>
        </p:pic>
        <p:sp>
          <p:nvSpPr>
            <p:cNvPr id="56" name="Google Shape;56;p2"/>
            <p:cNvSpPr/>
            <p:nvPr/>
          </p:nvSpPr>
          <p:spPr>
            <a:xfrm>
              <a:off x="5933128" y="3823365"/>
              <a:ext cx="71753" cy="71753"/>
            </a:xfrm>
            <a:custGeom>
              <a:avLst/>
              <a:gdLst/>
              <a:ahLst/>
              <a:cxnLst/>
              <a:rect l="l" t="t" r="r" b="b"/>
              <a:pathLst>
                <a:path w="71754" h="71754" extrusionOk="0">
                  <a:moveTo>
                    <a:pt x="35763" y="0"/>
                  </a:moveTo>
                  <a:lnTo>
                    <a:pt x="21827" y="2831"/>
                  </a:lnTo>
                  <a:lnTo>
                    <a:pt x="10461" y="10539"/>
                  </a:lnTo>
                  <a:lnTo>
                    <a:pt x="2805" y="21940"/>
                  </a:lnTo>
                  <a:lnTo>
                    <a:pt x="0" y="35852"/>
                  </a:lnTo>
                  <a:lnTo>
                    <a:pt x="2805" y="49782"/>
                  </a:lnTo>
                  <a:lnTo>
                    <a:pt x="10461" y="61148"/>
                  </a:lnTo>
                  <a:lnTo>
                    <a:pt x="21827" y="68808"/>
                  </a:lnTo>
                  <a:lnTo>
                    <a:pt x="35763" y="71615"/>
                  </a:lnTo>
                  <a:lnTo>
                    <a:pt x="49698" y="68808"/>
                  </a:lnTo>
                  <a:lnTo>
                    <a:pt x="61064" y="61148"/>
                  </a:lnTo>
                  <a:lnTo>
                    <a:pt x="68720" y="49782"/>
                  </a:lnTo>
                  <a:lnTo>
                    <a:pt x="71526" y="35852"/>
                  </a:lnTo>
                  <a:lnTo>
                    <a:pt x="68720" y="21940"/>
                  </a:lnTo>
                  <a:lnTo>
                    <a:pt x="61064" y="10539"/>
                  </a:lnTo>
                  <a:lnTo>
                    <a:pt x="49698" y="2831"/>
                  </a:lnTo>
                  <a:lnTo>
                    <a:pt x="35763" y="0"/>
                  </a:lnTo>
                  <a:close/>
                </a:path>
              </a:pathLst>
            </a:custGeom>
            <a:solidFill>
              <a:srgbClr val="D93954">
                <a:alpha val="2392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57" name="Google Shape;57;p2"/>
            <p:cNvSpPr/>
            <p:nvPr/>
          </p:nvSpPr>
          <p:spPr>
            <a:xfrm>
              <a:off x="5839707" y="2765366"/>
              <a:ext cx="70485" cy="70485"/>
            </a:xfrm>
            <a:custGeom>
              <a:avLst/>
              <a:gdLst/>
              <a:ahLst/>
              <a:cxnLst/>
              <a:rect l="l" t="t" r="r" b="b"/>
              <a:pathLst>
                <a:path w="70485" h="70485" extrusionOk="0">
                  <a:moveTo>
                    <a:pt x="35115" y="0"/>
                  </a:moveTo>
                  <a:lnTo>
                    <a:pt x="21452" y="2763"/>
                  </a:lnTo>
                  <a:lnTo>
                    <a:pt x="10290" y="10296"/>
                  </a:lnTo>
                  <a:lnTo>
                    <a:pt x="2761" y="21463"/>
                  </a:lnTo>
                  <a:lnTo>
                    <a:pt x="0" y="35128"/>
                  </a:lnTo>
                  <a:lnTo>
                    <a:pt x="2761" y="48785"/>
                  </a:lnTo>
                  <a:lnTo>
                    <a:pt x="10290" y="59948"/>
                  </a:lnTo>
                  <a:lnTo>
                    <a:pt x="21452" y="67480"/>
                  </a:lnTo>
                  <a:lnTo>
                    <a:pt x="35115" y="70243"/>
                  </a:lnTo>
                  <a:lnTo>
                    <a:pt x="48778" y="67480"/>
                  </a:lnTo>
                  <a:lnTo>
                    <a:pt x="59940" y="59948"/>
                  </a:lnTo>
                  <a:lnTo>
                    <a:pt x="67469" y="48785"/>
                  </a:lnTo>
                  <a:lnTo>
                    <a:pt x="70230" y="35128"/>
                  </a:lnTo>
                  <a:lnTo>
                    <a:pt x="67469" y="21463"/>
                  </a:lnTo>
                  <a:lnTo>
                    <a:pt x="59940" y="10296"/>
                  </a:lnTo>
                  <a:lnTo>
                    <a:pt x="48778" y="2763"/>
                  </a:lnTo>
                  <a:lnTo>
                    <a:pt x="35115" y="0"/>
                  </a:lnTo>
                  <a:close/>
                </a:path>
              </a:pathLst>
            </a:custGeom>
            <a:solidFill>
              <a:srgbClr val="D93954">
                <a:alpha val="4117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58" name="Google Shape;58;p2"/>
            <p:cNvSpPr/>
            <p:nvPr/>
          </p:nvSpPr>
          <p:spPr>
            <a:xfrm>
              <a:off x="5673863" y="3035943"/>
              <a:ext cx="66675" cy="66675"/>
            </a:xfrm>
            <a:custGeom>
              <a:avLst/>
              <a:gdLst/>
              <a:ahLst/>
              <a:cxnLst/>
              <a:rect l="l" t="t" r="r" b="b"/>
              <a:pathLst>
                <a:path w="66675" h="66675" extrusionOk="0">
                  <a:moveTo>
                    <a:pt x="33096" y="0"/>
                  </a:moveTo>
                  <a:lnTo>
                    <a:pt x="20225" y="2606"/>
                  </a:lnTo>
                  <a:lnTo>
                    <a:pt x="9704" y="9709"/>
                  </a:lnTo>
                  <a:lnTo>
                    <a:pt x="2604" y="20231"/>
                  </a:lnTo>
                  <a:lnTo>
                    <a:pt x="0" y="33096"/>
                  </a:lnTo>
                  <a:lnTo>
                    <a:pt x="2604" y="46006"/>
                  </a:lnTo>
                  <a:lnTo>
                    <a:pt x="9704" y="56527"/>
                  </a:lnTo>
                  <a:lnTo>
                    <a:pt x="20225" y="63610"/>
                  </a:lnTo>
                  <a:lnTo>
                    <a:pt x="33096" y="66205"/>
                  </a:lnTo>
                  <a:lnTo>
                    <a:pt x="46000" y="63610"/>
                  </a:lnTo>
                  <a:lnTo>
                    <a:pt x="56522" y="56527"/>
                  </a:lnTo>
                  <a:lnTo>
                    <a:pt x="63608" y="46006"/>
                  </a:lnTo>
                  <a:lnTo>
                    <a:pt x="66205" y="33096"/>
                  </a:lnTo>
                  <a:lnTo>
                    <a:pt x="63608" y="20231"/>
                  </a:lnTo>
                  <a:lnTo>
                    <a:pt x="56522" y="9709"/>
                  </a:lnTo>
                  <a:lnTo>
                    <a:pt x="46000" y="2606"/>
                  </a:lnTo>
                  <a:lnTo>
                    <a:pt x="33096" y="0"/>
                  </a:lnTo>
                  <a:close/>
                </a:path>
              </a:pathLst>
            </a:custGeom>
            <a:solidFill>
              <a:srgbClr val="D93954">
                <a:alpha val="7019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59" name="Google Shape;59;p2"/>
            <p:cNvSpPr/>
            <p:nvPr/>
          </p:nvSpPr>
          <p:spPr>
            <a:xfrm>
              <a:off x="5735467" y="3014046"/>
              <a:ext cx="67309" cy="67311"/>
            </a:xfrm>
            <a:custGeom>
              <a:avLst/>
              <a:gdLst/>
              <a:ahLst/>
              <a:cxnLst/>
              <a:rect l="l" t="t" r="r" b="b"/>
              <a:pathLst>
                <a:path w="67310" h="67310" extrusionOk="0">
                  <a:moveTo>
                    <a:pt x="33426" y="0"/>
                  </a:moveTo>
                  <a:lnTo>
                    <a:pt x="20402" y="2622"/>
                  </a:lnTo>
                  <a:lnTo>
                    <a:pt x="9779" y="9779"/>
                  </a:lnTo>
                  <a:lnTo>
                    <a:pt x="2622" y="20402"/>
                  </a:lnTo>
                  <a:lnTo>
                    <a:pt x="0" y="33426"/>
                  </a:lnTo>
                  <a:lnTo>
                    <a:pt x="2622" y="46418"/>
                  </a:lnTo>
                  <a:lnTo>
                    <a:pt x="9779" y="57045"/>
                  </a:lnTo>
                  <a:lnTo>
                    <a:pt x="20402" y="64219"/>
                  </a:lnTo>
                  <a:lnTo>
                    <a:pt x="33426" y="66852"/>
                  </a:lnTo>
                  <a:lnTo>
                    <a:pt x="46418" y="64219"/>
                  </a:lnTo>
                  <a:lnTo>
                    <a:pt x="57045" y="57045"/>
                  </a:lnTo>
                  <a:lnTo>
                    <a:pt x="64219" y="46418"/>
                  </a:lnTo>
                  <a:lnTo>
                    <a:pt x="66852" y="33426"/>
                  </a:lnTo>
                  <a:lnTo>
                    <a:pt x="64219" y="20402"/>
                  </a:lnTo>
                  <a:lnTo>
                    <a:pt x="57045" y="9779"/>
                  </a:lnTo>
                  <a:lnTo>
                    <a:pt x="46418" y="2622"/>
                  </a:lnTo>
                  <a:lnTo>
                    <a:pt x="33426" y="0"/>
                  </a:lnTo>
                  <a:close/>
                </a:path>
              </a:pathLst>
            </a:custGeom>
            <a:solidFill>
              <a:srgbClr val="D93954">
                <a:alpha val="6196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60" name="Google Shape;60;p2"/>
            <p:cNvSpPr/>
            <p:nvPr/>
          </p:nvSpPr>
          <p:spPr>
            <a:xfrm>
              <a:off x="5684520" y="3002583"/>
              <a:ext cx="68579" cy="68580"/>
            </a:xfrm>
            <a:custGeom>
              <a:avLst/>
              <a:gdLst/>
              <a:ahLst/>
              <a:cxnLst/>
              <a:rect l="l" t="t" r="r" b="b"/>
              <a:pathLst>
                <a:path w="68579" h="68580" extrusionOk="0">
                  <a:moveTo>
                    <a:pt x="34074" y="0"/>
                  </a:moveTo>
                  <a:lnTo>
                    <a:pt x="20815" y="2680"/>
                  </a:lnTo>
                  <a:lnTo>
                    <a:pt x="9983" y="9993"/>
                  </a:lnTo>
                  <a:lnTo>
                    <a:pt x="2679" y="20847"/>
                  </a:lnTo>
                  <a:lnTo>
                    <a:pt x="0" y="34150"/>
                  </a:lnTo>
                  <a:lnTo>
                    <a:pt x="2679" y="47409"/>
                  </a:lnTo>
                  <a:lnTo>
                    <a:pt x="9983" y="58240"/>
                  </a:lnTo>
                  <a:lnTo>
                    <a:pt x="20815" y="65545"/>
                  </a:lnTo>
                  <a:lnTo>
                    <a:pt x="34074" y="68224"/>
                  </a:lnTo>
                  <a:lnTo>
                    <a:pt x="47333" y="65545"/>
                  </a:lnTo>
                  <a:lnTo>
                    <a:pt x="58164" y="58240"/>
                  </a:lnTo>
                  <a:lnTo>
                    <a:pt x="65469" y="47409"/>
                  </a:lnTo>
                  <a:lnTo>
                    <a:pt x="68148" y="34150"/>
                  </a:lnTo>
                  <a:lnTo>
                    <a:pt x="65469" y="20847"/>
                  </a:lnTo>
                  <a:lnTo>
                    <a:pt x="58164" y="9993"/>
                  </a:lnTo>
                  <a:lnTo>
                    <a:pt x="47333" y="2680"/>
                  </a:lnTo>
                  <a:lnTo>
                    <a:pt x="34074" y="0"/>
                  </a:lnTo>
                  <a:close/>
                </a:path>
              </a:pathLst>
            </a:custGeom>
            <a:solidFill>
              <a:srgbClr val="D93954">
                <a:alpha val="2392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61" name="Google Shape;61;p2"/>
            <p:cNvSpPr/>
            <p:nvPr/>
          </p:nvSpPr>
          <p:spPr>
            <a:xfrm>
              <a:off x="5598523" y="3245254"/>
              <a:ext cx="69215" cy="69213"/>
            </a:xfrm>
            <a:custGeom>
              <a:avLst/>
              <a:gdLst/>
              <a:ahLst/>
              <a:cxnLst/>
              <a:rect l="l" t="t" r="r" b="b"/>
              <a:pathLst>
                <a:path w="69214" h="69214" extrusionOk="0">
                  <a:moveTo>
                    <a:pt x="34480" y="0"/>
                  </a:moveTo>
                  <a:lnTo>
                    <a:pt x="21088" y="2705"/>
                  </a:lnTo>
                  <a:lnTo>
                    <a:pt x="10125" y="10080"/>
                  </a:lnTo>
                  <a:lnTo>
                    <a:pt x="2719" y="21013"/>
                  </a:lnTo>
                  <a:lnTo>
                    <a:pt x="0" y="34391"/>
                  </a:lnTo>
                  <a:lnTo>
                    <a:pt x="2719" y="47821"/>
                  </a:lnTo>
                  <a:lnTo>
                    <a:pt x="10125" y="58780"/>
                  </a:lnTo>
                  <a:lnTo>
                    <a:pt x="21088" y="66165"/>
                  </a:lnTo>
                  <a:lnTo>
                    <a:pt x="34480" y="68872"/>
                  </a:lnTo>
                  <a:lnTo>
                    <a:pt x="47904" y="66165"/>
                  </a:lnTo>
                  <a:lnTo>
                    <a:pt x="58864" y="58780"/>
                  </a:lnTo>
                  <a:lnTo>
                    <a:pt x="66252" y="47821"/>
                  </a:lnTo>
                  <a:lnTo>
                    <a:pt x="68960" y="34391"/>
                  </a:lnTo>
                  <a:lnTo>
                    <a:pt x="66252" y="21013"/>
                  </a:lnTo>
                  <a:lnTo>
                    <a:pt x="58864" y="10080"/>
                  </a:lnTo>
                  <a:lnTo>
                    <a:pt x="47904" y="2705"/>
                  </a:lnTo>
                  <a:lnTo>
                    <a:pt x="34480" y="0"/>
                  </a:lnTo>
                  <a:close/>
                </a:path>
              </a:pathLst>
            </a:custGeom>
            <a:solidFill>
              <a:srgbClr val="D93954">
                <a:alpha val="8000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62" name="Google Shape;62;p2"/>
            <p:cNvPicPr preferRelativeResize="0"/>
            <p:nvPr/>
          </p:nvPicPr>
          <p:blipFill rotWithShape="1">
            <a:blip r:embed="rId20">
              <a:alphaModFix/>
            </a:blip>
            <a:srcRect/>
            <a:stretch/>
          </p:blipFill>
          <p:spPr>
            <a:xfrm>
              <a:off x="5654066" y="3634404"/>
              <a:ext cx="147239" cy="139467"/>
            </a:xfrm>
            <a:prstGeom prst="rect">
              <a:avLst/>
            </a:prstGeom>
            <a:noFill/>
            <a:ln>
              <a:noFill/>
            </a:ln>
          </p:spPr>
        </p:pic>
        <p:sp>
          <p:nvSpPr>
            <p:cNvPr id="63" name="Google Shape;63;p2"/>
            <p:cNvSpPr/>
            <p:nvPr/>
          </p:nvSpPr>
          <p:spPr>
            <a:xfrm>
              <a:off x="5921903" y="3875920"/>
              <a:ext cx="66675" cy="66675"/>
            </a:xfrm>
            <a:custGeom>
              <a:avLst/>
              <a:gdLst/>
              <a:ahLst/>
              <a:cxnLst/>
              <a:rect l="l" t="t" r="r" b="b"/>
              <a:pathLst>
                <a:path w="66675" h="66675" extrusionOk="0">
                  <a:moveTo>
                    <a:pt x="33108" y="0"/>
                  </a:moveTo>
                  <a:lnTo>
                    <a:pt x="20236" y="2594"/>
                  </a:lnTo>
                  <a:lnTo>
                    <a:pt x="9710" y="9671"/>
                  </a:lnTo>
                  <a:lnTo>
                    <a:pt x="2606" y="20166"/>
                  </a:lnTo>
                  <a:lnTo>
                    <a:pt x="0" y="33019"/>
                  </a:lnTo>
                  <a:lnTo>
                    <a:pt x="2606" y="45892"/>
                  </a:lnTo>
                  <a:lnTo>
                    <a:pt x="9710" y="56418"/>
                  </a:lnTo>
                  <a:lnTo>
                    <a:pt x="20236" y="63522"/>
                  </a:lnTo>
                  <a:lnTo>
                    <a:pt x="33108" y="66128"/>
                  </a:lnTo>
                  <a:lnTo>
                    <a:pt x="46013" y="63522"/>
                  </a:lnTo>
                  <a:lnTo>
                    <a:pt x="56535" y="56418"/>
                  </a:lnTo>
                  <a:lnTo>
                    <a:pt x="63621" y="45892"/>
                  </a:lnTo>
                  <a:lnTo>
                    <a:pt x="66217" y="33019"/>
                  </a:lnTo>
                  <a:lnTo>
                    <a:pt x="63621" y="20166"/>
                  </a:lnTo>
                  <a:lnTo>
                    <a:pt x="56535" y="9671"/>
                  </a:lnTo>
                  <a:lnTo>
                    <a:pt x="46013" y="2594"/>
                  </a:lnTo>
                  <a:lnTo>
                    <a:pt x="33108" y="0"/>
                  </a:lnTo>
                  <a:close/>
                </a:path>
              </a:pathLst>
            </a:custGeom>
            <a:solidFill>
              <a:srgbClr val="D93954">
                <a:alpha val="7058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64" name="Google Shape;64;p2"/>
            <p:cNvPicPr preferRelativeResize="0"/>
            <p:nvPr/>
          </p:nvPicPr>
          <p:blipFill rotWithShape="1">
            <a:blip r:embed="rId21">
              <a:alphaModFix/>
            </a:blip>
            <a:srcRect/>
            <a:stretch/>
          </p:blipFill>
          <p:spPr>
            <a:xfrm>
              <a:off x="6051747" y="3920032"/>
              <a:ext cx="64744" cy="64833"/>
            </a:xfrm>
            <a:prstGeom prst="rect">
              <a:avLst/>
            </a:prstGeom>
            <a:noFill/>
            <a:ln>
              <a:noFill/>
            </a:ln>
          </p:spPr>
        </p:pic>
        <p:sp>
          <p:nvSpPr>
            <p:cNvPr id="65" name="Google Shape;65;p2"/>
            <p:cNvSpPr/>
            <p:nvPr/>
          </p:nvSpPr>
          <p:spPr>
            <a:xfrm>
              <a:off x="5881642" y="2713289"/>
              <a:ext cx="64135" cy="63500"/>
            </a:xfrm>
            <a:custGeom>
              <a:avLst/>
              <a:gdLst/>
              <a:ahLst/>
              <a:cxnLst/>
              <a:rect l="l" t="t" r="r" b="b"/>
              <a:pathLst>
                <a:path w="64135" h="63500" extrusionOk="0">
                  <a:moveTo>
                    <a:pt x="31813" y="0"/>
                  </a:moveTo>
                  <a:lnTo>
                    <a:pt x="19448" y="2494"/>
                  </a:lnTo>
                  <a:lnTo>
                    <a:pt x="9334" y="9296"/>
                  </a:lnTo>
                  <a:lnTo>
                    <a:pt x="2506" y="19384"/>
                  </a:lnTo>
                  <a:lnTo>
                    <a:pt x="0" y="31737"/>
                  </a:lnTo>
                  <a:lnTo>
                    <a:pt x="2506" y="44082"/>
                  </a:lnTo>
                  <a:lnTo>
                    <a:pt x="9334" y="54167"/>
                  </a:lnTo>
                  <a:lnTo>
                    <a:pt x="19448" y="60967"/>
                  </a:lnTo>
                  <a:lnTo>
                    <a:pt x="31813" y="63461"/>
                  </a:lnTo>
                  <a:lnTo>
                    <a:pt x="44164" y="60967"/>
                  </a:lnTo>
                  <a:lnTo>
                    <a:pt x="54248" y="54167"/>
                  </a:lnTo>
                  <a:lnTo>
                    <a:pt x="61045" y="44082"/>
                  </a:lnTo>
                  <a:lnTo>
                    <a:pt x="63538" y="31737"/>
                  </a:lnTo>
                  <a:lnTo>
                    <a:pt x="61045" y="19384"/>
                  </a:lnTo>
                  <a:lnTo>
                    <a:pt x="54248" y="9296"/>
                  </a:lnTo>
                  <a:lnTo>
                    <a:pt x="44164" y="2494"/>
                  </a:lnTo>
                  <a:lnTo>
                    <a:pt x="31813" y="0"/>
                  </a:lnTo>
                  <a:close/>
                </a:path>
              </a:pathLst>
            </a:custGeom>
            <a:solidFill>
              <a:srgbClr val="D93954">
                <a:alpha val="4196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66" name="Google Shape;66;p2"/>
            <p:cNvPicPr preferRelativeResize="0"/>
            <p:nvPr/>
          </p:nvPicPr>
          <p:blipFill rotWithShape="1">
            <a:blip r:embed="rId22">
              <a:alphaModFix/>
            </a:blip>
            <a:srcRect/>
            <a:stretch/>
          </p:blipFill>
          <p:spPr>
            <a:xfrm>
              <a:off x="5748191" y="2807103"/>
              <a:ext cx="64109" cy="64109"/>
            </a:xfrm>
            <a:prstGeom prst="rect">
              <a:avLst/>
            </a:prstGeom>
            <a:noFill/>
            <a:ln>
              <a:noFill/>
            </a:ln>
          </p:spPr>
        </p:pic>
        <p:sp>
          <p:nvSpPr>
            <p:cNvPr id="67" name="Google Shape;67;p2"/>
            <p:cNvSpPr/>
            <p:nvPr/>
          </p:nvSpPr>
          <p:spPr>
            <a:xfrm>
              <a:off x="5719895" y="3025415"/>
              <a:ext cx="66675" cy="66675"/>
            </a:xfrm>
            <a:custGeom>
              <a:avLst/>
              <a:gdLst/>
              <a:ahLst/>
              <a:cxnLst/>
              <a:rect l="l" t="t" r="r" b="b"/>
              <a:pathLst>
                <a:path w="66675" h="66675" extrusionOk="0">
                  <a:moveTo>
                    <a:pt x="33108" y="0"/>
                  </a:moveTo>
                  <a:lnTo>
                    <a:pt x="20236" y="2606"/>
                  </a:lnTo>
                  <a:lnTo>
                    <a:pt x="9710" y="9709"/>
                  </a:lnTo>
                  <a:lnTo>
                    <a:pt x="2606" y="20231"/>
                  </a:lnTo>
                  <a:lnTo>
                    <a:pt x="0" y="33096"/>
                  </a:lnTo>
                  <a:lnTo>
                    <a:pt x="2606" y="45968"/>
                  </a:lnTo>
                  <a:lnTo>
                    <a:pt x="9710" y="56494"/>
                  </a:lnTo>
                  <a:lnTo>
                    <a:pt x="20236" y="63598"/>
                  </a:lnTo>
                  <a:lnTo>
                    <a:pt x="33108" y="66205"/>
                  </a:lnTo>
                  <a:lnTo>
                    <a:pt x="46013" y="63598"/>
                  </a:lnTo>
                  <a:lnTo>
                    <a:pt x="56535" y="56494"/>
                  </a:lnTo>
                  <a:lnTo>
                    <a:pt x="63621" y="45968"/>
                  </a:lnTo>
                  <a:lnTo>
                    <a:pt x="66217" y="33096"/>
                  </a:lnTo>
                  <a:lnTo>
                    <a:pt x="63621" y="20231"/>
                  </a:lnTo>
                  <a:lnTo>
                    <a:pt x="56535" y="9709"/>
                  </a:lnTo>
                  <a:lnTo>
                    <a:pt x="46013" y="2606"/>
                  </a:lnTo>
                  <a:lnTo>
                    <a:pt x="33108" y="0"/>
                  </a:lnTo>
                  <a:close/>
                </a:path>
              </a:pathLst>
            </a:custGeom>
            <a:solidFill>
              <a:srgbClr val="D93954">
                <a:alpha val="6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68" name="Google Shape;68;p2"/>
            <p:cNvSpPr/>
            <p:nvPr/>
          </p:nvSpPr>
          <p:spPr>
            <a:xfrm>
              <a:off x="5599395" y="3055323"/>
              <a:ext cx="62229" cy="62229"/>
            </a:xfrm>
            <a:custGeom>
              <a:avLst/>
              <a:gdLst/>
              <a:ahLst/>
              <a:cxnLst/>
              <a:rect l="l" t="t" r="r" b="b"/>
              <a:pathLst>
                <a:path w="62229" h="62230" extrusionOk="0">
                  <a:moveTo>
                    <a:pt x="31089" y="0"/>
                  </a:moveTo>
                  <a:lnTo>
                    <a:pt x="19009" y="2450"/>
                  </a:lnTo>
                  <a:lnTo>
                    <a:pt x="9124" y="9123"/>
                  </a:lnTo>
                  <a:lnTo>
                    <a:pt x="2450" y="19004"/>
                  </a:lnTo>
                  <a:lnTo>
                    <a:pt x="0" y="31076"/>
                  </a:lnTo>
                  <a:lnTo>
                    <a:pt x="2450" y="43194"/>
                  </a:lnTo>
                  <a:lnTo>
                    <a:pt x="9124" y="53074"/>
                  </a:lnTo>
                  <a:lnTo>
                    <a:pt x="19009" y="59728"/>
                  </a:lnTo>
                  <a:lnTo>
                    <a:pt x="31089" y="62166"/>
                  </a:lnTo>
                  <a:lnTo>
                    <a:pt x="43169" y="59728"/>
                  </a:lnTo>
                  <a:lnTo>
                    <a:pt x="53054" y="53074"/>
                  </a:lnTo>
                  <a:lnTo>
                    <a:pt x="59728" y="43194"/>
                  </a:lnTo>
                  <a:lnTo>
                    <a:pt x="62179" y="31076"/>
                  </a:lnTo>
                  <a:lnTo>
                    <a:pt x="59728" y="19004"/>
                  </a:lnTo>
                  <a:lnTo>
                    <a:pt x="53054" y="9123"/>
                  </a:lnTo>
                  <a:lnTo>
                    <a:pt x="43169" y="2450"/>
                  </a:lnTo>
                  <a:lnTo>
                    <a:pt x="31089" y="0"/>
                  </a:lnTo>
                  <a:close/>
                </a:path>
              </a:pathLst>
            </a:custGeom>
            <a:solidFill>
              <a:srgbClr val="D93954">
                <a:alpha val="9411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69" name="Google Shape;69;p2"/>
            <p:cNvPicPr preferRelativeResize="0"/>
            <p:nvPr/>
          </p:nvPicPr>
          <p:blipFill rotWithShape="1">
            <a:blip r:embed="rId23">
              <a:alphaModFix/>
            </a:blip>
            <a:srcRect/>
            <a:stretch/>
          </p:blipFill>
          <p:spPr>
            <a:xfrm>
              <a:off x="5508663" y="4074910"/>
              <a:ext cx="64955" cy="122684"/>
            </a:xfrm>
            <a:prstGeom prst="rect">
              <a:avLst/>
            </a:prstGeom>
            <a:noFill/>
            <a:ln>
              <a:noFill/>
            </a:ln>
          </p:spPr>
        </p:pic>
        <p:sp>
          <p:nvSpPr>
            <p:cNvPr id="70" name="Google Shape;70;p2"/>
            <p:cNvSpPr/>
            <p:nvPr/>
          </p:nvSpPr>
          <p:spPr>
            <a:xfrm>
              <a:off x="5614697" y="2682003"/>
              <a:ext cx="58420" cy="58419"/>
            </a:xfrm>
            <a:custGeom>
              <a:avLst/>
              <a:gdLst/>
              <a:ahLst/>
              <a:cxnLst/>
              <a:rect l="l" t="t" r="r" b="b"/>
              <a:pathLst>
                <a:path w="58420" h="58419" extrusionOk="0">
                  <a:moveTo>
                    <a:pt x="29070" y="0"/>
                  </a:moveTo>
                  <a:lnTo>
                    <a:pt x="17750" y="2283"/>
                  </a:lnTo>
                  <a:lnTo>
                    <a:pt x="8510" y="8510"/>
                  </a:lnTo>
                  <a:lnTo>
                    <a:pt x="2283" y="17750"/>
                  </a:lnTo>
                  <a:lnTo>
                    <a:pt x="0" y="29070"/>
                  </a:lnTo>
                  <a:lnTo>
                    <a:pt x="2283" y="40344"/>
                  </a:lnTo>
                  <a:lnTo>
                    <a:pt x="8510" y="49556"/>
                  </a:lnTo>
                  <a:lnTo>
                    <a:pt x="17750" y="55771"/>
                  </a:lnTo>
                  <a:lnTo>
                    <a:pt x="29070" y="58051"/>
                  </a:lnTo>
                  <a:lnTo>
                    <a:pt x="40344" y="55771"/>
                  </a:lnTo>
                  <a:lnTo>
                    <a:pt x="49556" y="49556"/>
                  </a:lnTo>
                  <a:lnTo>
                    <a:pt x="55771" y="40344"/>
                  </a:lnTo>
                  <a:lnTo>
                    <a:pt x="58051" y="29070"/>
                  </a:lnTo>
                  <a:lnTo>
                    <a:pt x="55771" y="17750"/>
                  </a:lnTo>
                  <a:lnTo>
                    <a:pt x="49556" y="8510"/>
                  </a:lnTo>
                  <a:lnTo>
                    <a:pt x="40344" y="2283"/>
                  </a:lnTo>
                  <a:lnTo>
                    <a:pt x="29070" y="0"/>
                  </a:lnTo>
                  <a:close/>
                </a:path>
              </a:pathLst>
            </a:custGeom>
            <a:solidFill>
              <a:srgbClr val="D93954">
                <a:alpha val="7019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71" name="Google Shape;71;p2"/>
            <p:cNvSpPr/>
            <p:nvPr/>
          </p:nvSpPr>
          <p:spPr>
            <a:xfrm>
              <a:off x="5624418" y="4134680"/>
              <a:ext cx="53975" cy="53339"/>
            </a:xfrm>
            <a:custGeom>
              <a:avLst/>
              <a:gdLst/>
              <a:ahLst/>
              <a:cxnLst/>
              <a:rect l="l" t="t" r="r" b="b"/>
              <a:pathLst>
                <a:path w="53975" h="53339" extrusionOk="0">
                  <a:moveTo>
                    <a:pt x="26720" y="0"/>
                  </a:moveTo>
                  <a:lnTo>
                    <a:pt x="16314" y="2086"/>
                  </a:lnTo>
                  <a:lnTo>
                    <a:pt x="7821" y="7783"/>
                  </a:lnTo>
                  <a:lnTo>
                    <a:pt x="2098" y="16250"/>
                  </a:lnTo>
                  <a:lnTo>
                    <a:pt x="0" y="26644"/>
                  </a:lnTo>
                  <a:lnTo>
                    <a:pt x="2098" y="37006"/>
                  </a:lnTo>
                  <a:lnTo>
                    <a:pt x="7821" y="45477"/>
                  </a:lnTo>
                  <a:lnTo>
                    <a:pt x="16314" y="51192"/>
                  </a:lnTo>
                  <a:lnTo>
                    <a:pt x="26720" y="53289"/>
                  </a:lnTo>
                  <a:lnTo>
                    <a:pt x="37115" y="51192"/>
                  </a:lnTo>
                  <a:lnTo>
                    <a:pt x="45581" y="45477"/>
                  </a:lnTo>
                  <a:lnTo>
                    <a:pt x="51279" y="37006"/>
                  </a:lnTo>
                  <a:lnTo>
                    <a:pt x="53365" y="26644"/>
                  </a:lnTo>
                  <a:lnTo>
                    <a:pt x="51279" y="16250"/>
                  </a:lnTo>
                  <a:lnTo>
                    <a:pt x="45581" y="7783"/>
                  </a:lnTo>
                  <a:lnTo>
                    <a:pt x="37115" y="2086"/>
                  </a:lnTo>
                  <a:lnTo>
                    <a:pt x="26720" y="0"/>
                  </a:lnTo>
                  <a:close/>
                </a:path>
              </a:pathLst>
            </a:custGeom>
            <a:solidFill>
              <a:srgbClr val="E0301E">
                <a:alpha val="8509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72" name="Google Shape;72;p2"/>
            <p:cNvSpPr/>
            <p:nvPr/>
          </p:nvSpPr>
          <p:spPr>
            <a:xfrm>
              <a:off x="5722571" y="2625287"/>
              <a:ext cx="50800" cy="50800"/>
            </a:xfrm>
            <a:custGeom>
              <a:avLst/>
              <a:gdLst/>
              <a:ahLst/>
              <a:cxnLst/>
              <a:rect l="l" t="t" r="r" b="b"/>
              <a:pathLst>
                <a:path w="50800" h="50800" extrusionOk="0">
                  <a:moveTo>
                    <a:pt x="25273" y="0"/>
                  </a:moveTo>
                  <a:lnTo>
                    <a:pt x="15430" y="1984"/>
                  </a:lnTo>
                  <a:lnTo>
                    <a:pt x="7397" y="7397"/>
                  </a:lnTo>
                  <a:lnTo>
                    <a:pt x="1984" y="15430"/>
                  </a:lnTo>
                  <a:lnTo>
                    <a:pt x="0" y="25272"/>
                  </a:lnTo>
                  <a:lnTo>
                    <a:pt x="1984" y="35127"/>
                  </a:lnTo>
                  <a:lnTo>
                    <a:pt x="7397" y="43186"/>
                  </a:lnTo>
                  <a:lnTo>
                    <a:pt x="15430" y="48625"/>
                  </a:lnTo>
                  <a:lnTo>
                    <a:pt x="25273" y="50622"/>
                  </a:lnTo>
                  <a:lnTo>
                    <a:pt x="35127" y="48625"/>
                  </a:lnTo>
                  <a:lnTo>
                    <a:pt x="43186" y="43186"/>
                  </a:lnTo>
                  <a:lnTo>
                    <a:pt x="48625" y="35127"/>
                  </a:lnTo>
                  <a:lnTo>
                    <a:pt x="50622" y="25272"/>
                  </a:lnTo>
                  <a:lnTo>
                    <a:pt x="48625" y="15430"/>
                  </a:lnTo>
                  <a:lnTo>
                    <a:pt x="43186" y="7397"/>
                  </a:lnTo>
                  <a:lnTo>
                    <a:pt x="35127" y="1984"/>
                  </a:lnTo>
                  <a:lnTo>
                    <a:pt x="25273" y="0"/>
                  </a:lnTo>
                  <a:close/>
                </a:path>
              </a:pathLst>
            </a:custGeom>
            <a:solidFill>
              <a:srgbClr val="E0301E">
                <a:alpha val="3215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73" name="Google Shape;73;p2"/>
            <p:cNvSpPr/>
            <p:nvPr/>
          </p:nvSpPr>
          <p:spPr>
            <a:xfrm>
              <a:off x="5541540" y="2551686"/>
              <a:ext cx="47625" cy="47625"/>
            </a:xfrm>
            <a:custGeom>
              <a:avLst/>
              <a:gdLst/>
              <a:ahLst/>
              <a:cxnLst/>
              <a:rect l="l" t="t" r="r" b="b"/>
              <a:pathLst>
                <a:path w="47625" h="47625" extrusionOk="0">
                  <a:moveTo>
                    <a:pt x="23660" y="0"/>
                  </a:moveTo>
                  <a:lnTo>
                    <a:pt x="14444" y="1843"/>
                  </a:lnTo>
                  <a:lnTo>
                    <a:pt x="6924" y="6880"/>
                  </a:lnTo>
                  <a:lnTo>
                    <a:pt x="1857" y="14369"/>
                  </a:lnTo>
                  <a:lnTo>
                    <a:pt x="0" y="23571"/>
                  </a:lnTo>
                  <a:lnTo>
                    <a:pt x="1857" y="32786"/>
                  </a:lnTo>
                  <a:lnTo>
                    <a:pt x="6924" y="40306"/>
                  </a:lnTo>
                  <a:lnTo>
                    <a:pt x="14444" y="45373"/>
                  </a:lnTo>
                  <a:lnTo>
                    <a:pt x="23660" y="47231"/>
                  </a:lnTo>
                  <a:lnTo>
                    <a:pt x="32875" y="45373"/>
                  </a:lnTo>
                  <a:lnTo>
                    <a:pt x="40395" y="40306"/>
                  </a:lnTo>
                  <a:lnTo>
                    <a:pt x="45462" y="32786"/>
                  </a:lnTo>
                  <a:lnTo>
                    <a:pt x="47320" y="23571"/>
                  </a:lnTo>
                  <a:lnTo>
                    <a:pt x="45462" y="14369"/>
                  </a:lnTo>
                  <a:lnTo>
                    <a:pt x="40395" y="6880"/>
                  </a:lnTo>
                  <a:lnTo>
                    <a:pt x="32875" y="1843"/>
                  </a:lnTo>
                  <a:lnTo>
                    <a:pt x="23660" y="0"/>
                  </a:lnTo>
                  <a:close/>
                </a:path>
              </a:pathLst>
            </a:custGeom>
            <a:solidFill>
              <a:srgbClr val="E0301E">
                <a:alpha val="49019"/>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74" name="Google Shape;74;p2"/>
            <p:cNvSpPr/>
            <p:nvPr/>
          </p:nvSpPr>
          <p:spPr>
            <a:xfrm>
              <a:off x="5482390" y="4253382"/>
              <a:ext cx="41909" cy="41911"/>
            </a:xfrm>
            <a:custGeom>
              <a:avLst/>
              <a:gdLst/>
              <a:ahLst/>
              <a:cxnLst/>
              <a:rect l="l" t="t" r="r" b="b"/>
              <a:pathLst>
                <a:path w="41910" h="41910" extrusionOk="0">
                  <a:moveTo>
                    <a:pt x="20916" y="0"/>
                  </a:moveTo>
                  <a:lnTo>
                    <a:pt x="12778" y="1654"/>
                  </a:lnTo>
                  <a:lnTo>
                    <a:pt x="6129" y="6161"/>
                  </a:lnTo>
                  <a:lnTo>
                    <a:pt x="1644" y="12831"/>
                  </a:lnTo>
                  <a:lnTo>
                    <a:pt x="0" y="20980"/>
                  </a:lnTo>
                  <a:lnTo>
                    <a:pt x="1644" y="29124"/>
                  </a:lnTo>
                  <a:lnTo>
                    <a:pt x="6129" y="35772"/>
                  </a:lnTo>
                  <a:lnTo>
                    <a:pt x="12778" y="40254"/>
                  </a:lnTo>
                  <a:lnTo>
                    <a:pt x="20916" y="41897"/>
                  </a:lnTo>
                  <a:lnTo>
                    <a:pt x="29055" y="40254"/>
                  </a:lnTo>
                  <a:lnTo>
                    <a:pt x="35704" y="35772"/>
                  </a:lnTo>
                  <a:lnTo>
                    <a:pt x="40188" y="29124"/>
                  </a:lnTo>
                  <a:lnTo>
                    <a:pt x="41833" y="20980"/>
                  </a:lnTo>
                  <a:lnTo>
                    <a:pt x="40188" y="12831"/>
                  </a:lnTo>
                  <a:lnTo>
                    <a:pt x="35704" y="6161"/>
                  </a:lnTo>
                  <a:lnTo>
                    <a:pt x="29055" y="1654"/>
                  </a:lnTo>
                  <a:lnTo>
                    <a:pt x="20916" y="0"/>
                  </a:lnTo>
                  <a:close/>
                </a:path>
              </a:pathLst>
            </a:custGeom>
            <a:solidFill>
              <a:srgbClr val="E0301E">
                <a:alpha val="6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75" name="Google Shape;75;p2"/>
            <p:cNvSpPr/>
            <p:nvPr/>
          </p:nvSpPr>
          <p:spPr>
            <a:xfrm>
              <a:off x="5454841" y="4443875"/>
              <a:ext cx="38735" cy="38735"/>
            </a:xfrm>
            <a:custGeom>
              <a:avLst/>
              <a:gdLst/>
              <a:ahLst/>
              <a:cxnLst/>
              <a:rect l="l" t="t" r="r" b="b"/>
              <a:pathLst>
                <a:path w="38735" h="38735" extrusionOk="0">
                  <a:moveTo>
                    <a:pt x="19215" y="0"/>
                  </a:moveTo>
                  <a:lnTo>
                    <a:pt x="11717" y="1503"/>
                  </a:lnTo>
                  <a:lnTo>
                    <a:pt x="5611" y="5616"/>
                  </a:lnTo>
                  <a:lnTo>
                    <a:pt x="1503" y="11744"/>
                  </a:lnTo>
                  <a:lnTo>
                    <a:pt x="0" y="19291"/>
                  </a:lnTo>
                  <a:lnTo>
                    <a:pt x="1503" y="26756"/>
                  </a:lnTo>
                  <a:lnTo>
                    <a:pt x="5611" y="32866"/>
                  </a:lnTo>
                  <a:lnTo>
                    <a:pt x="11717" y="36991"/>
                  </a:lnTo>
                  <a:lnTo>
                    <a:pt x="19215" y="38506"/>
                  </a:lnTo>
                  <a:lnTo>
                    <a:pt x="26712" y="36991"/>
                  </a:lnTo>
                  <a:lnTo>
                    <a:pt x="32818" y="32866"/>
                  </a:lnTo>
                  <a:lnTo>
                    <a:pt x="36926" y="26756"/>
                  </a:lnTo>
                  <a:lnTo>
                    <a:pt x="38430" y="19291"/>
                  </a:lnTo>
                  <a:lnTo>
                    <a:pt x="36926" y="11744"/>
                  </a:lnTo>
                  <a:lnTo>
                    <a:pt x="32818" y="5616"/>
                  </a:lnTo>
                  <a:lnTo>
                    <a:pt x="26712" y="1503"/>
                  </a:lnTo>
                  <a:lnTo>
                    <a:pt x="19215" y="0"/>
                  </a:lnTo>
                  <a:close/>
                </a:path>
              </a:pathLst>
            </a:custGeom>
            <a:solidFill>
              <a:srgbClr val="E0301E">
                <a:alpha val="9294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76" name="Google Shape;76;p2"/>
            <p:cNvSpPr/>
            <p:nvPr/>
          </p:nvSpPr>
          <p:spPr>
            <a:xfrm>
              <a:off x="5465599" y="2281695"/>
              <a:ext cx="38735" cy="38735"/>
            </a:xfrm>
            <a:custGeom>
              <a:avLst/>
              <a:gdLst/>
              <a:ahLst/>
              <a:cxnLst/>
              <a:rect l="l" t="t" r="r" b="b"/>
              <a:pathLst>
                <a:path w="38735" h="38735" extrusionOk="0">
                  <a:moveTo>
                    <a:pt x="19291" y="0"/>
                  </a:moveTo>
                  <a:lnTo>
                    <a:pt x="11781" y="1515"/>
                  </a:lnTo>
                  <a:lnTo>
                    <a:pt x="5649" y="5649"/>
                  </a:lnTo>
                  <a:lnTo>
                    <a:pt x="1515" y="11781"/>
                  </a:lnTo>
                  <a:lnTo>
                    <a:pt x="0" y="19291"/>
                  </a:lnTo>
                  <a:lnTo>
                    <a:pt x="1515" y="26756"/>
                  </a:lnTo>
                  <a:lnTo>
                    <a:pt x="5649" y="32866"/>
                  </a:lnTo>
                  <a:lnTo>
                    <a:pt x="11781" y="36991"/>
                  </a:lnTo>
                  <a:lnTo>
                    <a:pt x="19291" y="38506"/>
                  </a:lnTo>
                  <a:lnTo>
                    <a:pt x="26756" y="36991"/>
                  </a:lnTo>
                  <a:lnTo>
                    <a:pt x="32866" y="32866"/>
                  </a:lnTo>
                  <a:lnTo>
                    <a:pt x="36991" y="26756"/>
                  </a:lnTo>
                  <a:lnTo>
                    <a:pt x="38506" y="19291"/>
                  </a:lnTo>
                  <a:lnTo>
                    <a:pt x="36991" y="11781"/>
                  </a:lnTo>
                  <a:lnTo>
                    <a:pt x="32866" y="5649"/>
                  </a:lnTo>
                  <a:lnTo>
                    <a:pt x="26756" y="1515"/>
                  </a:lnTo>
                  <a:lnTo>
                    <a:pt x="19291" y="0"/>
                  </a:lnTo>
                  <a:close/>
                </a:path>
              </a:pathLst>
            </a:custGeom>
            <a:solidFill>
              <a:srgbClr val="E0301E">
                <a:alpha val="7411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77" name="Google Shape;77;p2"/>
            <p:cNvPicPr preferRelativeResize="0"/>
            <p:nvPr/>
          </p:nvPicPr>
          <p:blipFill rotWithShape="1">
            <a:blip r:embed="rId24">
              <a:alphaModFix/>
            </a:blip>
            <a:srcRect/>
            <a:stretch/>
          </p:blipFill>
          <p:spPr>
            <a:xfrm>
              <a:off x="5432195" y="3686011"/>
              <a:ext cx="68960" cy="68783"/>
            </a:xfrm>
            <a:prstGeom prst="rect">
              <a:avLst/>
            </a:prstGeom>
            <a:noFill/>
            <a:ln>
              <a:noFill/>
            </a:ln>
          </p:spPr>
        </p:pic>
        <p:pic>
          <p:nvPicPr>
            <p:cNvPr id="78" name="Google Shape;78;p2"/>
            <p:cNvPicPr preferRelativeResize="0"/>
            <p:nvPr/>
          </p:nvPicPr>
          <p:blipFill rotWithShape="1">
            <a:blip r:embed="rId25">
              <a:alphaModFix/>
            </a:blip>
            <a:srcRect/>
            <a:stretch/>
          </p:blipFill>
          <p:spPr>
            <a:xfrm>
              <a:off x="5220582" y="3521946"/>
              <a:ext cx="64833" cy="64833"/>
            </a:xfrm>
            <a:prstGeom prst="rect">
              <a:avLst/>
            </a:prstGeom>
            <a:noFill/>
            <a:ln>
              <a:noFill/>
            </a:ln>
          </p:spPr>
        </p:pic>
        <p:sp>
          <p:nvSpPr>
            <p:cNvPr id="79" name="Google Shape;79;p2"/>
            <p:cNvSpPr/>
            <p:nvPr/>
          </p:nvSpPr>
          <p:spPr>
            <a:xfrm>
              <a:off x="5164540" y="3398995"/>
              <a:ext cx="64771" cy="64135"/>
            </a:xfrm>
            <a:custGeom>
              <a:avLst/>
              <a:gdLst/>
              <a:ahLst/>
              <a:cxnLst/>
              <a:rect l="l" t="t" r="r" b="b"/>
              <a:pathLst>
                <a:path w="64770" h="64135" extrusionOk="0">
                  <a:moveTo>
                    <a:pt x="32130" y="0"/>
                  </a:moveTo>
                  <a:lnTo>
                    <a:pt x="19652" y="2511"/>
                  </a:lnTo>
                  <a:lnTo>
                    <a:pt x="9436" y="9369"/>
                  </a:lnTo>
                  <a:lnTo>
                    <a:pt x="2534" y="19556"/>
                  </a:lnTo>
                  <a:lnTo>
                    <a:pt x="0" y="32054"/>
                  </a:lnTo>
                  <a:lnTo>
                    <a:pt x="2534" y="44521"/>
                  </a:lnTo>
                  <a:lnTo>
                    <a:pt x="9436" y="54711"/>
                  </a:lnTo>
                  <a:lnTo>
                    <a:pt x="19652" y="61587"/>
                  </a:lnTo>
                  <a:lnTo>
                    <a:pt x="32130" y="64109"/>
                  </a:lnTo>
                  <a:lnTo>
                    <a:pt x="44597" y="61587"/>
                  </a:lnTo>
                  <a:lnTo>
                    <a:pt x="54787" y="54711"/>
                  </a:lnTo>
                  <a:lnTo>
                    <a:pt x="61663" y="44521"/>
                  </a:lnTo>
                  <a:lnTo>
                    <a:pt x="64185" y="32054"/>
                  </a:lnTo>
                  <a:lnTo>
                    <a:pt x="61663" y="19556"/>
                  </a:lnTo>
                  <a:lnTo>
                    <a:pt x="54787" y="9369"/>
                  </a:lnTo>
                  <a:lnTo>
                    <a:pt x="44597" y="2511"/>
                  </a:lnTo>
                  <a:lnTo>
                    <a:pt x="32130" y="0"/>
                  </a:lnTo>
                  <a:close/>
                </a:path>
              </a:pathLst>
            </a:custGeom>
            <a:solidFill>
              <a:srgbClr val="D93954">
                <a:alpha val="7215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80" name="Google Shape;80;p2"/>
            <p:cNvSpPr/>
            <p:nvPr/>
          </p:nvSpPr>
          <p:spPr>
            <a:xfrm>
              <a:off x="5198405" y="3429393"/>
              <a:ext cx="64135" cy="64135"/>
            </a:xfrm>
            <a:custGeom>
              <a:avLst/>
              <a:gdLst/>
              <a:ahLst/>
              <a:cxnLst/>
              <a:rect l="l" t="t" r="r" b="b"/>
              <a:pathLst>
                <a:path w="64135" h="64135" extrusionOk="0">
                  <a:moveTo>
                    <a:pt x="32054" y="0"/>
                  </a:moveTo>
                  <a:lnTo>
                    <a:pt x="19550" y="2522"/>
                  </a:lnTo>
                  <a:lnTo>
                    <a:pt x="9364" y="9398"/>
                  </a:lnTo>
                  <a:lnTo>
                    <a:pt x="2510" y="19588"/>
                  </a:lnTo>
                  <a:lnTo>
                    <a:pt x="0" y="32054"/>
                  </a:lnTo>
                  <a:lnTo>
                    <a:pt x="2510" y="44521"/>
                  </a:lnTo>
                  <a:lnTo>
                    <a:pt x="9364" y="54711"/>
                  </a:lnTo>
                  <a:lnTo>
                    <a:pt x="19550" y="61587"/>
                  </a:lnTo>
                  <a:lnTo>
                    <a:pt x="32054" y="64109"/>
                  </a:lnTo>
                  <a:lnTo>
                    <a:pt x="44521" y="61587"/>
                  </a:lnTo>
                  <a:lnTo>
                    <a:pt x="54711" y="54711"/>
                  </a:lnTo>
                  <a:lnTo>
                    <a:pt x="61587" y="44521"/>
                  </a:lnTo>
                  <a:lnTo>
                    <a:pt x="64109" y="32054"/>
                  </a:lnTo>
                  <a:lnTo>
                    <a:pt x="61587" y="19588"/>
                  </a:lnTo>
                  <a:lnTo>
                    <a:pt x="54711" y="9398"/>
                  </a:lnTo>
                  <a:lnTo>
                    <a:pt x="44521" y="2522"/>
                  </a:lnTo>
                  <a:lnTo>
                    <a:pt x="32054" y="0"/>
                  </a:lnTo>
                  <a:close/>
                </a:path>
              </a:pathLst>
            </a:custGeom>
            <a:solidFill>
              <a:srgbClr val="D93954">
                <a:alpha val="3019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81" name="Google Shape;81;p2"/>
            <p:cNvPicPr preferRelativeResize="0"/>
            <p:nvPr/>
          </p:nvPicPr>
          <p:blipFill rotWithShape="1">
            <a:blip r:embed="rId26">
              <a:alphaModFix/>
            </a:blip>
            <a:srcRect/>
            <a:stretch/>
          </p:blipFill>
          <p:spPr>
            <a:xfrm>
              <a:off x="5122992" y="3783170"/>
              <a:ext cx="64185" cy="64109"/>
            </a:xfrm>
            <a:prstGeom prst="rect">
              <a:avLst/>
            </a:prstGeom>
            <a:noFill/>
            <a:ln>
              <a:noFill/>
            </a:ln>
          </p:spPr>
        </p:pic>
        <p:pic>
          <p:nvPicPr>
            <p:cNvPr id="82" name="Google Shape;82;p2"/>
            <p:cNvPicPr preferRelativeResize="0"/>
            <p:nvPr/>
          </p:nvPicPr>
          <p:blipFill rotWithShape="1">
            <a:blip r:embed="rId27">
              <a:alphaModFix/>
            </a:blip>
            <a:srcRect/>
            <a:stretch/>
          </p:blipFill>
          <p:spPr>
            <a:xfrm>
              <a:off x="4412326" y="3512272"/>
              <a:ext cx="64052" cy="98713"/>
            </a:xfrm>
            <a:prstGeom prst="rect">
              <a:avLst/>
            </a:prstGeom>
            <a:noFill/>
            <a:ln>
              <a:noFill/>
            </a:ln>
          </p:spPr>
        </p:pic>
        <p:sp>
          <p:nvSpPr>
            <p:cNvPr id="83" name="Google Shape;83;p2"/>
            <p:cNvSpPr/>
            <p:nvPr/>
          </p:nvSpPr>
          <p:spPr>
            <a:xfrm>
              <a:off x="5068914" y="3660210"/>
              <a:ext cx="59689" cy="59689"/>
            </a:xfrm>
            <a:custGeom>
              <a:avLst/>
              <a:gdLst/>
              <a:ahLst/>
              <a:cxnLst/>
              <a:rect l="l" t="t" r="r" b="b"/>
              <a:pathLst>
                <a:path w="59689" h="59689" extrusionOk="0">
                  <a:moveTo>
                    <a:pt x="29717" y="0"/>
                  </a:moveTo>
                  <a:lnTo>
                    <a:pt x="18125" y="2337"/>
                  </a:lnTo>
                  <a:lnTo>
                    <a:pt x="8682" y="8710"/>
                  </a:lnTo>
                  <a:lnTo>
                    <a:pt x="2327" y="18157"/>
                  </a:lnTo>
                  <a:lnTo>
                    <a:pt x="0" y="29717"/>
                  </a:lnTo>
                  <a:lnTo>
                    <a:pt x="2327" y="41303"/>
                  </a:lnTo>
                  <a:lnTo>
                    <a:pt x="8682" y="50742"/>
                  </a:lnTo>
                  <a:lnTo>
                    <a:pt x="18125" y="57096"/>
                  </a:lnTo>
                  <a:lnTo>
                    <a:pt x="29717" y="59423"/>
                  </a:lnTo>
                  <a:lnTo>
                    <a:pt x="41276" y="57096"/>
                  </a:lnTo>
                  <a:lnTo>
                    <a:pt x="50719" y="50742"/>
                  </a:lnTo>
                  <a:lnTo>
                    <a:pt x="57087" y="41303"/>
                  </a:lnTo>
                  <a:lnTo>
                    <a:pt x="59423" y="29717"/>
                  </a:lnTo>
                  <a:lnTo>
                    <a:pt x="57087" y="18157"/>
                  </a:lnTo>
                  <a:lnTo>
                    <a:pt x="50719" y="8710"/>
                  </a:lnTo>
                  <a:lnTo>
                    <a:pt x="41276" y="2337"/>
                  </a:lnTo>
                  <a:lnTo>
                    <a:pt x="29717" y="0"/>
                  </a:lnTo>
                  <a:close/>
                </a:path>
              </a:pathLst>
            </a:custGeom>
            <a:solidFill>
              <a:srgbClr val="D93954">
                <a:alpha val="4313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84" name="Google Shape;84;p2"/>
            <p:cNvSpPr/>
            <p:nvPr/>
          </p:nvSpPr>
          <p:spPr>
            <a:xfrm>
              <a:off x="4931619" y="3622477"/>
              <a:ext cx="58420" cy="58420"/>
            </a:xfrm>
            <a:custGeom>
              <a:avLst/>
              <a:gdLst/>
              <a:ahLst/>
              <a:cxnLst/>
              <a:rect l="l" t="t" r="r" b="b"/>
              <a:pathLst>
                <a:path w="58420" h="58420" extrusionOk="0">
                  <a:moveTo>
                    <a:pt x="29070" y="0"/>
                  </a:moveTo>
                  <a:lnTo>
                    <a:pt x="17750" y="2281"/>
                  </a:lnTo>
                  <a:lnTo>
                    <a:pt x="8510" y="8504"/>
                  </a:lnTo>
                  <a:lnTo>
                    <a:pt x="2283" y="17739"/>
                  </a:lnTo>
                  <a:lnTo>
                    <a:pt x="0" y="29057"/>
                  </a:lnTo>
                  <a:lnTo>
                    <a:pt x="2283" y="40377"/>
                  </a:lnTo>
                  <a:lnTo>
                    <a:pt x="8510" y="49617"/>
                  </a:lnTo>
                  <a:lnTo>
                    <a:pt x="17750" y="55844"/>
                  </a:lnTo>
                  <a:lnTo>
                    <a:pt x="29070" y="58127"/>
                  </a:lnTo>
                  <a:lnTo>
                    <a:pt x="40390" y="55844"/>
                  </a:lnTo>
                  <a:lnTo>
                    <a:pt x="49630" y="49617"/>
                  </a:lnTo>
                  <a:lnTo>
                    <a:pt x="55857" y="40377"/>
                  </a:lnTo>
                  <a:lnTo>
                    <a:pt x="58140" y="29057"/>
                  </a:lnTo>
                  <a:lnTo>
                    <a:pt x="55857" y="17739"/>
                  </a:lnTo>
                  <a:lnTo>
                    <a:pt x="49630" y="8504"/>
                  </a:lnTo>
                  <a:lnTo>
                    <a:pt x="40390" y="2281"/>
                  </a:lnTo>
                  <a:lnTo>
                    <a:pt x="29070" y="0"/>
                  </a:lnTo>
                  <a:close/>
                </a:path>
              </a:pathLst>
            </a:custGeom>
            <a:solidFill>
              <a:srgbClr val="D93954">
                <a:alpha val="2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85" name="Google Shape;85;p2"/>
            <p:cNvSpPr/>
            <p:nvPr/>
          </p:nvSpPr>
          <p:spPr>
            <a:xfrm>
              <a:off x="5344759" y="3965635"/>
              <a:ext cx="63500" cy="64135"/>
            </a:xfrm>
            <a:custGeom>
              <a:avLst/>
              <a:gdLst/>
              <a:ahLst/>
              <a:cxnLst/>
              <a:rect l="l" t="t" r="r" b="b"/>
              <a:pathLst>
                <a:path w="63500" h="64135" extrusionOk="0">
                  <a:moveTo>
                    <a:pt x="31724" y="0"/>
                  </a:moveTo>
                  <a:lnTo>
                    <a:pt x="19373" y="2506"/>
                  </a:lnTo>
                  <a:lnTo>
                    <a:pt x="9290" y="9334"/>
                  </a:lnTo>
                  <a:lnTo>
                    <a:pt x="2492" y="19448"/>
                  </a:lnTo>
                  <a:lnTo>
                    <a:pt x="0" y="31813"/>
                  </a:lnTo>
                  <a:lnTo>
                    <a:pt x="2492" y="44158"/>
                  </a:lnTo>
                  <a:lnTo>
                    <a:pt x="9290" y="54243"/>
                  </a:lnTo>
                  <a:lnTo>
                    <a:pt x="19373" y="61043"/>
                  </a:lnTo>
                  <a:lnTo>
                    <a:pt x="31724" y="63538"/>
                  </a:lnTo>
                  <a:lnTo>
                    <a:pt x="44075" y="61043"/>
                  </a:lnTo>
                  <a:lnTo>
                    <a:pt x="54159" y="54243"/>
                  </a:lnTo>
                  <a:lnTo>
                    <a:pt x="60956" y="44158"/>
                  </a:lnTo>
                  <a:lnTo>
                    <a:pt x="63449" y="31813"/>
                  </a:lnTo>
                  <a:lnTo>
                    <a:pt x="60956" y="19448"/>
                  </a:lnTo>
                  <a:lnTo>
                    <a:pt x="54159" y="9334"/>
                  </a:lnTo>
                  <a:lnTo>
                    <a:pt x="44075" y="2506"/>
                  </a:lnTo>
                  <a:lnTo>
                    <a:pt x="31724" y="0"/>
                  </a:lnTo>
                  <a:close/>
                </a:path>
              </a:pathLst>
            </a:custGeom>
            <a:solidFill>
              <a:srgbClr val="D93954">
                <a:alpha val="7058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86" name="Google Shape;86;p2"/>
            <p:cNvSpPr/>
            <p:nvPr/>
          </p:nvSpPr>
          <p:spPr>
            <a:xfrm>
              <a:off x="4384267" y="3888611"/>
              <a:ext cx="53975" cy="53975"/>
            </a:xfrm>
            <a:custGeom>
              <a:avLst/>
              <a:gdLst/>
              <a:ahLst/>
              <a:cxnLst/>
              <a:rect l="l" t="t" r="r" b="b"/>
              <a:pathLst>
                <a:path w="53975" h="53975" extrusionOk="0">
                  <a:moveTo>
                    <a:pt x="26720" y="0"/>
                  </a:moveTo>
                  <a:lnTo>
                    <a:pt x="16314" y="2084"/>
                  </a:lnTo>
                  <a:lnTo>
                    <a:pt x="7821" y="7778"/>
                  </a:lnTo>
                  <a:lnTo>
                    <a:pt x="2098" y="16244"/>
                  </a:lnTo>
                  <a:lnTo>
                    <a:pt x="0" y="26644"/>
                  </a:lnTo>
                  <a:lnTo>
                    <a:pt x="2098" y="37050"/>
                  </a:lnTo>
                  <a:lnTo>
                    <a:pt x="7821" y="45543"/>
                  </a:lnTo>
                  <a:lnTo>
                    <a:pt x="16314" y="51267"/>
                  </a:lnTo>
                  <a:lnTo>
                    <a:pt x="26720" y="53365"/>
                  </a:lnTo>
                  <a:lnTo>
                    <a:pt x="37127" y="51267"/>
                  </a:lnTo>
                  <a:lnTo>
                    <a:pt x="45619" y="45543"/>
                  </a:lnTo>
                  <a:lnTo>
                    <a:pt x="51343" y="37050"/>
                  </a:lnTo>
                  <a:lnTo>
                    <a:pt x="53441" y="26644"/>
                  </a:lnTo>
                  <a:lnTo>
                    <a:pt x="51343" y="16244"/>
                  </a:lnTo>
                  <a:lnTo>
                    <a:pt x="45619" y="7778"/>
                  </a:lnTo>
                  <a:lnTo>
                    <a:pt x="37127" y="2084"/>
                  </a:lnTo>
                  <a:lnTo>
                    <a:pt x="26720" y="0"/>
                  </a:lnTo>
                  <a:close/>
                </a:path>
              </a:pathLst>
            </a:custGeom>
            <a:solidFill>
              <a:srgbClr val="E0301E">
                <a:alpha val="9058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87" name="Google Shape;87;p2"/>
            <p:cNvSpPr/>
            <p:nvPr/>
          </p:nvSpPr>
          <p:spPr>
            <a:xfrm>
              <a:off x="4341340" y="3971171"/>
              <a:ext cx="52704" cy="52704"/>
            </a:xfrm>
            <a:custGeom>
              <a:avLst/>
              <a:gdLst/>
              <a:ahLst/>
              <a:cxnLst/>
              <a:rect l="l" t="t" r="r" b="b"/>
              <a:pathLst>
                <a:path w="52704" h="52704" extrusionOk="0">
                  <a:moveTo>
                    <a:pt x="26314" y="0"/>
                  </a:moveTo>
                  <a:lnTo>
                    <a:pt x="16035" y="2068"/>
                  </a:lnTo>
                  <a:lnTo>
                    <a:pt x="7675" y="7710"/>
                  </a:lnTo>
                  <a:lnTo>
                    <a:pt x="2056" y="16078"/>
                  </a:lnTo>
                  <a:lnTo>
                    <a:pt x="0" y="26327"/>
                  </a:lnTo>
                  <a:lnTo>
                    <a:pt x="2056" y="36600"/>
                  </a:lnTo>
                  <a:lnTo>
                    <a:pt x="7675" y="44961"/>
                  </a:lnTo>
                  <a:lnTo>
                    <a:pt x="16035" y="50583"/>
                  </a:lnTo>
                  <a:lnTo>
                    <a:pt x="26314" y="52641"/>
                  </a:lnTo>
                  <a:lnTo>
                    <a:pt x="36557" y="50583"/>
                  </a:lnTo>
                  <a:lnTo>
                    <a:pt x="44926" y="44961"/>
                  </a:lnTo>
                  <a:lnTo>
                    <a:pt x="50571" y="36600"/>
                  </a:lnTo>
                  <a:lnTo>
                    <a:pt x="52641" y="26327"/>
                  </a:lnTo>
                  <a:lnTo>
                    <a:pt x="50571" y="16078"/>
                  </a:lnTo>
                  <a:lnTo>
                    <a:pt x="44926" y="7710"/>
                  </a:lnTo>
                  <a:lnTo>
                    <a:pt x="36557" y="2068"/>
                  </a:lnTo>
                  <a:lnTo>
                    <a:pt x="26314" y="0"/>
                  </a:lnTo>
                  <a:close/>
                </a:path>
              </a:pathLst>
            </a:custGeom>
            <a:solidFill>
              <a:srgbClr val="E0301E">
                <a:alpha val="78039"/>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88" name="Google Shape;88;p2"/>
            <p:cNvSpPr/>
            <p:nvPr/>
          </p:nvSpPr>
          <p:spPr>
            <a:xfrm>
              <a:off x="4398534" y="3809782"/>
              <a:ext cx="46353" cy="46353"/>
            </a:xfrm>
            <a:custGeom>
              <a:avLst/>
              <a:gdLst/>
              <a:ahLst/>
              <a:cxnLst/>
              <a:rect l="l" t="t" r="r" b="b"/>
              <a:pathLst>
                <a:path w="46354" h="46354" extrusionOk="0">
                  <a:moveTo>
                    <a:pt x="23012" y="0"/>
                  </a:moveTo>
                  <a:lnTo>
                    <a:pt x="14069" y="1799"/>
                  </a:lnTo>
                  <a:lnTo>
                    <a:pt x="6753" y="6708"/>
                  </a:lnTo>
                  <a:lnTo>
                    <a:pt x="1813" y="13994"/>
                  </a:lnTo>
                  <a:lnTo>
                    <a:pt x="0" y="22923"/>
                  </a:lnTo>
                  <a:lnTo>
                    <a:pt x="1813" y="31866"/>
                  </a:lnTo>
                  <a:lnTo>
                    <a:pt x="6753" y="39182"/>
                  </a:lnTo>
                  <a:lnTo>
                    <a:pt x="14069" y="44122"/>
                  </a:lnTo>
                  <a:lnTo>
                    <a:pt x="23012" y="45935"/>
                  </a:lnTo>
                  <a:lnTo>
                    <a:pt x="31941" y="44122"/>
                  </a:lnTo>
                  <a:lnTo>
                    <a:pt x="39227" y="39182"/>
                  </a:lnTo>
                  <a:lnTo>
                    <a:pt x="44136" y="31866"/>
                  </a:lnTo>
                  <a:lnTo>
                    <a:pt x="45935" y="22923"/>
                  </a:lnTo>
                  <a:lnTo>
                    <a:pt x="44136" y="13994"/>
                  </a:lnTo>
                  <a:lnTo>
                    <a:pt x="39227" y="6708"/>
                  </a:lnTo>
                  <a:lnTo>
                    <a:pt x="31941" y="1799"/>
                  </a:lnTo>
                  <a:lnTo>
                    <a:pt x="23012" y="0"/>
                  </a:lnTo>
                  <a:close/>
                </a:path>
              </a:pathLst>
            </a:custGeom>
            <a:solidFill>
              <a:srgbClr val="E0301E">
                <a:alpha val="8313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89" name="Google Shape;89;p2"/>
            <p:cNvSpPr/>
            <p:nvPr/>
          </p:nvSpPr>
          <p:spPr>
            <a:xfrm>
              <a:off x="4273356" y="4014055"/>
              <a:ext cx="43813" cy="43813"/>
            </a:xfrm>
            <a:custGeom>
              <a:avLst/>
              <a:gdLst/>
              <a:ahLst/>
              <a:cxnLst/>
              <a:rect l="l" t="t" r="r" b="b"/>
              <a:pathLst>
                <a:path w="43814" h="43814" extrusionOk="0">
                  <a:moveTo>
                    <a:pt x="21640" y="0"/>
                  </a:moveTo>
                  <a:lnTo>
                    <a:pt x="13217" y="1699"/>
                  </a:lnTo>
                  <a:lnTo>
                    <a:pt x="6338" y="6327"/>
                  </a:lnTo>
                  <a:lnTo>
                    <a:pt x="1700" y="13180"/>
                  </a:lnTo>
                  <a:lnTo>
                    <a:pt x="0" y="21551"/>
                  </a:lnTo>
                  <a:lnTo>
                    <a:pt x="1700" y="30007"/>
                  </a:lnTo>
                  <a:lnTo>
                    <a:pt x="6338" y="36882"/>
                  </a:lnTo>
                  <a:lnTo>
                    <a:pt x="13217" y="41502"/>
                  </a:lnTo>
                  <a:lnTo>
                    <a:pt x="21640" y="43192"/>
                  </a:lnTo>
                  <a:lnTo>
                    <a:pt x="30063" y="41502"/>
                  </a:lnTo>
                  <a:lnTo>
                    <a:pt x="36942" y="36882"/>
                  </a:lnTo>
                  <a:lnTo>
                    <a:pt x="41580" y="30007"/>
                  </a:lnTo>
                  <a:lnTo>
                    <a:pt x="43281" y="21551"/>
                  </a:lnTo>
                  <a:lnTo>
                    <a:pt x="41580" y="13180"/>
                  </a:lnTo>
                  <a:lnTo>
                    <a:pt x="36942" y="6327"/>
                  </a:lnTo>
                  <a:lnTo>
                    <a:pt x="30063" y="1699"/>
                  </a:lnTo>
                  <a:lnTo>
                    <a:pt x="21640" y="0"/>
                  </a:lnTo>
                  <a:close/>
                </a:path>
              </a:pathLst>
            </a:custGeom>
            <a:solidFill>
              <a:srgbClr val="E0301E">
                <a:alpha val="8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0" name="Google Shape;90;p2"/>
            <p:cNvSpPr/>
            <p:nvPr/>
          </p:nvSpPr>
          <p:spPr>
            <a:xfrm>
              <a:off x="4691894" y="3996354"/>
              <a:ext cx="58420" cy="58420"/>
            </a:xfrm>
            <a:custGeom>
              <a:avLst/>
              <a:gdLst/>
              <a:ahLst/>
              <a:cxnLst/>
              <a:rect l="l" t="t" r="r" b="b"/>
              <a:pathLst>
                <a:path w="58420" h="58420" extrusionOk="0">
                  <a:moveTo>
                    <a:pt x="29070" y="0"/>
                  </a:moveTo>
                  <a:lnTo>
                    <a:pt x="17750" y="2270"/>
                  </a:lnTo>
                  <a:lnTo>
                    <a:pt x="8510" y="8477"/>
                  </a:lnTo>
                  <a:lnTo>
                    <a:pt x="2283" y="17712"/>
                  </a:lnTo>
                  <a:lnTo>
                    <a:pt x="0" y="29070"/>
                  </a:lnTo>
                  <a:lnTo>
                    <a:pt x="2283" y="40376"/>
                  </a:lnTo>
                  <a:lnTo>
                    <a:pt x="8510" y="49585"/>
                  </a:lnTo>
                  <a:lnTo>
                    <a:pt x="17750" y="55782"/>
                  </a:lnTo>
                  <a:lnTo>
                    <a:pt x="29070" y="58051"/>
                  </a:lnTo>
                  <a:lnTo>
                    <a:pt x="40344" y="55782"/>
                  </a:lnTo>
                  <a:lnTo>
                    <a:pt x="49556" y="49585"/>
                  </a:lnTo>
                  <a:lnTo>
                    <a:pt x="55771" y="40376"/>
                  </a:lnTo>
                  <a:lnTo>
                    <a:pt x="58051" y="29070"/>
                  </a:lnTo>
                  <a:lnTo>
                    <a:pt x="55771" y="17712"/>
                  </a:lnTo>
                  <a:lnTo>
                    <a:pt x="49556" y="8477"/>
                  </a:lnTo>
                  <a:lnTo>
                    <a:pt x="40344" y="2270"/>
                  </a:lnTo>
                  <a:lnTo>
                    <a:pt x="29070" y="0"/>
                  </a:lnTo>
                  <a:close/>
                </a:path>
              </a:pathLst>
            </a:custGeom>
            <a:solidFill>
              <a:srgbClr val="E0301E">
                <a:alpha val="3215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1" name="Google Shape;91;p2"/>
            <p:cNvSpPr/>
            <p:nvPr/>
          </p:nvSpPr>
          <p:spPr>
            <a:xfrm>
              <a:off x="4612332" y="3972445"/>
              <a:ext cx="49529" cy="49529"/>
            </a:xfrm>
            <a:custGeom>
              <a:avLst/>
              <a:gdLst/>
              <a:ahLst/>
              <a:cxnLst/>
              <a:rect l="l" t="t" r="r" b="b"/>
              <a:pathLst>
                <a:path w="49529" h="49529" extrusionOk="0">
                  <a:moveTo>
                    <a:pt x="24625" y="0"/>
                  </a:moveTo>
                  <a:lnTo>
                    <a:pt x="15023" y="1927"/>
                  </a:lnTo>
                  <a:lnTo>
                    <a:pt x="7197" y="7192"/>
                  </a:lnTo>
                  <a:lnTo>
                    <a:pt x="1929" y="15017"/>
                  </a:lnTo>
                  <a:lnTo>
                    <a:pt x="0" y="24625"/>
                  </a:lnTo>
                  <a:lnTo>
                    <a:pt x="1929" y="34239"/>
                  </a:lnTo>
                  <a:lnTo>
                    <a:pt x="7197" y="42090"/>
                  </a:lnTo>
                  <a:lnTo>
                    <a:pt x="15023" y="47385"/>
                  </a:lnTo>
                  <a:lnTo>
                    <a:pt x="24625" y="49326"/>
                  </a:lnTo>
                  <a:lnTo>
                    <a:pt x="34239" y="47385"/>
                  </a:lnTo>
                  <a:lnTo>
                    <a:pt x="42090" y="42090"/>
                  </a:lnTo>
                  <a:lnTo>
                    <a:pt x="47385" y="34239"/>
                  </a:lnTo>
                  <a:lnTo>
                    <a:pt x="49326" y="24625"/>
                  </a:lnTo>
                  <a:lnTo>
                    <a:pt x="47385" y="15017"/>
                  </a:lnTo>
                  <a:lnTo>
                    <a:pt x="42090" y="7192"/>
                  </a:lnTo>
                  <a:lnTo>
                    <a:pt x="34239" y="1927"/>
                  </a:lnTo>
                  <a:lnTo>
                    <a:pt x="24625" y="0"/>
                  </a:lnTo>
                  <a:close/>
                </a:path>
              </a:pathLst>
            </a:custGeom>
            <a:solidFill>
              <a:srgbClr val="E0301E">
                <a:alpha val="9058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2" name="Google Shape;92;p2"/>
            <p:cNvSpPr/>
            <p:nvPr/>
          </p:nvSpPr>
          <p:spPr>
            <a:xfrm>
              <a:off x="4705169" y="3860143"/>
              <a:ext cx="57151" cy="57151"/>
            </a:xfrm>
            <a:custGeom>
              <a:avLst/>
              <a:gdLst/>
              <a:ahLst/>
              <a:cxnLst/>
              <a:rect l="l" t="t" r="r" b="b"/>
              <a:pathLst>
                <a:path w="57150" h="57150" extrusionOk="0">
                  <a:moveTo>
                    <a:pt x="28333" y="0"/>
                  </a:moveTo>
                  <a:lnTo>
                    <a:pt x="17300" y="2226"/>
                  </a:lnTo>
                  <a:lnTo>
                    <a:pt x="8294" y="8305"/>
                  </a:lnTo>
                  <a:lnTo>
                    <a:pt x="2225" y="17337"/>
                  </a:lnTo>
                  <a:lnTo>
                    <a:pt x="0" y="28422"/>
                  </a:lnTo>
                  <a:lnTo>
                    <a:pt x="2225" y="39423"/>
                  </a:lnTo>
                  <a:lnTo>
                    <a:pt x="8294" y="48433"/>
                  </a:lnTo>
                  <a:lnTo>
                    <a:pt x="17300" y="54520"/>
                  </a:lnTo>
                  <a:lnTo>
                    <a:pt x="28333" y="56756"/>
                  </a:lnTo>
                  <a:lnTo>
                    <a:pt x="39380" y="54520"/>
                  </a:lnTo>
                  <a:lnTo>
                    <a:pt x="48417" y="48433"/>
                  </a:lnTo>
                  <a:lnTo>
                    <a:pt x="54517" y="39423"/>
                  </a:lnTo>
                  <a:lnTo>
                    <a:pt x="56756" y="28422"/>
                  </a:lnTo>
                  <a:lnTo>
                    <a:pt x="54517" y="17337"/>
                  </a:lnTo>
                  <a:lnTo>
                    <a:pt x="48417" y="8305"/>
                  </a:lnTo>
                  <a:lnTo>
                    <a:pt x="39380" y="2226"/>
                  </a:lnTo>
                  <a:lnTo>
                    <a:pt x="28333" y="0"/>
                  </a:lnTo>
                  <a:close/>
                </a:path>
              </a:pathLst>
            </a:custGeom>
            <a:solidFill>
              <a:srgbClr val="E0301E">
                <a:alpha val="6509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3" name="Google Shape;93;p2"/>
            <p:cNvSpPr/>
            <p:nvPr/>
          </p:nvSpPr>
          <p:spPr>
            <a:xfrm>
              <a:off x="5105280" y="3932493"/>
              <a:ext cx="55245" cy="55245"/>
            </a:xfrm>
            <a:custGeom>
              <a:avLst/>
              <a:gdLst/>
              <a:ahLst/>
              <a:cxnLst/>
              <a:rect l="l" t="t" r="r" b="b"/>
              <a:pathLst>
                <a:path w="55245" h="55245" extrusionOk="0">
                  <a:moveTo>
                    <a:pt x="27292" y="0"/>
                  </a:moveTo>
                  <a:lnTo>
                    <a:pt x="16657" y="2151"/>
                  </a:lnTo>
                  <a:lnTo>
                    <a:pt x="7983" y="8012"/>
                  </a:lnTo>
                  <a:lnTo>
                    <a:pt x="2140" y="16689"/>
                  </a:lnTo>
                  <a:lnTo>
                    <a:pt x="0" y="27292"/>
                  </a:lnTo>
                  <a:lnTo>
                    <a:pt x="2140" y="37983"/>
                  </a:lnTo>
                  <a:lnTo>
                    <a:pt x="7983" y="46705"/>
                  </a:lnTo>
                  <a:lnTo>
                    <a:pt x="16657" y="52582"/>
                  </a:lnTo>
                  <a:lnTo>
                    <a:pt x="27292" y="54737"/>
                  </a:lnTo>
                  <a:lnTo>
                    <a:pt x="37939" y="52582"/>
                  </a:lnTo>
                  <a:lnTo>
                    <a:pt x="46639" y="46705"/>
                  </a:lnTo>
                  <a:lnTo>
                    <a:pt x="52507" y="37983"/>
                  </a:lnTo>
                  <a:lnTo>
                    <a:pt x="54660" y="27292"/>
                  </a:lnTo>
                  <a:lnTo>
                    <a:pt x="52507" y="16689"/>
                  </a:lnTo>
                  <a:lnTo>
                    <a:pt x="46639" y="8012"/>
                  </a:lnTo>
                  <a:lnTo>
                    <a:pt x="37939" y="2151"/>
                  </a:lnTo>
                  <a:lnTo>
                    <a:pt x="27292" y="0"/>
                  </a:lnTo>
                  <a:close/>
                </a:path>
              </a:pathLst>
            </a:custGeom>
            <a:solidFill>
              <a:srgbClr val="E0301E">
                <a:alpha val="7294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4" name="Google Shape;94;p2"/>
            <p:cNvSpPr/>
            <p:nvPr/>
          </p:nvSpPr>
          <p:spPr>
            <a:xfrm>
              <a:off x="4106927" y="3937270"/>
              <a:ext cx="46353" cy="46353"/>
            </a:xfrm>
            <a:custGeom>
              <a:avLst/>
              <a:gdLst/>
              <a:ahLst/>
              <a:cxnLst/>
              <a:rect l="l" t="t" r="r" b="b"/>
              <a:pathLst>
                <a:path w="46354" h="46354" extrusionOk="0">
                  <a:moveTo>
                    <a:pt x="23012" y="0"/>
                  </a:moveTo>
                  <a:lnTo>
                    <a:pt x="14069" y="1799"/>
                  </a:lnTo>
                  <a:lnTo>
                    <a:pt x="6753" y="6710"/>
                  </a:lnTo>
                  <a:lnTo>
                    <a:pt x="1813" y="13999"/>
                  </a:lnTo>
                  <a:lnTo>
                    <a:pt x="0" y="22936"/>
                  </a:lnTo>
                  <a:lnTo>
                    <a:pt x="1813" y="31865"/>
                  </a:lnTo>
                  <a:lnTo>
                    <a:pt x="6753" y="39150"/>
                  </a:lnTo>
                  <a:lnTo>
                    <a:pt x="14069" y="44060"/>
                  </a:lnTo>
                  <a:lnTo>
                    <a:pt x="23012" y="45859"/>
                  </a:lnTo>
                  <a:lnTo>
                    <a:pt x="31941" y="44060"/>
                  </a:lnTo>
                  <a:lnTo>
                    <a:pt x="39227" y="39150"/>
                  </a:lnTo>
                  <a:lnTo>
                    <a:pt x="44136" y="31865"/>
                  </a:lnTo>
                  <a:lnTo>
                    <a:pt x="45935" y="22936"/>
                  </a:lnTo>
                  <a:lnTo>
                    <a:pt x="44136" y="13999"/>
                  </a:lnTo>
                  <a:lnTo>
                    <a:pt x="39227" y="6710"/>
                  </a:lnTo>
                  <a:lnTo>
                    <a:pt x="31941" y="1799"/>
                  </a:lnTo>
                  <a:lnTo>
                    <a:pt x="23012" y="0"/>
                  </a:lnTo>
                  <a:close/>
                </a:path>
              </a:pathLst>
            </a:custGeom>
            <a:solidFill>
              <a:srgbClr val="E0301E">
                <a:alpha val="69019"/>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5" name="Google Shape;95;p2"/>
            <p:cNvSpPr/>
            <p:nvPr/>
          </p:nvSpPr>
          <p:spPr>
            <a:xfrm>
              <a:off x="4601853" y="3837804"/>
              <a:ext cx="51435" cy="51435"/>
            </a:xfrm>
            <a:custGeom>
              <a:avLst/>
              <a:gdLst/>
              <a:ahLst/>
              <a:cxnLst/>
              <a:rect l="l" t="t" r="r" b="b"/>
              <a:pathLst>
                <a:path w="51435" h="51435" extrusionOk="0">
                  <a:moveTo>
                    <a:pt x="25679" y="0"/>
                  </a:moveTo>
                  <a:lnTo>
                    <a:pt x="15709" y="2011"/>
                  </a:lnTo>
                  <a:lnTo>
                    <a:pt x="7543" y="7504"/>
                  </a:lnTo>
                  <a:lnTo>
                    <a:pt x="2026" y="15660"/>
                  </a:lnTo>
                  <a:lnTo>
                    <a:pt x="0" y="25666"/>
                  </a:lnTo>
                  <a:lnTo>
                    <a:pt x="2026" y="35642"/>
                  </a:lnTo>
                  <a:lnTo>
                    <a:pt x="7543" y="43807"/>
                  </a:lnTo>
                  <a:lnTo>
                    <a:pt x="15709" y="49321"/>
                  </a:lnTo>
                  <a:lnTo>
                    <a:pt x="25679" y="51346"/>
                  </a:lnTo>
                  <a:lnTo>
                    <a:pt x="35687" y="49321"/>
                  </a:lnTo>
                  <a:lnTo>
                    <a:pt x="43848" y="43807"/>
                  </a:lnTo>
                  <a:lnTo>
                    <a:pt x="49344" y="35642"/>
                  </a:lnTo>
                  <a:lnTo>
                    <a:pt x="51358" y="25666"/>
                  </a:lnTo>
                  <a:lnTo>
                    <a:pt x="49344" y="15660"/>
                  </a:lnTo>
                  <a:lnTo>
                    <a:pt x="43848" y="7504"/>
                  </a:lnTo>
                  <a:lnTo>
                    <a:pt x="35687" y="2011"/>
                  </a:lnTo>
                  <a:lnTo>
                    <a:pt x="25679" y="0"/>
                  </a:lnTo>
                  <a:close/>
                </a:path>
              </a:pathLst>
            </a:custGeom>
            <a:solidFill>
              <a:srgbClr val="E0301E">
                <a:alpha val="58039"/>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pic>
          <p:nvPicPr>
            <p:cNvPr id="96" name="Google Shape;96;p2"/>
            <p:cNvPicPr preferRelativeResize="0"/>
            <p:nvPr/>
          </p:nvPicPr>
          <p:blipFill rotWithShape="1">
            <a:blip r:embed="rId28">
              <a:alphaModFix/>
            </a:blip>
            <a:srcRect/>
            <a:stretch/>
          </p:blipFill>
          <p:spPr>
            <a:xfrm>
              <a:off x="3663837" y="3407563"/>
              <a:ext cx="117600" cy="119639"/>
            </a:xfrm>
            <a:prstGeom prst="rect">
              <a:avLst/>
            </a:prstGeom>
            <a:noFill/>
            <a:ln>
              <a:noFill/>
            </a:ln>
          </p:spPr>
        </p:pic>
        <p:sp>
          <p:nvSpPr>
            <p:cNvPr id="97" name="Google Shape;97;p2"/>
            <p:cNvSpPr/>
            <p:nvPr/>
          </p:nvSpPr>
          <p:spPr>
            <a:xfrm>
              <a:off x="3617815" y="3013839"/>
              <a:ext cx="49451" cy="49452"/>
            </a:xfrm>
            <a:custGeom>
              <a:avLst/>
              <a:gdLst/>
              <a:ahLst/>
              <a:cxnLst/>
              <a:rect l="l" t="t" r="r" b="b"/>
              <a:pathLst>
                <a:path w="38734" h="38735" extrusionOk="0">
                  <a:moveTo>
                    <a:pt x="19278" y="0"/>
                  </a:moveTo>
                  <a:lnTo>
                    <a:pt x="11755" y="1517"/>
                  </a:lnTo>
                  <a:lnTo>
                    <a:pt x="5629" y="5653"/>
                  </a:lnTo>
                  <a:lnTo>
                    <a:pt x="1508" y="11781"/>
                  </a:lnTo>
                  <a:lnTo>
                    <a:pt x="0" y="19278"/>
                  </a:lnTo>
                  <a:lnTo>
                    <a:pt x="1508" y="26812"/>
                  </a:lnTo>
                  <a:lnTo>
                    <a:pt x="5629" y="32959"/>
                  </a:lnTo>
                  <a:lnTo>
                    <a:pt x="11755" y="37102"/>
                  </a:lnTo>
                  <a:lnTo>
                    <a:pt x="19278" y="38620"/>
                  </a:lnTo>
                  <a:lnTo>
                    <a:pt x="26812" y="37102"/>
                  </a:lnTo>
                  <a:lnTo>
                    <a:pt x="32959" y="32959"/>
                  </a:lnTo>
                  <a:lnTo>
                    <a:pt x="37102" y="26812"/>
                  </a:lnTo>
                  <a:lnTo>
                    <a:pt x="38620" y="19278"/>
                  </a:lnTo>
                  <a:lnTo>
                    <a:pt x="37102" y="11781"/>
                  </a:lnTo>
                  <a:lnTo>
                    <a:pt x="32959" y="5653"/>
                  </a:lnTo>
                  <a:lnTo>
                    <a:pt x="26812" y="1517"/>
                  </a:lnTo>
                  <a:lnTo>
                    <a:pt x="19278" y="0"/>
                  </a:lnTo>
                  <a:close/>
                </a:path>
              </a:pathLst>
            </a:custGeom>
            <a:solidFill>
              <a:srgbClr val="E0301E">
                <a:alpha val="5921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8" name="Google Shape;98;p2"/>
            <p:cNvSpPr/>
            <p:nvPr/>
          </p:nvSpPr>
          <p:spPr>
            <a:xfrm>
              <a:off x="3384971" y="3574490"/>
              <a:ext cx="44588" cy="44588"/>
            </a:xfrm>
            <a:custGeom>
              <a:avLst/>
              <a:gdLst/>
              <a:ahLst/>
              <a:cxnLst/>
              <a:rect l="l" t="t" r="r" b="b"/>
              <a:pathLst>
                <a:path w="34925" h="34925" extrusionOk="0">
                  <a:moveTo>
                    <a:pt x="26923" y="0"/>
                  </a:moveTo>
                  <a:lnTo>
                    <a:pt x="7759" y="0"/>
                  </a:lnTo>
                  <a:lnTo>
                    <a:pt x="0" y="7823"/>
                  </a:lnTo>
                  <a:lnTo>
                    <a:pt x="0" y="26936"/>
                  </a:lnTo>
                  <a:lnTo>
                    <a:pt x="7759" y="34759"/>
                  </a:lnTo>
                  <a:lnTo>
                    <a:pt x="17348" y="34759"/>
                  </a:lnTo>
                  <a:lnTo>
                    <a:pt x="26923" y="34759"/>
                  </a:lnTo>
                  <a:lnTo>
                    <a:pt x="34696" y="26936"/>
                  </a:lnTo>
                  <a:lnTo>
                    <a:pt x="34696" y="7823"/>
                  </a:lnTo>
                  <a:lnTo>
                    <a:pt x="26923" y="0"/>
                  </a:lnTo>
                  <a:close/>
                </a:path>
              </a:pathLst>
            </a:custGeom>
            <a:solidFill>
              <a:srgbClr val="E0301E">
                <a:alpha val="5411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99" name="Google Shape;99;p2"/>
            <p:cNvSpPr/>
            <p:nvPr/>
          </p:nvSpPr>
          <p:spPr>
            <a:xfrm>
              <a:off x="3505745" y="3627495"/>
              <a:ext cx="43777" cy="42967"/>
            </a:xfrm>
            <a:custGeom>
              <a:avLst/>
              <a:gdLst/>
              <a:ahLst/>
              <a:cxnLst/>
              <a:rect l="l" t="t" r="r" b="b"/>
              <a:pathLst>
                <a:path w="34290" h="33655" extrusionOk="0">
                  <a:moveTo>
                    <a:pt x="26111" y="0"/>
                  </a:moveTo>
                  <a:lnTo>
                    <a:pt x="7480" y="0"/>
                  </a:lnTo>
                  <a:lnTo>
                    <a:pt x="0" y="7543"/>
                  </a:lnTo>
                  <a:lnTo>
                    <a:pt x="0" y="26123"/>
                  </a:lnTo>
                  <a:lnTo>
                    <a:pt x="7480" y="33655"/>
                  </a:lnTo>
                  <a:lnTo>
                    <a:pt x="16827" y="33655"/>
                  </a:lnTo>
                  <a:lnTo>
                    <a:pt x="26111" y="33655"/>
                  </a:lnTo>
                  <a:lnTo>
                    <a:pt x="33718" y="26123"/>
                  </a:lnTo>
                  <a:lnTo>
                    <a:pt x="33718" y="7543"/>
                  </a:lnTo>
                  <a:lnTo>
                    <a:pt x="26111" y="0"/>
                  </a:lnTo>
                  <a:close/>
                </a:path>
              </a:pathLst>
            </a:custGeom>
            <a:solidFill>
              <a:srgbClr val="E0301E">
                <a:alpha val="72941"/>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00" name="Google Shape;100;p2"/>
            <p:cNvSpPr/>
            <p:nvPr/>
          </p:nvSpPr>
          <p:spPr>
            <a:xfrm>
              <a:off x="3815983" y="3815983"/>
              <a:ext cx="42965" cy="42967"/>
            </a:xfrm>
            <a:custGeom>
              <a:avLst/>
              <a:gdLst/>
              <a:ahLst/>
              <a:cxnLst/>
              <a:rect l="l" t="t" r="r" b="b"/>
              <a:pathLst>
                <a:path w="33654" h="33655" extrusionOk="0">
                  <a:moveTo>
                    <a:pt x="25819" y="0"/>
                  </a:moveTo>
                  <a:lnTo>
                    <a:pt x="7480" y="0"/>
                  </a:lnTo>
                  <a:lnTo>
                    <a:pt x="0" y="7416"/>
                  </a:lnTo>
                  <a:lnTo>
                    <a:pt x="0" y="25768"/>
                  </a:lnTo>
                  <a:lnTo>
                    <a:pt x="7480" y="33185"/>
                  </a:lnTo>
                  <a:lnTo>
                    <a:pt x="16649" y="33185"/>
                  </a:lnTo>
                  <a:lnTo>
                    <a:pt x="25819" y="33185"/>
                  </a:lnTo>
                  <a:lnTo>
                    <a:pt x="33248" y="25768"/>
                  </a:lnTo>
                  <a:lnTo>
                    <a:pt x="33248" y="7416"/>
                  </a:lnTo>
                  <a:lnTo>
                    <a:pt x="25819" y="0"/>
                  </a:lnTo>
                  <a:close/>
                </a:path>
              </a:pathLst>
            </a:custGeom>
            <a:solidFill>
              <a:srgbClr val="E0301E">
                <a:alpha val="69019"/>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grpSp>
          <p:nvGrpSpPr>
            <p:cNvPr id="101" name="Google Shape;101;p2"/>
            <p:cNvGrpSpPr/>
            <p:nvPr/>
          </p:nvGrpSpPr>
          <p:grpSpPr>
            <a:xfrm>
              <a:off x="3749825" y="2952240"/>
              <a:ext cx="145340" cy="160869"/>
              <a:chOff x="9205112" y="1602836"/>
              <a:chExt cx="113950" cy="126126"/>
            </a:xfrm>
          </p:grpSpPr>
          <p:sp>
            <p:nvSpPr>
              <p:cNvPr id="102" name="Google Shape;102;p2"/>
              <p:cNvSpPr/>
              <p:nvPr/>
            </p:nvSpPr>
            <p:spPr>
              <a:xfrm>
                <a:off x="9280962" y="1690862"/>
                <a:ext cx="38100" cy="38100"/>
              </a:xfrm>
              <a:custGeom>
                <a:avLst/>
                <a:gdLst/>
                <a:ahLst/>
                <a:cxnLst/>
                <a:rect l="l" t="t" r="r" b="b"/>
                <a:pathLst>
                  <a:path w="38100" h="38100" extrusionOk="0">
                    <a:moveTo>
                      <a:pt x="19050" y="0"/>
                    </a:moveTo>
                    <a:lnTo>
                      <a:pt x="11637" y="1497"/>
                    </a:lnTo>
                    <a:lnTo>
                      <a:pt x="5581" y="5581"/>
                    </a:lnTo>
                    <a:lnTo>
                      <a:pt x="1497" y="11637"/>
                    </a:lnTo>
                    <a:lnTo>
                      <a:pt x="0" y="19050"/>
                    </a:lnTo>
                    <a:lnTo>
                      <a:pt x="1497" y="26462"/>
                    </a:lnTo>
                    <a:lnTo>
                      <a:pt x="5581" y="32518"/>
                    </a:lnTo>
                    <a:lnTo>
                      <a:pt x="11637" y="36602"/>
                    </a:lnTo>
                    <a:lnTo>
                      <a:pt x="19050" y="38100"/>
                    </a:lnTo>
                    <a:lnTo>
                      <a:pt x="26462" y="36602"/>
                    </a:lnTo>
                    <a:lnTo>
                      <a:pt x="32518" y="32518"/>
                    </a:lnTo>
                    <a:lnTo>
                      <a:pt x="36602" y="26462"/>
                    </a:lnTo>
                    <a:lnTo>
                      <a:pt x="38100" y="19050"/>
                    </a:lnTo>
                    <a:lnTo>
                      <a:pt x="36602" y="11637"/>
                    </a:lnTo>
                    <a:lnTo>
                      <a:pt x="32518" y="5581"/>
                    </a:lnTo>
                    <a:lnTo>
                      <a:pt x="26462" y="1497"/>
                    </a:lnTo>
                    <a:lnTo>
                      <a:pt x="19050" y="0"/>
                    </a:lnTo>
                    <a:close/>
                  </a:path>
                </a:pathLst>
              </a:custGeom>
              <a:solidFill>
                <a:srgbClr val="E0301E">
                  <a:alpha val="8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03" name="Google Shape;103;p2"/>
              <p:cNvSpPr/>
              <p:nvPr/>
            </p:nvSpPr>
            <p:spPr>
              <a:xfrm>
                <a:off x="9218537" y="1647037"/>
                <a:ext cx="38734" cy="38735"/>
              </a:xfrm>
              <a:custGeom>
                <a:avLst/>
                <a:gdLst/>
                <a:ahLst/>
                <a:cxnLst/>
                <a:rect l="l" t="t" r="r" b="b"/>
                <a:pathLst>
                  <a:path w="38734" h="38735" extrusionOk="0">
                    <a:moveTo>
                      <a:pt x="19278" y="0"/>
                    </a:moveTo>
                    <a:lnTo>
                      <a:pt x="11781" y="1517"/>
                    </a:lnTo>
                    <a:lnTo>
                      <a:pt x="5653" y="5653"/>
                    </a:lnTo>
                    <a:lnTo>
                      <a:pt x="1517" y="11781"/>
                    </a:lnTo>
                    <a:lnTo>
                      <a:pt x="0" y="19278"/>
                    </a:lnTo>
                    <a:lnTo>
                      <a:pt x="1517" y="26812"/>
                    </a:lnTo>
                    <a:lnTo>
                      <a:pt x="5653" y="32959"/>
                    </a:lnTo>
                    <a:lnTo>
                      <a:pt x="11781" y="37102"/>
                    </a:lnTo>
                    <a:lnTo>
                      <a:pt x="19278" y="38620"/>
                    </a:lnTo>
                    <a:lnTo>
                      <a:pt x="26812" y="37102"/>
                    </a:lnTo>
                    <a:lnTo>
                      <a:pt x="32959" y="32959"/>
                    </a:lnTo>
                    <a:lnTo>
                      <a:pt x="37102" y="26812"/>
                    </a:lnTo>
                    <a:lnTo>
                      <a:pt x="38620" y="19278"/>
                    </a:lnTo>
                    <a:lnTo>
                      <a:pt x="37102" y="11781"/>
                    </a:lnTo>
                    <a:lnTo>
                      <a:pt x="32959" y="5653"/>
                    </a:lnTo>
                    <a:lnTo>
                      <a:pt x="26812" y="1517"/>
                    </a:lnTo>
                    <a:lnTo>
                      <a:pt x="19278" y="0"/>
                    </a:lnTo>
                    <a:close/>
                  </a:path>
                </a:pathLst>
              </a:custGeom>
              <a:solidFill>
                <a:srgbClr val="E0301E">
                  <a:alpha val="45882"/>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04" name="Google Shape;104;p2"/>
              <p:cNvSpPr/>
              <p:nvPr/>
            </p:nvSpPr>
            <p:spPr>
              <a:xfrm>
                <a:off x="9205112" y="1602836"/>
                <a:ext cx="33020" cy="33019"/>
              </a:xfrm>
              <a:custGeom>
                <a:avLst/>
                <a:gdLst/>
                <a:ahLst/>
                <a:cxnLst/>
                <a:rect l="l" t="t" r="r" b="b"/>
                <a:pathLst>
                  <a:path w="33020" h="33019" extrusionOk="0">
                    <a:moveTo>
                      <a:pt x="25349" y="0"/>
                    </a:moveTo>
                    <a:lnTo>
                      <a:pt x="7302" y="0"/>
                    </a:lnTo>
                    <a:lnTo>
                      <a:pt x="0" y="7365"/>
                    </a:lnTo>
                    <a:lnTo>
                      <a:pt x="0" y="25412"/>
                    </a:lnTo>
                    <a:lnTo>
                      <a:pt x="7302" y="32778"/>
                    </a:lnTo>
                    <a:lnTo>
                      <a:pt x="16357" y="32778"/>
                    </a:lnTo>
                    <a:lnTo>
                      <a:pt x="25349" y="32778"/>
                    </a:lnTo>
                    <a:lnTo>
                      <a:pt x="32715" y="25412"/>
                    </a:lnTo>
                    <a:lnTo>
                      <a:pt x="32715" y="7365"/>
                    </a:lnTo>
                    <a:lnTo>
                      <a:pt x="25349" y="0"/>
                    </a:lnTo>
                    <a:close/>
                  </a:path>
                </a:pathLst>
              </a:custGeom>
              <a:solidFill>
                <a:srgbClr val="E0301E">
                  <a:alpha val="4117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grpSp>
        <p:sp>
          <p:nvSpPr>
            <p:cNvPr id="105" name="Google Shape;105;p2"/>
            <p:cNvSpPr/>
            <p:nvPr/>
          </p:nvSpPr>
          <p:spPr>
            <a:xfrm>
              <a:off x="3446183" y="2862601"/>
              <a:ext cx="42965" cy="42967"/>
            </a:xfrm>
            <a:custGeom>
              <a:avLst/>
              <a:gdLst/>
              <a:ahLst/>
              <a:cxnLst/>
              <a:rect l="l" t="t" r="r" b="b"/>
              <a:pathLst>
                <a:path w="33654" h="33655" extrusionOk="0">
                  <a:moveTo>
                    <a:pt x="25768" y="0"/>
                  </a:moveTo>
                  <a:lnTo>
                    <a:pt x="7429" y="0"/>
                  </a:lnTo>
                  <a:lnTo>
                    <a:pt x="0" y="7480"/>
                  </a:lnTo>
                  <a:lnTo>
                    <a:pt x="0" y="25768"/>
                  </a:lnTo>
                  <a:lnTo>
                    <a:pt x="7429" y="33248"/>
                  </a:lnTo>
                  <a:lnTo>
                    <a:pt x="16598" y="33248"/>
                  </a:lnTo>
                  <a:lnTo>
                    <a:pt x="25768" y="33248"/>
                  </a:lnTo>
                  <a:lnTo>
                    <a:pt x="33248" y="25768"/>
                  </a:lnTo>
                  <a:lnTo>
                    <a:pt x="33248" y="7480"/>
                  </a:lnTo>
                  <a:lnTo>
                    <a:pt x="25768" y="0"/>
                  </a:lnTo>
                  <a:close/>
                </a:path>
              </a:pathLst>
            </a:custGeom>
            <a:solidFill>
              <a:srgbClr val="E0301E">
                <a:alpha val="6117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06" name="Google Shape;106;p2"/>
            <p:cNvSpPr/>
            <p:nvPr/>
          </p:nvSpPr>
          <p:spPr>
            <a:xfrm>
              <a:off x="3450542" y="3054788"/>
              <a:ext cx="43777" cy="43776"/>
            </a:xfrm>
            <a:custGeom>
              <a:avLst/>
              <a:gdLst/>
              <a:ahLst/>
              <a:cxnLst/>
              <a:rect l="l" t="t" r="r" b="b"/>
              <a:pathLst>
                <a:path w="34290" h="34289" extrusionOk="0">
                  <a:moveTo>
                    <a:pt x="26174" y="0"/>
                  </a:moveTo>
                  <a:lnTo>
                    <a:pt x="7543" y="0"/>
                  </a:lnTo>
                  <a:lnTo>
                    <a:pt x="0" y="7531"/>
                  </a:lnTo>
                  <a:lnTo>
                    <a:pt x="0" y="26174"/>
                  </a:lnTo>
                  <a:lnTo>
                    <a:pt x="7543" y="33705"/>
                  </a:lnTo>
                  <a:lnTo>
                    <a:pt x="16891" y="33705"/>
                  </a:lnTo>
                  <a:lnTo>
                    <a:pt x="26174" y="33705"/>
                  </a:lnTo>
                  <a:lnTo>
                    <a:pt x="33782" y="26174"/>
                  </a:lnTo>
                  <a:lnTo>
                    <a:pt x="33782" y="7531"/>
                  </a:lnTo>
                  <a:lnTo>
                    <a:pt x="26174" y="0"/>
                  </a:lnTo>
                  <a:close/>
                </a:path>
              </a:pathLst>
            </a:custGeom>
            <a:solidFill>
              <a:srgbClr val="E0301E">
                <a:alpha val="8509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grpSp>
          <p:nvGrpSpPr>
            <p:cNvPr id="107" name="Google Shape;107;p2"/>
            <p:cNvGrpSpPr/>
            <p:nvPr/>
          </p:nvGrpSpPr>
          <p:grpSpPr>
            <a:xfrm>
              <a:off x="3130634" y="3308111"/>
              <a:ext cx="220181" cy="141975"/>
              <a:chOff x="8719649" y="1881845"/>
              <a:chExt cx="172628" cy="111312"/>
            </a:xfrm>
          </p:grpSpPr>
          <p:sp>
            <p:nvSpPr>
              <p:cNvPr id="108" name="Google Shape;108;p2"/>
              <p:cNvSpPr/>
              <p:nvPr/>
            </p:nvSpPr>
            <p:spPr>
              <a:xfrm>
                <a:off x="8719649" y="1958232"/>
                <a:ext cx="34925" cy="34925"/>
              </a:xfrm>
              <a:custGeom>
                <a:avLst/>
                <a:gdLst/>
                <a:ahLst/>
                <a:cxnLst/>
                <a:rect l="l" t="t" r="r" b="b"/>
                <a:pathLst>
                  <a:path w="34925" h="34925" extrusionOk="0">
                    <a:moveTo>
                      <a:pt x="26923" y="0"/>
                    </a:moveTo>
                    <a:lnTo>
                      <a:pt x="7772" y="0"/>
                    </a:lnTo>
                    <a:lnTo>
                      <a:pt x="0" y="7823"/>
                    </a:lnTo>
                    <a:lnTo>
                      <a:pt x="0" y="26936"/>
                    </a:lnTo>
                    <a:lnTo>
                      <a:pt x="7772" y="34759"/>
                    </a:lnTo>
                    <a:lnTo>
                      <a:pt x="17348" y="34759"/>
                    </a:lnTo>
                    <a:lnTo>
                      <a:pt x="26923" y="34759"/>
                    </a:lnTo>
                    <a:lnTo>
                      <a:pt x="34696" y="26936"/>
                    </a:lnTo>
                    <a:lnTo>
                      <a:pt x="34696" y="7823"/>
                    </a:lnTo>
                    <a:lnTo>
                      <a:pt x="26923"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09" name="Google Shape;109;p2"/>
              <p:cNvSpPr/>
              <p:nvPr/>
            </p:nvSpPr>
            <p:spPr>
              <a:xfrm>
                <a:off x="8857987" y="1881845"/>
                <a:ext cx="34290" cy="34289"/>
              </a:xfrm>
              <a:custGeom>
                <a:avLst/>
                <a:gdLst/>
                <a:ahLst/>
                <a:cxnLst/>
                <a:rect l="l" t="t" r="r" b="b"/>
                <a:pathLst>
                  <a:path w="34290" h="34289" extrusionOk="0">
                    <a:moveTo>
                      <a:pt x="26581" y="0"/>
                    </a:moveTo>
                    <a:lnTo>
                      <a:pt x="7658" y="0"/>
                    </a:lnTo>
                    <a:lnTo>
                      <a:pt x="0" y="7594"/>
                    </a:lnTo>
                    <a:lnTo>
                      <a:pt x="0" y="26517"/>
                    </a:lnTo>
                    <a:lnTo>
                      <a:pt x="7658" y="34175"/>
                    </a:lnTo>
                    <a:lnTo>
                      <a:pt x="17119" y="34175"/>
                    </a:lnTo>
                    <a:lnTo>
                      <a:pt x="26581" y="34175"/>
                    </a:lnTo>
                    <a:lnTo>
                      <a:pt x="34239" y="26517"/>
                    </a:lnTo>
                    <a:lnTo>
                      <a:pt x="34239" y="7594"/>
                    </a:lnTo>
                    <a:lnTo>
                      <a:pt x="26581" y="0"/>
                    </a:lnTo>
                    <a:close/>
                  </a:path>
                </a:pathLst>
              </a:custGeom>
              <a:solidFill>
                <a:srgbClr val="E0301E">
                  <a:alpha val="94117"/>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10" name="Google Shape;110;p2"/>
              <p:cNvSpPr/>
              <p:nvPr/>
            </p:nvSpPr>
            <p:spPr>
              <a:xfrm>
                <a:off x="8798367" y="1920617"/>
                <a:ext cx="34290" cy="34289"/>
              </a:xfrm>
              <a:custGeom>
                <a:avLst/>
                <a:gdLst/>
                <a:ahLst/>
                <a:cxnLst/>
                <a:rect l="l" t="t" r="r" b="b"/>
                <a:pathLst>
                  <a:path w="34290" h="34289" extrusionOk="0">
                    <a:moveTo>
                      <a:pt x="26517" y="0"/>
                    </a:moveTo>
                    <a:lnTo>
                      <a:pt x="7594" y="0"/>
                    </a:lnTo>
                    <a:lnTo>
                      <a:pt x="0" y="7645"/>
                    </a:lnTo>
                    <a:lnTo>
                      <a:pt x="0" y="26517"/>
                    </a:lnTo>
                    <a:lnTo>
                      <a:pt x="7594" y="34175"/>
                    </a:lnTo>
                    <a:lnTo>
                      <a:pt x="17056" y="34175"/>
                    </a:lnTo>
                    <a:lnTo>
                      <a:pt x="26517" y="34175"/>
                    </a:lnTo>
                    <a:lnTo>
                      <a:pt x="34175" y="26517"/>
                    </a:lnTo>
                    <a:lnTo>
                      <a:pt x="34175" y="7645"/>
                    </a:lnTo>
                    <a:lnTo>
                      <a:pt x="26517" y="0"/>
                    </a:lnTo>
                    <a:close/>
                  </a:path>
                </a:pathLst>
              </a:custGeom>
              <a:solidFill>
                <a:srgbClr val="E0301E">
                  <a:alpha val="4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grpSp>
        <p:sp>
          <p:nvSpPr>
            <p:cNvPr id="111" name="Google Shape;111;p2"/>
            <p:cNvSpPr/>
            <p:nvPr/>
          </p:nvSpPr>
          <p:spPr>
            <a:xfrm>
              <a:off x="2898702" y="3344459"/>
              <a:ext cx="38103" cy="38101"/>
            </a:xfrm>
            <a:custGeom>
              <a:avLst/>
              <a:gdLst/>
              <a:ahLst/>
              <a:cxnLst/>
              <a:rect l="l" t="t" r="r" b="b"/>
              <a:pathLst>
                <a:path w="29845" h="29844" extrusionOk="0">
                  <a:moveTo>
                    <a:pt x="23139" y="0"/>
                  </a:moveTo>
                  <a:lnTo>
                    <a:pt x="6654" y="0"/>
                  </a:lnTo>
                  <a:lnTo>
                    <a:pt x="0" y="6654"/>
                  </a:lnTo>
                  <a:lnTo>
                    <a:pt x="0" y="23139"/>
                  </a:lnTo>
                  <a:lnTo>
                    <a:pt x="6654" y="29794"/>
                  </a:lnTo>
                  <a:lnTo>
                    <a:pt x="14897" y="29794"/>
                  </a:lnTo>
                  <a:lnTo>
                    <a:pt x="23139" y="29794"/>
                  </a:lnTo>
                  <a:lnTo>
                    <a:pt x="29794" y="23139"/>
                  </a:lnTo>
                  <a:lnTo>
                    <a:pt x="29794" y="6654"/>
                  </a:lnTo>
                  <a:lnTo>
                    <a:pt x="23139" y="0"/>
                  </a:lnTo>
                  <a:close/>
                </a:path>
              </a:pathLst>
            </a:custGeom>
            <a:solidFill>
              <a:srgbClr val="E0301E">
                <a:alpha val="6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grpSp>
          <p:nvGrpSpPr>
            <p:cNvPr id="112" name="Google Shape;112;p2"/>
            <p:cNvGrpSpPr/>
            <p:nvPr/>
          </p:nvGrpSpPr>
          <p:grpSpPr>
            <a:xfrm>
              <a:off x="2879583" y="3449712"/>
              <a:ext cx="39125" cy="114047"/>
              <a:chOff x="8522831" y="1992866"/>
              <a:chExt cx="30675" cy="89416"/>
            </a:xfrm>
          </p:grpSpPr>
          <p:sp>
            <p:nvSpPr>
              <p:cNvPr id="113" name="Google Shape;113;p2"/>
              <p:cNvSpPr/>
              <p:nvPr/>
            </p:nvSpPr>
            <p:spPr>
              <a:xfrm>
                <a:off x="8523661" y="1992866"/>
                <a:ext cx="29845" cy="29844"/>
              </a:xfrm>
              <a:custGeom>
                <a:avLst/>
                <a:gdLst/>
                <a:ahLst/>
                <a:cxnLst/>
                <a:rect l="l" t="t" r="r" b="b"/>
                <a:pathLst>
                  <a:path w="29845" h="29844" extrusionOk="0">
                    <a:moveTo>
                      <a:pt x="23139" y="0"/>
                    </a:moveTo>
                    <a:lnTo>
                      <a:pt x="6654" y="0"/>
                    </a:lnTo>
                    <a:lnTo>
                      <a:pt x="0" y="6654"/>
                    </a:lnTo>
                    <a:lnTo>
                      <a:pt x="0" y="23190"/>
                    </a:lnTo>
                    <a:lnTo>
                      <a:pt x="6654" y="29794"/>
                    </a:lnTo>
                    <a:lnTo>
                      <a:pt x="14897" y="29794"/>
                    </a:lnTo>
                    <a:lnTo>
                      <a:pt x="23139" y="29794"/>
                    </a:lnTo>
                    <a:lnTo>
                      <a:pt x="29794" y="23190"/>
                    </a:lnTo>
                    <a:lnTo>
                      <a:pt x="29794" y="6654"/>
                    </a:lnTo>
                    <a:lnTo>
                      <a:pt x="23139" y="0"/>
                    </a:lnTo>
                    <a:close/>
                  </a:path>
                </a:pathLst>
              </a:custGeom>
              <a:solidFill>
                <a:srgbClr val="E0301E">
                  <a:alpha val="96862"/>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14" name="Google Shape;114;p2"/>
              <p:cNvSpPr/>
              <p:nvPr/>
            </p:nvSpPr>
            <p:spPr>
              <a:xfrm>
                <a:off x="8522831" y="2052438"/>
                <a:ext cx="29845" cy="29844"/>
              </a:xfrm>
              <a:custGeom>
                <a:avLst/>
                <a:gdLst/>
                <a:ahLst/>
                <a:cxnLst/>
                <a:rect l="l" t="t" r="r" b="b"/>
                <a:pathLst>
                  <a:path w="29845" h="29844" extrusionOk="0">
                    <a:moveTo>
                      <a:pt x="23139" y="0"/>
                    </a:moveTo>
                    <a:lnTo>
                      <a:pt x="6654" y="0"/>
                    </a:lnTo>
                    <a:lnTo>
                      <a:pt x="0" y="6654"/>
                    </a:lnTo>
                    <a:lnTo>
                      <a:pt x="0" y="23139"/>
                    </a:lnTo>
                    <a:lnTo>
                      <a:pt x="6654" y="29794"/>
                    </a:lnTo>
                    <a:lnTo>
                      <a:pt x="14897" y="29794"/>
                    </a:lnTo>
                    <a:lnTo>
                      <a:pt x="23139" y="29794"/>
                    </a:lnTo>
                    <a:lnTo>
                      <a:pt x="29794" y="23139"/>
                    </a:lnTo>
                    <a:lnTo>
                      <a:pt x="29794" y="6654"/>
                    </a:lnTo>
                    <a:lnTo>
                      <a:pt x="23139" y="0"/>
                    </a:lnTo>
                    <a:close/>
                  </a:path>
                </a:pathLst>
              </a:custGeom>
              <a:solidFill>
                <a:srgbClr val="E0301E">
                  <a:alpha val="4117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grpSp>
        <p:sp>
          <p:nvSpPr>
            <p:cNvPr id="115" name="Google Shape;115;p2"/>
            <p:cNvSpPr/>
            <p:nvPr/>
          </p:nvSpPr>
          <p:spPr>
            <a:xfrm>
              <a:off x="3192164" y="3745019"/>
              <a:ext cx="37291" cy="37292"/>
            </a:xfrm>
            <a:custGeom>
              <a:avLst/>
              <a:gdLst/>
              <a:ahLst/>
              <a:cxnLst/>
              <a:rect l="l" t="t" r="r" b="b"/>
              <a:pathLst>
                <a:path w="29209" h="29210" extrusionOk="0">
                  <a:moveTo>
                    <a:pt x="22326" y="0"/>
                  </a:moveTo>
                  <a:lnTo>
                    <a:pt x="6426" y="0"/>
                  </a:lnTo>
                  <a:lnTo>
                    <a:pt x="0" y="6426"/>
                  </a:lnTo>
                  <a:lnTo>
                    <a:pt x="0" y="22377"/>
                  </a:lnTo>
                  <a:lnTo>
                    <a:pt x="6426" y="28803"/>
                  </a:lnTo>
                  <a:lnTo>
                    <a:pt x="14376" y="28803"/>
                  </a:lnTo>
                  <a:lnTo>
                    <a:pt x="22326" y="28803"/>
                  </a:lnTo>
                  <a:lnTo>
                    <a:pt x="28803" y="22377"/>
                  </a:lnTo>
                  <a:lnTo>
                    <a:pt x="28803" y="6426"/>
                  </a:lnTo>
                  <a:lnTo>
                    <a:pt x="22326" y="0"/>
                  </a:lnTo>
                  <a:close/>
                </a:path>
              </a:pathLst>
            </a:custGeom>
            <a:solidFill>
              <a:srgbClr val="E0301E">
                <a:alpha val="6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16" name="Google Shape;116;p2"/>
            <p:cNvSpPr/>
            <p:nvPr/>
          </p:nvSpPr>
          <p:spPr>
            <a:xfrm>
              <a:off x="3271500" y="3556331"/>
              <a:ext cx="37291" cy="37292"/>
            </a:xfrm>
            <a:custGeom>
              <a:avLst/>
              <a:gdLst/>
              <a:ahLst/>
              <a:cxnLst/>
              <a:rect l="l" t="t" r="r" b="b"/>
              <a:pathLst>
                <a:path w="29209" h="29210" extrusionOk="0">
                  <a:moveTo>
                    <a:pt x="22377" y="0"/>
                  </a:moveTo>
                  <a:lnTo>
                    <a:pt x="6476" y="0"/>
                  </a:lnTo>
                  <a:lnTo>
                    <a:pt x="0" y="6362"/>
                  </a:lnTo>
                  <a:lnTo>
                    <a:pt x="0" y="22377"/>
                  </a:lnTo>
                  <a:lnTo>
                    <a:pt x="6476" y="28740"/>
                  </a:lnTo>
                  <a:lnTo>
                    <a:pt x="14427" y="28740"/>
                  </a:lnTo>
                  <a:lnTo>
                    <a:pt x="22377" y="28740"/>
                  </a:lnTo>
                  <a:lnTo>
                    <a:pt x="28854" y="22377"/>
                  </a:lnTo>
                  <a:lnTo>
                    <a:pt x="28854" y="6362"/>
                  </a:lnTo>
                  <a:lnTo>
                    <a:pt x="22377" y="0"/>
                  </a:lnTo>
                  <a:close/>
                </a:path>
              </a:pathLst>
            </a:custGeom>
            <a:solidFill>
              <a:srgbClr val="E0301E">
                <a:alpha val="8509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17" name="Google Shape;117;p2"/>
            <p:cNvSpPr/>
            <p:nvPr/>
          </p:nvSpPr>
          <p:spPr>
            <a:xfrm>
              <a:off x="3668035" y="3961659"/>
              <a:ext cx="37291" cy="37292"/>
            </a:xfrm>
            <a:custGeom>
              <a:avLst/>
              <a:gdLst/>
              <a:ahLst/>
              <a:cxnLst/>
              <a:rect l="l" t="t" r="r" b="b"/>
              <a:pathLst>
                <a:path w="29209" h="29210" extrusionOk="0">
                  <a:moveTo>
                    <a:pt x="22377" y="0"/>
                  </a:moveTo>
                  <a:lnTo>
                    <a:pt x="6476" y="0"/>
                  </a:lnTo>
                  <a:lnTo>
                    <a:pt x="0" y="6426"/>
                  </a:lnTo>
                  <a:lnTo>
                    <a:pt x="0" y="22377"/>
                  </a:lnTo>
                  <a:lnTo>
                    <a:pt x="6476" y="28803"/>
                  </a:lnTo>
                  <a:lnTo>
                    <a:pt x="14427" y="28803"/>
                  </a:lnTo>
                  <a:lnTo>
                    <a:pt x="22377" y="28803"/>
                  </a:lnTo>
                  <a:lnTo>
                    <a:pt x="28854" y="22377"/>
                  </a:lnTo>
                  <a:lnTo>
                    <a:pt x="28854" y="6426"/>
                  </a:lnTo>
                  <a:lnTo>
                    <a:pt x="22377" y="0"/>
                  </a:lnTo>
                  <a:close/>
                </a:path>
              </a:pathLst>
            </a:custGeom>
            <a:solidFill>
              <a:srgbClr val="E0301E">
                <a:alpha val="56862"/>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18" name="Google Shape;118;p2"/>
            <p:cNvSpPr/>
            <p:nvPr/>
          </p:nvSpPr>
          <p:spPr>
            <a:xfrm>
              <a:off x="3917761" y="4071787"/>
              <a:ext cx="42156" cy="42155"/>
            </a:xfrm>
            <a:custGeom>
              <a:avLst/>
              <a:gdLst/>
              <a:ahLst/>
              <a:cxnLst/>
              <a:rect l="l" t="t" r="r" b="b"/>
              <a:pathLst>
                <a:path w="33020" h="33019" extrusionOk="0">
                  <a:moveTo>
                    <a:pt x="25412" y="0"/>
                  </a:moveTo>
                  <a:lnTo>
                    <a:pt x="7302" y="0"/>
                  </a:lnTo>
                  <a:lnTo>
                    <a:pt x="0" y="7302"/>
                  </a:lnTo>
                  <a:lnTo>
                    <a:pt x="0" y="25476"/>
                  </a:lnTo>
                  <a:lnTo>
                    <a:pt x="7302" y="32778"/>
                  </a:lnTo>
                  <a:lnTo>
                    <a:pt x="16357" y="32778"/>
                  </a:lnTo>
                  <a:lnTo>
                    <a:pt x="25412" y="32778"/>
                  </a:lnTo>
                  <a:lnTo>
                    <a:pt x="32715" y="25476"/>
                  </a:lnTo>
                  <a:lnTo>
                    <a:pt x="32715" y="7302"/>
                  </a:lnTo>
                  <a:lnTo>
                    <a:pt x="25412" y="0"/>
                  </a:lnTo>
                  <a:close/>
                </a:path>
              </a:pathLst>
            </a:custGeom>
            <a:solidFill>
              <a:srgbClr val="E0301E">
                <a:alpha val="2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19" name="Google Shape;119;p2"/>
            <p:cNvSpPr/>
            <p:nvPr/>
          </p:nvSpPr>
          <p:spPr>
            <a:xfrm>
              <a:off x="3856651" y="2561975"/>
              <a:ext cx="40535" cy="40535"/>
            </a:xfrm>
            <a:custGeom>
              <a:avLst/>
              <a:gdLst/>
              <a:ahLst/>
              <a:cxnLst/>
              <a:rect l="l" t="t" r="r" b="b"/>
              <a:pathLst>
                <a:path w="31750" h="31750" extrusionOk="0">
                  <a:moveTo>
                    <a:pt x="24307" y="0"/>
                  </a:moveTo>
                  <a:lnTo>
                    <a:pt x="7010" y="0"/>
                  </a:lnTo>
                  <a:lnTo>
                    <a:pt x="0" y="7010"/>
                  </a:lnTo>
                  <a:lnTo>
                    <a:pt x="0" y="24244"/>
                  </a:lnTo>
                  <a:lnTo>
                    <a:pt x="7010" y="31254"/>
                  </a:lnTo>
                  <a:lnTo>
                    <a:pt x="15659" y="31254"/>
                  </a:lnTo>
                  <a:lnTo>
                    <a:pt x="24307" y="31254"/>
                  </a:lnTo>
                  <a:lnTo>
                    <a:pt x="31318" y="24244"/>
                  </a:lnTo>
                  <a:lnTo>
                    <a:pt x="31318" y="7010"/>
                  </a:lnTo>
                  <a:lnTo>
                    <a:pt x="24307" y="0"/>
                  </a:lnTo>
                  <a:close/>
                </a:path>
              </a:pathLst>
            </a:custGeom>
            <a:solidFill>
              <a:srgbClr val="E0301E">
                <a:alpha val="8196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20" name="Google Shape;120;p2"/>
            <p:cNvSpPr/>
            <p:nvPr/>
          </p:nvSpPr>
          <p:spPr>
            <a:xfrm>
              <a:off x="3650155" y="2693289"/>
              <a:ext cx="35671" cy="35671"/>
            </a:xfrm>
            <a:custGeom>
              <a:avLst/>
              <a:gdLst/>
              <a:ahLst/>
              <a:cxnLst/>
              <a:rect l="l" t="t" r="r" b="b"/>
              <a:pathLst>
                <a:path w="27940" h="27940" extrusionOk="0">
                  <a:moveTo>
                    <a:pt x="21209" y="0"/>
                  </a:moveTo>
                  <a:lnTo>
                    <a:pt x="6134" y="0"/>
                  </a:lnTo>
                  <a:lnTo>
                    <a:pt x="0" y="6134"/>
                  </a:lnTo>
                  <a:lnTo>
                    <a:pt x="0" y="21272"/>
                  </a:lnTo>
                  <a:lnTo>
                    <a:pt x="6134" y="27406"/>
                  </a:lnTo>
                  <a:lnTo>
                    <a:pt x="13665" y="27406"/>
                  </a:lnTo>
                  <a:lnTo>
                    <a:pt x="21209" y="27406"/>
                  </a:lnTo>
                  <a:lnTo>
                    <a:pt x="27343" y="21272"/>
                  </a:lnTo>
                  <a:lnTo>
                    <a:pt x="27343" y="6134"/>
                  </a:lnTo>
                  <a:lnTo>
                    <a:pt x="21209" y="0"/>
                  </a:lnTo>
                  <a:close/>
                </a:path>
              </a:pathLst>
            </a:custGeom>
            <a:solidFill>
              <a:srgbClr val="E0301E">
                <a:alpha val="4196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21" name="Google Shape;121;p2"/>
            <p:cNvSpPr/>
            <p:nvPr/>
          </p:nvSpPr>
          <p:spPr>
            <a:xfrm>
              <a:off x="3278859" y="2870895"/>
              <a:ext cx="35671" cy="35671"/>
            </a:xfrm>
            <a:custGeom>
              <a:avLst/>
              <a:gdLst/>
              <a:ahLst/>
              <a:cxnLst/>
              <a:rect l="l" t="t" r="r" b="b"/>
              <a:pathLst>
                <a:path w="27940" h="27940" extrusionOk="0">
                  <a:moveTo>
                    <a:pt x="21208" y="0"/>
                  </a:moveTo>
                  <a:lnTo>
                    <a:pt x="6134" y="0"/>
                  </a:lnTo>
                  <a:lnTo>
                    <a:pt x="0" y="6134"/>
                  </a:lnTo>
                  <a:lnTo>
                    <a:pt x="0" y="21208"/>
                  </a:lnTo>
                  <a:lnTo>
                    <a:pt x="6134" y="27343"/>
                  </a:lnTo>
                  <a:lnTo>
                    <a:pt x="13677" y="27343"/>
                  </a:lnTo>
                  <a:lnTo>
                    <a:pt x="21208" y="27343"/>
                  </a:lnTo>
                  <a:lnTo>
                    <a:pt x="27343" y="21208"/>
                  </a:lnTo>
                  <a:lnTo>
                    <a:pt x="27343" y="6134"/>
                  </a:lnTo>
                  <a:lnTo>
                    <a:pt x="21208" y="0"/>
                  </a:lnTo>
                  <a:close/>
                </a:path>
              </a:pathLst>
            </a:custGeom>
            <a:solidFill>
              <a:srgbClr val="E0301E">
                <a:alpha val="41176"/>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22" name="Google Shape;122;p2"/>
            <p:cNvSpPr/>
            <p:nvPr/>
          </p:nvSpPr>
          <p:spPr>
            <a:xfrm>
              <a:off x="2941338" y="2937204"/>
              <a:ext cx="36481" cy="36481"/>
            </a:xfrm>
            <a:custGeom>
              <a:avLst/>
              <a:gdLst/>
              <a:ahLst/>
              <a:cxnLst/>
              <a:rect l="l" t="t" r="r" b="b"/>
              <a:pathLst>
                <a:path w="28575" h="28575" extrusionOk="0">
                  <a:moveTo>
                    <a:pt x="21958" y="0"/>
                  </a:moveTo>
                  <a:lnTo>
                    <a:pt x="6311" y="0"/>
                  </a:lnTo>
                  <a:lnTo>
                    <a:pt x="0" y="6311"/>
                  </a:lnTo>
                  <a:lnTo>
                    <a:pt x="0" y="22021"/>
                  </a:lnTo>
                  <a:lnTo>
                    <a:pt x="6311" y="28333"/>
                  </a:lnTo>
                  <a:lnTo>
                    <a:pt x="14135" y="28333"/>
                  </a:lnTo>
                  <a:lnTo>
                    <a:pt x="21958" y="28333"/>
                  </a:lnTo>
                  <a:lnTo>
                    <a:pt x="28333" y="22021"/>
                  </a:lnTo>
                  <a:lnTo>
                    <a:pt x="28333" y="6311"/>
                  </a:lnTo>
                  <a:lnTo>
                    <a:pt x="21958" y="0"/>
                  </a:lnTo>
                  <a:close/>
                </a:path>
              </a:pathLst>
            </a:custGeom>
            <a:solidFill>
              <a:srgbClr val="E0301E">
                <a:alpha val="28235"/>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23" name="Google Shape;123;p2"/>
            <p:cNvSpPr/>
            <p:nvPr/>
          </p:nvSpPr>
          <p:spPr>
            <a:xfrm>
              <a:off x="2985541" y="3110262"/>
              <a:ext cx="37291" cy="37292"/>
            </a:xfrm>
            <a:custGeom>
              <a:avLst/>
              <a:gdLst/>
              <a:ahLst/>
              <a:cxnLst/>
              <a:rect l="l" t="t" r="r" b="b"/>
              <a:pathLst>
                <a:path w="29209" h="29210" extrusionOk="0">
                  <a:moveTo>
                    <a:pt x="22377" y="0"/>
                  </a:moveTo>
                  <a:lnTo>
                    <a:pt x="6476" y="0"/>
                  </a:lnTo>
                  <a:lnTo>
                    <a:pt x="0" y="6489"/>
                  </a:lnTo>
                  <a:lnTo>
                    <a:pt x="0" y="22440"/>
                  </a:lnTo>
                  <a:lnTo>
                    <a:pt x="6476" y="28867"/>
                  </a:lnTo>
                  <a:lnTo>
                    <a:pt x="14427" y="28867"/>
                  </a:lnTo>
                  <a:lnTo>
                    <a:pt x="22377" y="28867"/>
                  </a:lnTo>
                  <a:lnTo>
                    <a:pt x="28854" y="22440"/>
                  </a:lnTo>
                  <a:lnTo>
                    <a:pt x="28854" y="6489"/>
                  </a:lnTo>
                  <a:lnTo>
                    <a:pt x="22377" y="0"/>
                  </a:lnTo>
                  <a:close/>
                </a:path>
              </a:pathLst>
            </a:custGeom>
            <a:solidFill>
              <a:srgbClr val="E0301E">
                <a:alpha val="47058"/>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sp>
          <p:nvSpPr>
            <p:cNvPr id="124" name="Google Shape;124;p2"/>
            <p:cNvSpPr/>
            <p:nvPr/>
          </p:nvSpPr>
          <p:spPr>
            <a:xfrm>
              <a:off x="2765099" y="3342970"/>
              <a:ext cx="38103" cy="38101"/>
            </a:xfrm>
            <a:custGeom>
              <a:avLst/>
              <a:gdLst/>
              <a:ahLst/>
              <a:cxnLst/>
              <a:rect l="l" t="t" r="r" b="b"/>
              <a:pathLst>
                <a:path w="29845" h="29844" extrusionOk="0">
                  <a:moveTo>
                    <a:pt x="23139" y="0"/>
                  </a:moveTo>
                  <a:lnTo>
                    <a:pt x="6654" y="0"/>
                  </a:lnTo>
                  <a:lnTo>
                    <a:pt x="0" y="6654"/>
                  </a:lnTo>
                  <a:lnTo>
                    <a:pt x="0" y="23139"/>
                  </a:lnTo>
                  <a:lnTo>
                    <a:pt x="6654" y="29794"/>
                  </a:lnTo>
                  <a:lnTo>
                    <a:pt x="14897" y="29794"/>
                  </a:lnTo>
                  <a:lnTo>
                    <a:pt x="23139" y="29794"/>
                  </a:lnTo>
                  <a:lnTo>
                    <a:pt x="29794" y="23139"/>
                  </a:lnTo>
                  <a:lnTo>
                    <a:pt x="29794" y="6654"/>
                  </a:lnTo>
                  <a:lnTo>
                    <a:pt x="23139" y="0"/>
                  </a:lnTo>
                  <a:close/>
                </a:path>
              </a:pathLst>
            </a:custGeom>
            <a:solidFill>
              <a:srgbClr val="E0301E">
                <a:alpha val="40000"/>
              </a:srgbClr>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lang="tr-TR" sz="1467" b="0" i="0" u="none" strike="noStrike" cap="none" dirty="0">
                <a:solidFill>
                  <a:srgbClr val="000000"/>
                </a:solidFill>
                <a:latin typeface="Arial"/>
                <a:ea typeface="Arial"/>
                <a:cs typeface="Arial"/>
                <a:sym typeface="Arial"/>
              </a:endParaRPr>
            </a:p>
          </p:txBody>
        </p:sp>
      </p:grpSp>
      <p:sp>
        <p:nvSpPr>
          <p:cNvPr id="125" name="Google Shape;125;p2"/>
          <p:cNvSpPr txBox="1">
            <a:spLocks noGrp="1"/>
          </p:cNvSpPr>
          <p:nvPr>
            <p:ph type="ctrTitle"/>
          </p:nvPr>
        </p:nvSpPr>
        <p:spPr>
          <a:xfrm>
            <a:off x="609599" y="2103439"/>
            <a:ext cx="6035200" cy="1828400"/>
          </a:xfrm>
          <a:prstGeom prst="rect">
            <a:avLst/>
          </a:prstGeom>
          <a:noFill/>
          <a:ln>
            <a:noFill/>
          </a:ln>
        </p:spPr>
        <p:txBody>
          <a:bodyPr spcFirstLastPara="1" wrap="square" lIns="0" tIns="0" rIns="0" bIns="0" anchor="b" anchorCtr="0">
            <a:noAutofit/>
          </a:bodyPr>
          <a:lstStyle>
            <a:lvl1pPr marR="0" lvl="0" algn="l" rtl="0">
              <a:lnSpc>
                <a:spcPct val="85000"/>
              </a:lnSpc>
              <a:spcBef>
                <a:spcPts val="0"/>
              </a:spcBef>
              <a:spcAft>
                <a:spcPts val="0"/>
              </a:spcAft>
              <a:buClr>
                <a:schemeClr val="lt1"/>
              </a:buClr>
              <a:buSzPts val="3600"/>
              <a:buFont typeface="Georgia"/>
              <a:buNone/>
              <a:defRPr sz="48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400"/>
              <a:buNone/>
              <a:defRPr sz="2400"/>
            </a:lvl2pPr>
            <a:lvl3pPr lvl="2" algn="l">
              <a:lnSpc>
                <a:spcPct val="100000"/>
              </a:lnSpc>
              <a:spcBef>
                <a:spcPts val="0"/>
              </a:spcBef>
              <a:spcAft>
                <a:spcPts val="0"/>
              </a:spcAft>
              <a:buSzPts val="1400"/>
              <a:buNone/>
              <a:defRPr sz="2400"/>
            </a:lvl3pPr>
            <a:lvl4pPr lvl="3" algn="l">
              <a:lnSpc>
                <a:spcPct val="100000"/>
              </a:lnSpc>
              <a:spcBef>
                <a:spcPts val="0"/>
              </a:spcBef>
              <a:spcAft>
                <a:spcPts val="0"/>
              </a:spcAft>
              <a:buSzPts val="1400"/>
              <a:buNone/>
              <a:defRPr sz="2400"/>
            </a:lvl4pPr>
            <a:lvl5pPr lvl="4" algn="l">
              <a:lnSpc>
                <a:spcPct val="100000"/>
              </a:lnSpc>
              <a:spcBef>
                <a:spcPts val="0"/>
              </a:spcBef>
              <a:spcAft>
                <a:spcPts val="0"/>
              </a:spcAft>
              <a:buSzPts val="1400"/>
              <a:buNone/>
              <a:defRPr sz="2400"/>
            </a:lvl5pPr>
            <a:lvl6pPr lvl="5" algn="l">
              <a:lnSpc>
                <a:spcPct val="100000"/>
              </a:lnSpc>
              <a:spcBef>
                <a:spcPts val="0"/>
              </a:spcBef>
              <a:spcAft>
                <a:spcPts val="0"/>
              </a:spcAft>
              <a:buSzPts val="1400"/>
              <a:buNone/>
              <a:defRPr sz="2400"/>
            </a:lvl6pPr>
            <a:lvl7pPr lvl="6" algn="l">
              <a:lnSpc>
                <a:spcPct val="100000"/>
              </a:lnSpc>
              <a:spcBef>
                <a:spcPts val="0"/>
              </a:spcBef>
              <a:spcAft>
                <a:spcPts val="0"/>
              </a:spcAft>
              <a:buSzPts val="1400"/>
              <a:buNone/>
              <a:defRPr sz="2400"/>
            </a:lvl7pPr>
            <a:lvl8pPr lvl="7" algn="l">
              <a:lnSpc>
                <a:spcPct val="100000"/>
              </a:lnSpc>
              <a:spcBef>
                <a:spcPts val="0"/>
              </a:spcBef>
              <a:spcAft>
                <a:spcPts val="0"/>
              </a:spcAft>
              <a:buSzPts val="1400"/>
              <a:buNone/>
              <a:defRPr sz="2400"/>
            </a:lvl8pPr>
            <a:lvl9pPr lvl="8" algn="l">
              <a:lnSpc>
                <a:spcPct val="100000"/>
              </a:lnSpc>
              <a:spcBef>
                <a:spcPts val="0"/>
              </a:spcBef>
              <a:spcAft>
                <a:spcPts val="0"/>
              </a:spcAft>
              <a:buSzPts val="1400"/>
              <a:buNone/>
              <a:defRPr sz="2400"/>
            </a:lvl9pPr>
          </a:lstStyle>
          <a:p>
            <a:endParaRPr lang="tr-TR" dirty="0"/>
          </a:p>
        </p:txBody>
      </p:sp>
      <p:sp>
        <p:nvSpPr>
          <p:cNvPr id="126" name="Google Shape;126;p2"/>
          <p:cNvSpPr txBox="1">
            <a:spLocks noGrp="1"/>
          </p:cNvSpPr>
          <p:nvPr>
            <p:ph type="subTitle" idx="1"/>
          </p:nvPr>
        </p:nvSpPr>
        <p:spPr>
          <a:xfrm>
            <a:off x="609600" y="4160520"/>
            <a:ext cx="6035200" cy="59440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400"/>
              <a:buFont typeface="Arial"/>
              <a:buNone/>
              <a:defRPr sz="1867" b="0" i="0" u="none" strike="noStrike" cap="none">
                <a:solidFill>
                  <a:schemeClr val="lt1"/>
                </a:solidFill>
                <a:latin typeface="Arial"/>
                <a:ea typeface="Arial"/>
                <a:cs typeface="Arial"/>
                <a:sym typeface="Arial"/>
              </a:defRPr>
            </a:lvl9pPr>
          </a:lstStyle>
          <a:p>
            <a:endParaRPr lang="tr-TR" dirty="0"/>
          </a:p>
        </p:txBody>
      </p:sp>
      <p:grpSp>
        <p:nvGrpSpPr>
          <p:cNvPr id="127" name="Google Shape;127;p2"/>
          <p:cNvGrpSpPr/>
          <p:nvPr/>
        </p:nvGrpSpPr>
        <p:grpSpPr>
          <a:xfrm>
            <a:off x="612648" y="5879131"/>
            <a:ext cx="720704" cy="545482"/>
            <a:chOff x="3370263" y="457201"/>
            <a:chExt cx="2193925" cy="1660524"/>
          </a:xfrm>
        </p:grpSpPr>
        <p:sp>
          <p:nvSpPr>
            <p:cNvPr id="128" name="Google Shape;128;p2"/>
            <p:cNvSpPr/>
            <p:nvPr/>
          </p:nvSpPr>
          <p:spPr>
            <a:xfrm>
              <a:off x="4595813" y="1508126"/>
              <a:ext cx="406400" cy="431800"/>
            </a:xfrm>
            <a:custGeom>
              <a:avLst/>
              <a:gdLst/>
              <a:ahLst/>
              <a:cxnLst/>
              <a:rect l="l" t="t" r="r" b="b"/>
              <a:pathLst>
                <a:path w="210" h="224" extrusionOk="0">
                  <a:moveTo>
                    <a:pt x="134" y="24"/>
                  </a:moveTo>
                  <a:cubicBezTo>
                    <a:pt x="98" y="30"/>
                    <a:pt x="79" y="57"/>
                    <a:pt x="79" y="104"/>
                  </a:cubicBezTo>
                  <a:cubicBezTo>
                    <a:pt x="79" y="152"/>
                    <a:pt x="104" y="184"/>
                    <a:pt x="142" y="184"/>
                  </a:cubicBezTo>
                  <a:cubicBezTo>
                    <a:pt x="160" y="184"/>
                    <a:pt x="176" y="178"/>
                    <a:pt x="210" y="161"/>
                  </a:cubicBezTo>
                  <a:cubicBezTo>
                    <a:pt x="210" y="200"/>
                    <a:pt x="210" y="200"/>
                    <a:pt x="210" y="200"/>
                  </a:cubicBezTo>
                  <a:cubicBezTo>
                    <a:pt x="169" y="219"/>
                    <a:pt x="145" y="224"/>
                    <a:pt x="113" y="224"/>
                  </a:cubicBezTo>
                  <a:cubicBezTo>
                    <a:pt x="77" y="224"/>
                    <a:pt x="52" y="215"/>
                    <a:pt x="32" y="194"/>
                  </a:cubicBezTo>
                  <a:cubicBezTo>
                    <a:pt x="11" y="173"/>
                    <a:pt x="0" y="146"/>
                    <a:pt x="0" y="115"/>
                  </a:cubicBezTo>
                  <a:cubicBezTo>
                    <a:pt x="0" y="47"/>
                    <a:pt x="51" y="0"/>
                    <a:pt x="125" y="0"/>
                  </a:cubicBezTo>
                  <a:cubicBezTo>
                    <a:pt x="174" y="0"/>
                    <a:pt x="208" y="23"/>
                    <a:pt x="208" y="56"/>
                  </a:cubicBezTo>
                  <a:cubicBezTo>
                    <a:pt x="208" y="77"/>
                    <a:pt x="192" y="92"/>
                    <a:pt x="169" y="92"/>
                  </a:cubicBezTo>
                  <a:cubicBezTo>
                    <a:pt x="157" y="92"/>
                    <a:pt x="147" y="88"/>
                    <a:pt x="134" y="81"/>
                  </a:cubicBezTo>
                  <a:lnTo>
                    <a:pt x="134" y="24"/>
                  </a:lnTo>
                  <a:close/>
                </a:path>
              </a:pathLst>
            </a:custGeom>
            <a:solidFill>
              <a:srgbClr val="FFFFFF"/>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867" b="0" i="0" u="none" strike="noStrike" cap="none" dirty="0">
                <a:solidFill>
                  <a:srgbClr val="000000"/>
                </a:solidFill>
                <a:latin typeface="Calibri"/>
                <a:ea typeface="Calibri"/>
                <a:cs typeface="Calibri"/>
                <a:sym typeface="Calibri"/>
              </a:endParaRPr>
            </a:p>
          </p:txBody>
        </p:sp>
        <p:sp>
          <p:nvSpPr>
            <p:cNvPr id="129" name="Google Shape;129;p2"/>
            <p:cNvSpPr/>
            <p:nvPr/>
          </p:nvSpPr>
          <p:spPr>
            <a:xfrm>
              <a:off x="3889375" y="1508126"/>
              <a:ext cx="704850" cy="425450"/>
            </a:xfrm>
            <a:custGeom>
              <a:avLst/>
              <a:gdLst/>
              <a:ahLst/>
              <a:cxnLst/>
              <a:rect l="l" t="t" r="r" b="b"/>
              <a:pathLst>
                <a:path w="364" h="221" extrusionOk="0">
                  <a:moveTo>
                    <a:pt x="319" y="115"/>
                  </a:moveTo>
                  <a:cubicBezTo>
                    <a:pt x="352" y="74"/>
                    <a:pt x="364" y="57"/>
                    <a:pt x="364" y="37"/>
                  </a:cubicBezTo>
                  <a:cubicBezTo>
                    <a:pt x="364" y="17"/>
                    <a:pt x="348" y="0"/>
                    <a:pt x="326" y="0"/>
                  </a:cubicBezTo>
                  <a:cubicBezTo>
                    <a:pt x="313" y="0"/>
                    <a:pt x="301" y="7"/>
                    <a:pt x="295" y="13"/>
                  </a:cubicBezTo>
                  <a:cubicBezTo>
                    <a:pt x="295" y="97"/>
                    <a:pt x="295" y="97"/>
                    <a:pt x="295" y="97"/>
                  </a:cubicBezTo>
                  <a:cubicBezTo>
                    <a:pt x="242" y="169"/>
                    <a:pt x="242" y="169"/>
                    <a:pt x="242" y="169"/>
                  </a:cubicBezTo>
                  <a:cubicBezTo>
                    <a:pt x="242" y="6"/>
                    <a:pt x="242" y="6"/>
                    <a:pt x="242" y="6"/>
                  </a:cubicBezTo>
                  <a:cubicBezTo>
                    <a:pt x="191" y="6"/>
                    <a:pt x="191" y="6"/>
                    <a:pt x="191" y="6"/>
                  </a:cubicBezTo>
                  <a:cubicBezTo>
                    <a:pt x="106" y="146"/>
                    <a:pt x="106" y="146"/>
                    <a:pt x="106" y="146"/>
                  </a:cubicBezTo>
                  <a:cubicBezTo>
                    <a:pt x="106" y="6"/>
                    <a:pt x="106" y="6"/>
                    <a:pt x="106" y="6"/>
                  </a:cubicBezTo>
                  <a:cubicBezTo>
                    <a:pt x="77" y="6"/>
                    <a:pt x="77" y="6"/>
                    <a:pt x="77" y="6"/>
                  </a:cubicBezTo>
                  <a:cubicBezTo>
                    <a:pt x="0" y="24"/>
                    <a:pt x="0" y="24"/>
                    <a:pt x="0" y="24"/>
                  </a:cubicBezTo>
                  <a:cubicBezTo>
                    <a:pt x="0" y="44"/>
                    <a:pt x="0" y="44"/>
                    <a:pt x="0" y="44"/>
                  </a:cubicBezTo>
                  <a:cubicBezTo>
                    <a:pt x="42" y="48"/>
                    <a:pt x="42" y="48"/>
                    <a:pt x="42" y="48"/>
                  </a:cubicBezTo>
                  <a:cubicBezTo>
                    <a:pt x="42" y="221"/>
                    <a:pt x="42" y="221"/>
                    <a:pt x="42" y="221"/>
                  </a:cubicBezTo>
                  <a:cubicBezTo>
                    <a:pt x="96" y="221"/>
                    <a:pt x="96" y="221"/>
                    <a:pt x="96" y="221"/>
                  </a:cubicBezTo>
                  <a:cubicBezTo>
                    <a:pt x="177" y="87"/>
                    <a:pt x="177" y="87"/>
                    <a:pt x="177" y="87"/>
                  </a:cubicBezTo>
                  <a:cubicBezTo>
                    <a:pt x="177" y="221"/>
                    <a:pt x="177" y="221"/>
                    <a:pt x="177" y="221"/>
                  </a:cubicBezTo>
                  <a:cubicBezTo>
                    <a:pt x="237" y="221"/>
                    <a:pt x="237" y="221"/>
                    <a:pt x="237" y="221"/>
                  </a:cubicBezTo>
                  <a:lnTo>
                    <a:pt x="319" y="115"/>
                  </a:lnTo>
                  <a:close/>
                </a:path>
              </a:pathLst>
            </a:custGeom>
            <a:solidFill>
              <a:srgbClr val="FFFFFF"/>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867" b="0" i="0" u="none" strike="noStrike" cap="none" dirty="0">
                <a:solidFill>
                  <a:srgbClr val="000000"/>
                </a:solidFill>
                <a:latin typeface="Calibri"/>
                <a:ea typeface="Calibri"/>
                <a:cs typeface="Calibri"/>
                <a:sym typeface="Calibri"/>
              </a:endParaRPr>
            </a:p>
          </p:txBody>
        </p:sp>
        <p:sp>
          <p:nvSpPr>
            <p:cNvPr id="130" name="Google Shape;130;p2"/>
            <p:cNvSpPr/>
            <p:nvPr/>
          </p:nvSpPr>
          <p:spPr>
            <a:xfrm>
              <a:off x="3370263" y="1509713"/>
              <a:ext cx="504825" cy="608012"/>
            </a:xfrm>
            <a:custGeom>
              <a:avLst/>
              <a:gdLst/>
              <a:ahLst/>
              <a:cxnLst/>
              <a:rect l="l" t="t" r="r" b="b"/>
              <a:pathLst>
                <a:path w="261" h="315" extrusionOk="0">
                  <a:moveTo>
                    <a:pt x="106" y="193"/>
                  </a:moveTo>
                  <a:cubicBezTo>
                    <a:pt x="112" y="193"/>
                    <a:pt x="114" y="193"/>
                    <a:pt x="118" y="193"/>
                  </a:cubicBezTo>
                  <a:cubicBezTo>
                    <a:pt x="161" y="193"/>
                    <a:pt x="185" y="166"/>
                    <a:pt x="185" y="114"/>
                  </a:cubicBezTo>
                  <a:cubicBezTo>
                    <a:pt x="185" y="70"/>
                    <a:pt x="166" y="46"/>
                    <a:pt x="130" y="46"/>
                  </a:cubicBezTo>
                  <a:cubicBezTo>
                    <a:pt x="125" y="46"/>
                    <a:pt x="118" y="47"/>
                    <a:pt x="106" y="49"/>
                  </a:cubicBezTo>
                  <a:lnTo>
                    <a:pt x="106" y="193"/>
                  </a:lnTo>
                  <a:close/>
                  <a:moveTo>
                    <a:pt x="106" y="287"/>
                  </a:moveTo>
                  <a:cubicBezTo>
                    <a:pt x="141" y="295"/>
                    <a:pt x="141" y="295"/>
                    <a:pt x="141" y="295"/>
                  </a:cubicBezTo>
                  <a:cubicBezTo>
                    <a:pt x="141" y="315"/>
                    <a:pt x="141" y="315"/>
                    <a:pt x="141" y="315"/>
                  </a:cubicBezTo>
                  <a:cubicBezTo>
                    <a:pt x="3" y="315"/>
                    <a:pt x="3" y="315"/>
                    <a:pt x="3" y="315"/>
                  </a:cubicBezTo>
                  <a:cubicBezTo>
                    <a:pt x="3" y="295"/>
                    <a:pt x="3" y="295"/>
                    <a:pt x="3" y="295"/>
                  </a:cubicBezTo>
                  <a:cubicBezTo>
                    <a:pt x="35" y="287"/>
                    <a:pt x="35" y="287"/>
                    <a:pt x="35" y="287"/>
                  </a:cubicBezTo>
                  <a:cubicBezTo>
                    <a:pt x="35" y="46"/>
                    <a:pt x="35" y="46"/>
                    <a:pt x="35" y="46"/>
                  </a:cubicBezTo>
                  <a:cubicBezTo>
                    <a:pt x="0" y="46"/>
                    <a:pt x="0" y="46"/>
                    <a:pt x="0" y="46"/>
                  </a:cubicBezTo>
                  <a:cubicBezTo>
                    <a:pt x="0" y="26"/>
                    <a:pt x="0" y="26"/>
                    <a:pt x="0" y="26"/>
                  </a:cubicBezTo>
                  <a:cubicBezTo>
                    <a:pt x="84" y="0"/>
                    <a:pt x="84" y="0"/>
                    <a:pt x="84" y="0"/>
                  </a:cubicBezTo>
                  <a:cubicBezTo>
                    <a:pt x="106" y="0"/>
                    <a:pt x="106" y="0"/>
                    <a:pt x="106" y="0"/>
                  </a:cubicBezTo>
                  <a:cubicBezTo>
                    <a:pt x="106" y="29"/>
                    <a:pt x="106" y="29"/>
                    <a:pt x="106" y="29"/>
                  </a:cubicBezTo>
                  <a:cubicBezTo>
                    <a:pt x="145" y="5"/>
                    <a:pt x="159" y="1"/>
                    <a:pt x="179" y="1"/>
                  </a:cubicBezTo>
                  <a:cubicBezTo>
                    <a:pt x="226" y="1"/>
                    <a:pt x="261" y="44"/>
                    <a:pt x="261" y="104"/>
                  </a:cubicBezTo>
                  <a:cubicBezTo>
                    <a:pt x="261" y="173"/>
                    <a:pt x="214" y="220"/>
                    <a:pt x="142" y="220"/>
                  </a:cubicBezTo>
                  <a:cubicBezTo>
                    <a:pt x="134" y="220"/>
                    <a:pt x="120" y="219"/>
                    <a:pt x="106" y="218"/>
                  </a:cubicBezTo>
                  <a:lnTo>
                    <a:pt x="106" y="287"/>
                  </a:lnTo>
                  <a:close/>
                </a:path>
              </a:pathLst>
            </a:custGeom>
            <a:solidFill>
              <a:srgbClr val="FFFFFF"/>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867" b="0" i="0" u="none" strike="noStrike" cap="none" dirty="0">
                <a:solidFill>
                  <a:srgbClr val="000000"/>
                </a:solidFill>
                <a:latin typeface="Calibri"/>
                <a:ea typeface="Calibri"/>
                <a:cs typeface="Calibri"/>
                <a:sym typeface="Calibri"/>
              </a:endParaRPr>
            </a:p>
          </p:txBody>
        </p:sp>
        <p:sp>
          <p:nvSpPr>
            <p:cNvPr id="131" name="Google Shape;131;p2"/>
            <p:cNvSpPr/>
            <p:nvPr/>
          </p:nvSpPr>
          <p:spPr>
            <a:xfrm>
              <a:off x="4357688" y="1169989"/>
              <a:ext cx="409500" cy="103200"/>
            </a:xfrm>
            <a:prstGeom prst="rect">
              <a:avLst/>
            </a:prstGeom>
            <a:solidFill>
              <a:srgbClr val="FFFFFF"/>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867" b="0" i="0" u="none" strike="noStrike" cap="none" dirty="0">
                <a:solidFill>
                  <a:srgbClr val="000000"/>
                </a:solidFill>
                <a:latin typeface="Calibri"/>
                <a:ea typeface="Calibri"/>
                <a:cs typeface="Calibri"/>
                <a:sym typeface="Calibri"/>
              </a:endParaRPr>
            </a:p>
          </p:txBody>
        </p:sp>
        <p:sp>
          <p:nvSpPr>
            <p:cNvPr id="132" name="Google Shape;132;p2"/>
            <p:cNvSpPr/>
            <p:nvPr/>
          </p:nvSpPr>
          <p:spPr>
            <a:xfrm>
              <a:off x="4767263" y="457201"/>
              <a:ext cx="796925" cy="712788"/>
            </a:xfrm>
            <a:custGeom>
              <a:avLst/>
              <a:gdLst/>
              <a:ahLst/>
              <a:cxnLst/>
              <a:rect l="l" t="t" r="r" b="b"/>
              <a:pathLst>
                <a:path w="502" h="449" extrusionOk="0">
                  <a:moveTo>
                    <a:pt x="438" y="321"/>
                  </a:moveTo>
                  <a:lnTo>
                    <a:pt x="438" y="129"/>
                  </a:lnTo>
                  <a:lnTo>
                    <a:pt x="307" y="129"/>
                  </a:lnTo>
                  <a:lnTo>
                    <a:pt x="307" y="51"/>
                  </a:lnTo>
                  <a:lnTo>
                    <a:pt x="257" y="51"/>
                  </a:lnTo>
                  <a:lnTo>
                    <a:pt x="257" y="0"/>
                  </a:lnTo>
                  <a:lnTo>
                    <a:pt x="0" y="0"/>
                  </a:lnTo>
                  <a:lnTo>
                    <a:pt x="0" y="449"/>
                  </a:lnTo>
                  <a:lnTo>
                    <a:pt x="502" y="449"/>
                  </a:lnTo>
                  <a:lnTo>
                    <a:pt x="502" y="321"/>
                  </a:lnTo>
                  <a:lnTo>
                    <a:pt x="438" y="321"/>
                  </a:lnTo>
                  <a:close/>
                  <a:moveTo>
                    <a:pt x="424" y="142"/>
                  </a:moveTo>
                  <a:lnTo>
                    <a:pt x="424" y="321"/>
                  </a:lnTo>
                  <a:lnTo>
                    <a:pt x="307" y="321"/>
                  </a:lnTo>
                  <a:lnTo>
                    <a:pt x="307" y="142"/>
                  </a:lnTo>
                  <a:lnTo>
                    <a:pt x="424" y="142"/>
                  </a:lnTo>
                  <a:close/>
                  <a:moveTo>
                    <a:pt x="13" y="270"/>
                  </a:moveTo>
                  <a:lnTo>
                    <a:pt x="147" y="270"/>
                  </a:lnTo>
                  <a:lnTo>
                    <a:pt x="147" y="321"/>
                  </a:lnTo>
                  <a:lnTo>
                    <a:pt x="13" y="321"/>
                  </a:lnTo>
                  <a:lnTo>
                    <a:pt x="13" y="270"/>
                  </a:lnTo>
                  <a:close/>
                  <a:moveTo>
                    <a:pt x="13" y="63"/>
                  </a:moveTo>
                  <a:lnTo>
                    <a:pt x="244" y="63"/>
                  </a:lnTo>
                  <a:lnTo>
                    <a:pt x="244" y="129"/>
                  </a:lnTo>
                  <a:lnTo>
                    <a:pt x="13" y="129"/>
                  </a:lnTo>
                  <a:lnTo>
                    <a:pt x="13" y="63"/>
                  </a:lnTo>
                  <a:close/>
                  <a:moveTo>
                    <a:pt x="244" y="142"/>
                  </a:moveTo>
                  <a:lnTo>
                    <a:pt x="244" y="321"/>
                  </a:lnTo>
                  <a:lnTo>
                    <a:pt x="161" y="321"/>
                  </a:lnTo>
                  <a:lnTo>
                    <a:pt x="161" y="257"/>
                  </a:lnTo>
                  <a:lnTo>
                    <a:pt x="13" y="257"/>
                  </a:lnTo>
                  <a:lnTo>
                    <a:pt x="13" y="142"/>
                  </a:lnTo>
                  <a:lnTo>
                    <a:pt x="244" y="142"/>
                  </a:lnTo>
                  <a:close/>
                  <a:moveTo>
                    <a:pt x="13" y="334"/>
                  </a:moveTo>
                  <a:lnTo>
                    <a:pt x="147" y="334"/>
                  </a:lnTo>
                  <a:lnTo>
                    <a:pt x="147" y="436"/>
                  </a:lnTo>
                  <a:lnTo>
                    <a:pt x="13" y="436"/>
                  </a:lnTo>
                  <a:lnTo>
                    <a:pt x="13" y="334"/>
                  </a:lnTo>
                  <a:close/>
                  <a:moveTo>
                    <a:pt x="161" y="334"/>
                  </a:moveTo>
                  <a:lnTo>
                    <a:pt x="244" y="334"/>
                  </a:lnTo>
                  <a:lnTo>
                    <a:pt x="244" y="436"/>
                  </a:lnTo>
                  <a:lnTo>
                    <a:pt x="161" y="436"/>
                  </a:lnTo>
                  <a:lnTo>
                    <a:pt x="161" y="334"/>
                  </a:lnTo>
                  <a:close/>
                  <a:moveTo>
                    <a:pt x="257" y="334"/>
                  </a:moveTo>
                  <a:lnTo>
                    <a:pt x="294" y="334"/>
                  </a:lnTo>
                  <a:lnTo>
                    <a:pt x="294" y="436"/>
                  </a:lnTo>
                  <a:lnTo>
                    <a:pt x="257" y="436"/>
                  </a:lnTo>
                  <a:lnTo>
                    <a:pt x="257" y="334"/>
                  </a:lnTo>
                  <a:close/>
                  <a:moveTo>
                    <a:pt x="257" y="321"/>
                  </a:moveTo>
                  <a:lnTo>
                    <a:pt x="257" y="142"/>
                  </a:lnTo>
                  <a:lnTo>
                    <a:pt x="294" y="142"/>
                  </a:lnTo>
                  <a:lnTo>
                    <a:pt x="294" y="321"/>
                  </a:lnTo>
                  <a:lnTo>
                    <a:pt x="257" y="321"/>
                  </a:lnTo>
                  <a:close/>
                  <a:moveTo>
                    <a:pt x="294" y="63"/>
                  </a:moveTo>
                  <a:lnTo>
                    <a:pt x="294" y="129"/>
                  </a:lnTo>
                  <a:lnTo>
                    <a:pt x="257" y="129"/>
                  </a:lnTo>
                  <a:lnTo>
                    <a:pt x="257" y="63"/>
                  </a:lnTo>
                  <a:lnTo>
                    <a:pt x="294" y="63"/>
                  </a:lnTo>
                  <a:close/>
                  <a:moveTo>
                    <a:pt x="13" y="13"/>
                  </a:moveTo>
                  <a:lnTo>
                    <a:pt x="244" y="13"/>
                  </a:lnTo>
                  <a:lnTo>
                    <a:pt x="244" y="51"/>
                  </a:lnTo>
                  <a:lnTo>
                    <a:pt x="13" y="51"/>
                  </a:lnTo>
                  <a:lnTo>
                    <a:pt x="13" y="13"/>
                  </a:lnTo>
                  <a:close/>
                  <a:moveTo>
                    <a:pt x="307" y="436"/>
                  </a:moveTo>
                  <a:lnTo>
                    <a:pt x="307" y="334"/>
                  </a:lnTo>
                  <a:lnTo>
                    <a:pt x="424" y="334"/>
                  </a:lnTo>
                  <a:lnTo>
                    <a:pt x="424" y="436"/>
                  </a:lnTo>
                  <a:lnTo>
                    <a:pt x="307" y="436"/>
                  </a:lnTo>
                  <a:close/>
                  <a:moveTo>
                    <a:pt x="490" y="436"/>
                  </a:moveTo>
                  <a:lnTo>
                    <a:pt x="438" y="436"/>
                  </a:lnTo>
                  <a:lnTo>
                    <a:pt x="438" y="334"/>
                  </a:lnTo>
                  <a:lnTo>
                    <a:pt x="490" y="334"/>
                  </a:lnTo>
                  <a:lnTo>
                    <a:pt x="490" y="436"/>
                  </a:lnTo>
                  <a:close/>
                </a:path>
              </a:pathLst>
            </a:custGeom>
            <a:solidFill>
              <a:srgbClr val="FFFFFF"/>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867" b="0" i="0" u="none" strike="noStrike" cap="none" dirty="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149445283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matchingName="Section Header Grey Manual">
  <p:cSld name="Section Header Grey Manual">
    <p:bg>
      <p:bgPr>
        <a:solidFill>
          <a:schemeClr val="dk1"/>
        </a:solidFill>
        <a:effectLst/>
      </p:bgPr>
    </p:bg>
    <p:spTree>
      <p:nvGrpSpPr>
        <p:cNvPr id="1" name="Shape 553"/>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3D03CB50-B46F-2046-855F-C22C4093DC7B}"/>
              </a:ext>
            </a:extLst>
          </p:cNvPr>
          <p:cNvGraphicFramePr>
            <a:graphicFrameLocks noChangeAspect="1"/>
          </p:cNvGraphicFramePr>
          <p:nvPr userDrawn="1">
            <p:custDataLst>
              <p:tags r:id="rId1"/>
            </p:custDataLst>
            <p:extLst>
              <p:ext uri="{D42A27DB-BD31-4B8C-83A1-F6EECF244321}">
                <p14:modId xmlns:p14="http://schemas.microsoft.com/office/powerpoint/2010/main" val="34922985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2" name="think-cell data - do not delete" hidden="1">
                        <a:extLst>
                          <a:ext uri="{FF2B5EF4-FFF2-40B4-BE49-F238E27FC236}">
                            <a16:creationId xmlns:a16="http://schemas.microsoft.com/office/drawing/2014/main" id="{3D03CB50-B46F-2046-855F-C22C4093DC7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54" name="Google Shape;554;p71"/>
          <p:cNvSpPr txBox="1">
            <a:spLocks noGrp="1"/>
          </p:cNvSpPr>
          <p:nvPr>
            <p:ph type="title"/>
          </p:nvPr>
        </p:nvSpPr>
        <p:spPr>
          <a:xfrm>
            <a:off x="442913" y="428625"/>
            <a:ext cx="1374457" cy="1965960"/>
          </a:xfrm>
          <a:prstGeom prst="rect">
            <a:avLst/>
          </a:prstGeom>
          <a:noFill/>
          <a:ln>
            <a:noFill/>
          </a:ln>
        </p:spPr>
        <p:txBody>
          <a:bodyPr spcFirstLastPara="1" wrap="square" lIns="0" tIns="0" rIns="0" bIns="0" anchor="t" anchorCtr="0">
            <a:noAutofit/>
          </a:bodyPr>
          <a:lstStyle>
            <a:lvl1pPr lvl="0" algn="l" rtl="0">
              <a:lnSpc>
                <a:spcPct val="80000"/>
              </a:lnSpc>
              <a:spcBef>
                <a:spcPts val="0"/>
              </a:spcBef>
              <a:spcAft>
                <a:spcPts val="0"/>
              </a:spcAft>
              <a:buClr>
                <a:schemeClr val="lt1"/>
              </a:buClr>
              <a:buSzPts val="14400"/>
              <a:buFont typeface="Arial"/>
              <a:buNone/>
              <a:defRPr sz="14400" b="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lang="tr-TR" dirty="0"/>
          </a:p>
        </p:txBody>
      </p:sp>
      <p:grpSp>
        <p:nvGrpSpPr>
          <p:cNvPr id="555" name="Google Shape;555;p71"/>
          <p:cNvGrpSpPr/>
          <p:nvPr/>
        </p:nvGrpSpPr>
        <p:grpSpPr>
          <a:xfrm>
            <a:off x="1858242" y="24140"/>
            <a:ext cx="8872068" cy="6737303"/>
            <a:chOff x="1858242" y="24140"/>
            <a:chExt cx="8872068" cy="6737303"/>
          </a:xfrm>
        </p:grpSpPr>
        <p:sp>
          <p:nvSpPr>
            <p:cNvPr id="556" name="Google Shape;556;p71"/>
            <p:cNvSpPr/>
            <p:nvPr/>
          </p:nvSpPr>
          <p:spPr>
            <a:xfrm>
              <a:off x="6200179" y="6279735"/>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557" name="Google Shape;557;p71"/>
            <p:cNvSpPr/>
            <p:nvPr/>
          </p:nvSpPr>
          <p:spPr>
            <a:xfrm>
              <a:off x="6181521" y="6047109"/>
              <a:ext cx="52704" cy="52704"/>
            </a:xfrm>
            <a:custGeom>
              <a:avLst/>
              <a:gdLst/>
              <a:ahLst/>
              <a:cxnLst/>
              <a:rect l="l" t="t" r="r" b="b"/>
              <a:pathLst>
                <a:path w="52704" h="52704" extrusionOk="0">
                  <a:moveTo>
                    <a:pt x="26339" y="0"/>
                  </a:moveTo>
                  <a:lnTo>
                    <a:pt x="16089" y="2068"/>
                  </a:lnTo>
                  <a:lnTo>
                    <a:pt x="7716" y="7712"/>
                  </a:lnTo>
                  <a:lnTo>
                    <a:pt x="2070" y="16084"/>
                  </a:lnTo>
                  <a:lnTo>
                    <a:pt x="0" y="26339"/>
                  </a:lnTo>
                  <a:lnTo>
                    <a:pt x="2070" y="36588"/>
                  </a:lnTo>
                  <a:lnTo>
                    <a:pt x="7716" y="44956"/>
                  </a:lnTo>
                  <a:lnTo>
                    <a:pt x="16089" y="50598"/>
                  </a:lnTo>
                  <a:lnTo>
                    <a:pt x="26339" y="52666"/>
                  </a:lnTo>
                  <a:lnTo>
                    <a:pt x="36590" y="50598"/>
                  </a:lnTo>
                  <a:lnTo>
                    <a:pt x="44962" y="44956"/>
                  </a:lnTo>
                  <a:lnTo>
                    <a:pt x="50608" y="36588"/>
                  </a:lnTo>
                  <a:lnTo>
                    <a:pt x="52679" y="26339"/>
                  </a:lnTo>
                  <a:lnTo>
                    <a:pt x="50608" y="16084"/>
                  </a:lnTo>
                  <a:lnTo>
                    <a:pt x="44962" y="7712"/>
                  </a:lnTo>
                  <a:lnTo>
                    <a:pt x="36590" y="2068"/>
                  </a:lnTo>
                  <a:lnTo>
                    <a:pt x="26339"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558" name="Google Shape;558;p71"/>
            <p:cNvPicPr preferRelativeResize="0"/>
            <p:nvPr/>
          </p:nvPicPr>
          <p:blipFill rotWithShape="1">
            <a:blip r:embed="rId5">
              <a:alphaModFix/>
            </a:blip>
            <a:srcRect/>
            <a:stretch/>
          </p:blipFill>
          <p:spPr>
            <a:xfrm>
              <a:off x="5954391" y="6035042"/>
              <a:ext cx="76809" cy="76809"/>
            </a:xfrm>
            <a:prstGeom prst="rect">
              <a:avLst/>
            </a:prstGeom>
            <a:noFill/>
            <a:ln>
              <a:noFill/>
            </a:ln>
          </p:spPr>
        </p:pic>
        <p:pic>
          <p:nvPicPr>
            <p:cNvPr id="559" name="Google Shape;559;p71"/>
            <p:cNvPicPr preferRelativeResize="0"/>
            <p:nvPr/>
          </p:nvPicPr>
          <p:blipFill rotWithShape="1">
            <a:blip r:embed="rId6">
              <a:alphaModFix/>
            </a:blip>
            <a:srcRect/>
            <a:stretch/>
          </p:blipFill>
          <p:spPr>
            <a:xfrm>
              <a:off x="6371362" y="5809000"/>
              <a:ext cx="100939" cy="100952"/>
            </a:xfrm>
            <a:prstGeom prst="rect">
              <a:avLst/>
            </a:prstGeom>
            <a:noFill/>
            <a:ln>
              <a:noFill/>
            </a:ln>
          </p:spPr>
        </p:pic>
        <p:pic>
          <p:nvPicPr>
            <p:cNvPr id="560" name="Google Shape;560;p71"/>
            <p:cNvPicPr preferRelativeResize="0"/>
            <p:nvPr/>
          </p:nvPicPr>
          <p:blipFill rotWithShape="1">
            <a:blip r:embed="rId7">
              <a:alphaModFix/>
            </a:blip>
            <a:srcRect/>
            <a:stretch/>
          </p:blipFill>
          <p:spPr>
            <a:xfrm>
              <a:off x="6127763" y="5779375"/>
              <a:ext cx="160197" cy="160197"/>
            </a:xfrm>
            <a:prstGeom prst="rect">
              <a:avLst/>
            </a:prstGeom>
            <a:noFill/>
            <a:ln>
              <a:noFill/>
            </a:ln>
          </p:spPr>
        </p:pic>
        <p:pic>
          <p:nvPicPr>
            <p:cNvPr id="561" name="Google Shape;561;p71"/>
            <p:cNvPicPr preferRelativeResize="0"/>
            <p:nvPr/>
          </p:nvPicPr>
          <p:blipFill rotWithShape="1">
            <a:blip r:embed="rId8">
              <a:alphaModFix/>
            </a:blip>
            <a:srcRect/>
            <a:stretch/>
          </p:blipFill>
          <p:spPr>
            <a:xfrm>
              <a:off x="5923668" y="5790346"/>
              <a:ext cx="138252" cy="138252"/>
            </a:xfrm>
            <a:prstGeom prst="rect">
              <a:avLst/>
            </a:prstGeom>
            <a:noFill/>
            <a:ln>
              <a:noFill/>
            </a:ln>
          </p:spPr>
        </p:pic>
        <p:pic>
          <p:nvPicPr>
            <p:cNvPr id="562" name="Google Shape;562;p71"/>
            <p:cNvPicPr preferRelativeResize="0"/>
            <p:nvPr/>
          </p:nvPicPr>
          <p:blipFill rotWithShape="1">
            <a:blip r:embed="rId9">
              <a:alphaModFix/>
            </a:blip>
            <a:srcRect/>
            <a:stretch/>
          </p:blipFill>
          <p:spPr>
            <a:xfrm>
              <a:off x="6354903" y="5578571"/>
              <a:ext cx="133857" cy="133870"/>
            </a:xfrm>
            <a:prstGeom prst="rect">
              <a:avLst/>
            </a:prstGeom>
            <a:noFill/>
            <a:ln>
              <a:noFill/>
            </a:ln>
          </p:spPr>
        </p:pic>
        <p:pic>
          <p:nvPicPr>
            <p:cNvPr id="563" name="Google Shape;563;p71"/>
            <p:cNvPicPr preferRelativeResize="0"/>
            <p:nvPr/>
          </p:nvPicPr>
          <p:blipFill rotWithShape="1">
            <a:blip r:embed="rId10">
              <a:alphaModFix/>
            </a:blip>
            <a:srcRect/>
            <a:stretch/>
          </p:blipFill>
          <p:spPr>
            <a:xfrm>
              <a:off x="6143117" y="5580765"/>
              <a:ext cx="129489" cy="129476"/>
            </a:xfrm>
            <a:prstGeom prst="rect">
              <a:avLst/>
            </a:prstGeom>
            <a:noFill/>
            <a:ln>
              <a:noFill/>
            </a:ln>
          </p:spPr>
        </p:pic>
        <p:pic>
          <p:nvPicPr>
            <p:cNvPr id="564" name="Google Shape;564;p71"/>
            <p:cNvPicPr preferRelativeResize="0"/>
            <p:nvPr/>
          </p:nvPicPr>
          <p:blipFill rotWithShape="1">
            <a:blip r:embed="rId11">
              <a:alphaModFix/>
            </a:blip>
            <a:srcRect/>
            <a:stretch/>
          </p:blipFill>
          <p:spPr>
            <a:xfrm>
              <a:off x="5919274" y="5571987"/>
              <a:ext cx="147040" cy="147040"/>
            </a:xfrm>
            <a:prstGeom prst="rect">
              <a:avLst/>
            </a:prstGeom>
            <a:noFill/>
            <a:ln>
              <a:noFill/>
            </a:ln>
          </p:spPr>
        </p:pic>
        <p:sp>
          <p:nvSpPr>
            <p:cNvPr id="565" name="Google Shape;565;p71"/>
            <p:cNvSpPr/>
            <p:nvPr/>
          </p:nvSpPr>
          <p:spPr>
            <a:xfrm>
              <a:off x="6391110" y="5399716"/>
              <a:ext cx="61595" cy="61595"/>
            </a:xfrm>
            <a:custGeom>
              <a:avLst/>
              <a:gdLst/>
              <a:ahLst/>
              <a:cxnLst/>
              <a:rect l="l" t="t" r="r" b="b"/>
              <a:pathLst>
                <a:path w="61595" h="61595" extrusionOk="0">
                  <a:moveTo>
                    <a:pt x="30721" y="0"/>
                  </a:moveTo>
                  <a:lnTo>
                    <a:pt x="18763" y="2414"/>
                  </a:lnTo>
                  <a:lnTo>
                    <a:pt x="8997" y="8997"/>
                  </a:lnTo>
                  <a:lnTo>
                    <a:pt x="2414" y="18763"/>
                  </a:lnTo>
                  <a:lnTo>
                    <a:pt x="0" y="30721"/>
                  </a:lnTo>
                  <a:lnTo>
                    <a:pt x="2414" y="42679"/>
                  </a:lnTo>
                  <a:lnTo>
                    <a:pt x="8997" y="52444"/>
                  </a:lnTo>
                  <a:lnTo>
                    <a:pt x="18763" y="59028"/>
                  </a:lnTo>
                  <a:lnTo>
                    <a:pt x="30721" y="61442"/>
                  </a:lnTo>
                  <a:lnTo>
                    <a:pt x="42679" y="59028"/>
                  </a:lnTo>
                  <a:lnTo>
                    <a:pt x="52444" y="52444"/>
                  </a:lnTo>
                  <a:lnTo>
                    <a:pt x="59028" y="42679"/>
                  </a:lnTo>
                  <a:lnTo>
                    <a:pt x="61442" y="30721"/>
                  </a:lnTo>
                  <a:lnTo>
                    <a:pt x="59028" y="18763"/>
                  </a:lnTo>
                  <a:lnTo>
                    <a:pt x="52444" y="8997"/>
                  </a:lnTo>
                  <a:lnTo>
                    <a:pt x="42679" y="2414"/>
                  </a:lnTo>
                  <a:lnTo>
                    <a:pt x="30721"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566" name="Google Shape;566;p71"/>
            <p:cNvPicPr preferRelativeResize="0"/>
            <p:nvPr/>
          </p:nvPicPr>
          <p:blipFill rotWithShape="1">
            <a:blip r:embed="rId11">
              <a:alphaModFix/>
            </a:blip>
            <a:srcRect/>
            <a:stretch/>
          </p:blipFill>
          <p:spPr>
            <a:xfrm>
              <a:off x="6134341" y="5356921"/>
              <a:ext cx="147040" cy="147040"/>
            </a:xfrm>
            <a:prstGeom prst="rect">
              <a:avLst/>
            </a:prstGeom>
            <a:noFill/>
            <a:ln>
              <a:noFill/>
            </a:ln>
          </p:spPr>
        </p:pic>
        <p:pic>
          <p:nvPicPr>
            <p:cNvPr id="567" name="Google Shape;567;p71"/>
            <p:cNvPicPr preferRelativeResize="0"/>
            <p:nvPr/>
          </p:nvPicPr>
          <p:blipFill rotWithShape="1">
            <a:blip r:embed="rId12">
              <a:alphaModFix/>
            </a:blip>
            <a:srcRect/>
            <a:stretch/>
          </p:blipFill>
          <p:spPr>
            <a:xfrm>
              <a:off x="6347219" y="5141855"/>
              <a:ext cx="149225" cy="149225"/>
            </a:xfrm>
            <a:prstGeom prst="rect">
              <a:avLst/>
            </a:prstGeom>
            <a:noFill/>
            <a:ln>
              <a:noFill/>
            </a:ln>
          </p:spPr>
        </p:pic>
        <p:pic>
          <p:nvPicPr>
            <p:cNvPr id="568" name="Google Shape;568;p71"/>
            <p:cNvPicPr preferRelativeResize="0"/>
            <p:nvPr/>
          </p:nvPicPr>
          <p:blipFill rotWithShape="1">
            <a:blip r:embed="rId13">
              <a:alphaModFix/>
            </a:blip>
            <a:srcRect/>
            <a:stretch/>
          </p:blipFill>
          <p:spPr>
            <a:xfrm>
              <a:off x="7439005" y="4948732"/>
              <a:ext cx="107543" cy="107530"/>
            </a:xfrm>
            <a:prstGeom prst="rect">
              <a:avLst/>
            </a:prstGeom>
            <a:noFill/>
            <a:ln>
              <a:noFill/>
            </a:ln>
          </p:spPr>
        </p:pic>
        <p:sp>
          <p:nvSpPr>
            <p:cNvPr id="569" name="Google Shape;569;p71"/>
            <p:cNvSpPr/>
            <p:nvPr/>
          </p:nvSpPr>
          <p:spPr>
            <a:xfrm>
              <a:off x="5755787" y="4979456"/>
              <a:ext cx="46354" cy="46354"/>
            </a:xfrm>
            <a:custGeom>
              <a:avLst/>
              <a:gdLst/>
              <a:ahLst/>
              <a:cxnLst/>
              <a:rect l="l" t="t" r="r" b="b"/>
              <a:pathLst>
                <a:path w="46354" h="46354" extrusionOk="0">
                  <a:moveTo>
                    <a:pt x="23037" y="0"/>
                  </a:moveTo>
                  <a:lnTo>
                    <a:pt x="14069" y="1810"/>
                  </a:lnTo>
                  <a:lnTo>
                    <a:pt x="6746" y="6746"/>
                  </a:lnTo>
                  <a:lnTo>
                    <a:pt x="1810" y="14069"/>
                  </a:lnTo>
                  <a:lnTo>
                    <a:pt x="0" y="23037"/>
                  </a:lnTo>
                  <a:lnTo>
                    <a:pt x="1810" y="32007"/>
                  </a:lnTo>
                  <a:lnTo>
                    <a:pt x="6746" y="39335"/>
                  </a:lnTo>
                  <a:lnTo>
                    <a:pt x="14069" y="44276"/>
                  </a:lnTo>
                  <a:lnTo>
                    <a:pt x="23037" y="46088"/>
                  </a:lnTo>
                  <a:lnTo>
                    <a:pt x="32005" y="44276"/>
                  </a:lnTo>
                  <a:lnTo>
                    <a:pt x="39328" y="39335"/>
                  </a:lnTo>
                  <a:lnTo>
                    <a:pt x="44265" y="32007"/>
                  </a:lnTo>
                  <a:lnTo>
                    <a:pt x="46075" y="23037"/>
                  </a:lnTo>
                  <a:lnTo>
                    <a:pt x="44265" y="14069"/>
                  </a:lnTo>
                  <a:lnTo>
                    <a:pt x="39328" y="6746"/>
                  </a:lnTo>
                  <a:lnTo>
                    <a:pt x="32005" y="1810"/>
                  </a:lnTo>
                  <a:lnTo>
                    <a:pt x="23037"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570" name="Google Shape;570;p71"/>
            <p:cNvPicPr preferRelativeResize="0"/>
            <p:nvPr/>
          </p:nvPicPr>
          <p:blipFill rotWithShape="1">
            <a:blip r:embed="rId14">
              <a:alphaModFix/>
            </a:blip>
            <a:srcRect/>
            <a:stretch/>
          </p:blipFill>
          <p:spPr>
            <a:xfrm>
              <a:off x="5526451" y="4964096"/>
              <a:ext cx="76809" cy="76809"/>
            </a:xfrm>
            <a:prstGeom prst="rect">
              <a:avLst/>
            </a:prstGeom>
            <a:noFill/>
            <a:ln>
              <a:noFill/>
            </a:ln>
          </p:spPr>
        </p:pic>
        <p:pic>
          <p:nvPicPr>
            <p:cNvPr id="571" name="Google Shape;571;p71"/>
            <p:cNvPicPr preferRelativeResize="0"/>
            <p:nvPr/>
          </p:nvPicPr>
          <p:blipFill rotWithShape="1">
            <a:blip r:embed="rId15">
              <a:alphaModFix/>
            </a:blip>
            <a:srcRect/>
            <a:stretch/>
          </p:blipFill>
          <p:spPr>
            <a:xfrm>
              <a:off x="5313582" y="4966291"/>
              <a:ext cx="72415" cy="72415"/>
            </a:xfrm>
            <a:prstGeom prst="rect">
              <a:avLst/>
            </a:prstGeom>
            <a:noFill/>
            <a:ln>
              <a:noFill/>
            </a:ln>
          </p:spPr>
        </p:pic>
        <p:sp>
          <p:nvSpPr>
            <p:cNvPr id="572" name="Google Shape;572;p71"/>
            <p:cNvSpPr/>
            <p:nvPr/>
          </p:nvSpPr>
          <p:spPr>
            <a:xfrm>
              <a:off x="5131425" y="4998112"/>
              <a:ext cx="8889" cy="8889"/>
            </a:xfrm>
            <a:custGeom>
              <a:avLst/>
              <a:gdLst/>
              <a:ahLst/>
              <a:cxnLst/>
              <a:rect l="l" t="t" r="r" b="b"/>
              <a:pathLst>
                <a:path w="8889"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573" name="Google Shape;573;p71"/>
            <p:cNvPicPr preferRelativeResize="0"/>
            <p:nvPr/>
          </p:nvPicPr>
          <p:blipFill rotWithShape="1">
            <a:blip r:embed="rId13">
              <a:alphaModFix/>
            </a:blip>
            <a:srcRect/>
            <a:stretch/>
          </p:blipFill>
          <p:spPr>
            <a:xfrm>
              <a:off x="7652977" y="4732568"/>
              <a:ext cx="109728" cy="109728"/>
            </a:xfrm>
            <a:prstGeom prst="rect">
              <a:avLst/>
            </a:prstGeom>
            <a:noFill/>
            <a:ln>
              <a:noFill/>
            </a:ln>
          </p:spPr>
        </p:pic>
        <p:pic>
          <p:nvPicPr>
            <p:cNvPr id="574" name="Google Shape;574;p71"/>
            <p:cNvPicPr preferRelativeResize="0"/>
            <p:nvPr/>
          </p:nvPicPr>
          <p:blipFill rotWithShape="1">
            <a:blip r:embed="rId9">
              <a:alphaModFix/>
            </a:blip>
            <a:srcRect/>
            <a:stretch/>
          </p:blipFill>
          <p:spPr>
            <a:xfrm>
              <a:off x="7425848" y="4720498"/>
              <a:ext cx="133857" cy="133870"/>
            </a:xfrm>
            <a:prstGeom prst="rect">
              <a:avLst/>
            </a:prstGeom>
            <a:noFill/>
            <a:ln>
              <a:noFill/>
            </a:ln>
          </p:spPr>
        </p:pic>
        <p:pic>
          <p:nvPicPr>
            <p:cNvPr id="575" name="Google Shape;575;p71"/>
            <p:cNvPicPr preferRelativeResize="0"/>
            <p:nvPr/>
          </p:nvPicPr>
          <p:blipFill rotWithShape="1">
            <a:blip r:embed="rId16">
              <a:alphaModFix/>
            </a:blip>
            <a:srcRect/>
            <a:stretch/>
          </p:blipFill>
          <p:spPr>
            <a:xfrm>
              <a:off x="7218457" y="4727082"/>
              <a:ext cx="120700" cy="120700"/>
            </a:xfrm>
            <a:prstGeom prst="rect">
              <a:avLst/>
            </a:prstGeom>
            <a:noFill/>
            <a:ln>
              <a:noFill/>
            </a:ln>
          </p:spPr>
        </p:pic>
        <p:pic>
          <p:nvPicPr>
            <p:cNvPr id="576" name="Google Shape;576;p71"/>
            <p:cNvPicPr preferRelativeResize="0"/>
            <p:nvPr/>
          </p:nvPicPr>
          <p:blipFill rotWithShape="1">
            <a:blip r:embed="rId17">
              <a:alphaModFix/>
            </a:blip>
            <a:srcRect/>
            <a:stretch/>
          </p:blipFill>
          <p:spPr>
            <a:xfrm>
              <a:off x="6362572" y="4728181"/>
              <a:ext cx="118516" cy="118503"/>
            </a:xfrm>
            <a:prstGeom prst="rect">
              <a:avLst/>
            </a:prstGeom>
            <a:noFill/>
            <a:ln>
              <a:noFill/>
            </a:ln>
          </p:spPr>
        </p:pic>
        <p:pic>
          <p:nvPicPr>
            <p:cNvPr id="577" name="Google Shape;577;p71"/>
            <p:cNvPicPr preferRelativeResize="0"/>
            <p:nvPr/>
          </p:nvPicPr>
          <p:blipFill rotWithShape="1">
            <a:blip r:embed="rId18">
              <a:alphaModFix/>
            </a:blip>
            <a:srcRect/>
            <a:stretch/>
          </p:blipFill>
          <p:spPr>
            <a:xfrm>
              <a:off x="6142025" y="4721597"/>
              <a:ext cx="131673" cy="131673"/>
            </a:xfrm>
            <a:prstGeom prst="rect">
              <a:avLst/>
            </a:prstGeom>
            <a:noFill/>
            <a:ln>
              <a:noFill/>
            </a:ln>
          </p:spPr>
        </p:pic>
        <p:pic>
          <p:nvPicPr>
            <p:cNvPr id="578" name="Google Shape;578;p71"/>
            <p:cNvPicPr preferRelativeResize="0"/>
            <p:nvPr/>
          </p:nvPicPr>
          <p:blipFill rotWithShape="1">
            <a:blip r:embed="rId19">
              <a:alphaModFix/>
            </a:blip>
            <a:srcRect/>
            <a:stretch/>
          </p:blipFill>
          <p:spPr>
            <a:xfrm>
              <a:off x="5917078" y="4711720"/>
              <a:ext cx="151434" cy="151422"/>
            </a:xfrm>
            <a:prstGeom prst="rect">
              <a:avLst/>
            </a:prstGeom>
            <a:noFill/>
            <a:ln>
              <a:noFill/>
            </a:ln>
          </p:spPr>
        </p:pic>
        <p:pic>
          <p:nvPicPr>
            <p:cNvPr id="579" name="Google Shape;579;p71"/>
            <p:cNvPicPr preferRelativeResize="0"/>
            <p:nvPr/>
          </p:nvPicPr>
          <p:blipFill rotWithShape="1">
            <a:blip r:embed="rId20">
              <a:alphaModFix/>
            </a:blip>
            <a:srcRect/>
            <a:stretch/>
          </p:blipFill>
          <p:spPr>
            <a:xfrm>
              <a:off x="5704212" y="4712819"/>
              <a:ext cx="149225" cy="149225"/>
            </a:xfrm>
            <a:prstGeom prst="rect">
              <a:avLst/>
            </a:prstGeom>
            <a:noFill/>
            <a:ln>
              <a:noFill/>
            </a:ln>
          </p:spPr>
        </p:pic>
        <p:pic>
          <p:nvPicPr>
            <p:cNvPr id="580" name="Google Shape;580;p71"/>
            <p:cNvPicPr preferRelativeResize="0"/>
            <p:nvPr/>
          </p:nvPicPr>
          <p:blipFill rotWithShape="1">
            <a:blip r:embed="rId21">
              <a:alphaModFix/>
            </a:blip>
            <a:srcRect/>
            <a:stretch/>
          </p:blipFill>
          <p:spPr>
            <a:xfrm>
              <a:off x="5494625" y="4717208"/>
              <a:ext cx="140461" cy="140449"/>
            </a:xfrm>
            <a:prstGeom prst="rect">
              <a:avLst/>
            </a:prstGeom>
            <a:noFill/>
            <a:ln>
              <a:noFill/>
            </a:ln>
          </p:spPr>
        </p:pic>
        <p:pic>
          <p:nvPicPr>
            <p:cNvPr id="581" name="Google Shape;581;p71"/>
            <p:cNvPicPr preferRelativeResize="0"/>
            <p:nvPr/>
          </p:nvPicPr>
          <p:blipFill rotWithShape="1">
            <a:blip r:embed="rId22">
              <a:alphaModFix/>
            </a:blip>
            <a:srcRect/>
            <a:stretch/>
          </p:blipFill>
          <p:spPr>
            <a:xfrm>
              <a:off x="5309187" y="4746835"/>
              <a:ext cx="81203" cy="81203"/>
            </a:xfrm>
            <a:prstGeom prst="rect">
              <a:avLst/>
            </a:prstGeom>
            <a:noFill/>
            <a:ln>
              <a:noFill/>
            </a:ln>
          </p:spPr>
        </p:pic>
        <p:pic>
          <p:nvPicPr>
            <p:cNvPr id="582" name="Google Shape;582;p71"/>
            <p:cNvPicPr preferRelativeResize="0"/>
            <p:nvPr/>
          </p:nvPicPr>
          <p:blipFill rotWithShape="1">
            <a:blip r:embed="rId23">
              <a:alphaModFix/>
            </a:blip>
            <a:srcRect/>
            <a:stretch/>
          </p:blipFill>
          <p:spPr>
            <a:xfrm>
              <a:off x="7244797" y="4539449"/>
              <a:ext cx="68021" cy="68033"/>
            </a:xfrm>
            <a:prstGeom prst="rect">
              <a:avLst/>
            </a:prstGeom>
            <a:noFill/>
            <a:ln>
              <a:noFill/>
            </a:ln>
          </p:spPr>
        </p:pic>
        <p:pic>
          <p:nvPicPr>
            <p:cNvPr id="583" name="Google Shape;583;p71"/>
            <p:cNvPicPr preferRelativeResize="0"/>
            <p:nvPr/>
          </p:nvPicPr>
          <p:blipFill rotWithShape="1">
            <a:blip r:embed="rId24">
              <a:alphaModFix/>
            </a:blip>
            <a:srcRect/>
            <a:stretch/>
          </p:blipFill>
          <p:spPr>
            <a:xfrm>
              <a:off x="7018749" y="4527377"/>
              <a:ext cx="92176" cy="92176"/>
            </a:xfrm>
            <a:prstGeom prst="rect">
              <a:avLst/>
            </a:prstGeom>
            <a:noFill/>
            <a:ln>
              <a:noFill/>
            </a:ln>
          </p:spPr>
        </p:pic>
        <p:pic>
          <p:nvPicPr>
            <p:cNvPr id="584" name="Google Shape;584;p71"/>
            <p:cNvPicPr preferRelativeResize="0"/>
            <p:nvPr/>
          </p:nvPicPr>
          <p:blipFill rotWithShape="1">
            <a:blip r:embed="rId25">
              <a:alphaModFix/>
            </a:blip>
            <a:srcRect/>
            <a:stretch/>
          </p:blipFill>
          <p:spPr>
            <a:xfrm>
              <a:off x="6349415" y="4501044"/>
              <a:ext cx="144830" cy="144843"/>
            </a:xfrm>
            <a:prstGeom prst="rect">
              <a:avLst/>
            </a:prstGeom>
            <a:noFill/>
            <a:ln>
              <a:noFill/>
            </a:ln>
          </p:spPr>
        </p:pic>
        <p:pic>
          <p:nvPicPr>
            <p:cNvPr id="585" name="Google Shape;585;p71"/>
            <p:cNvPicPr preferRelativeResize="0"/>
            <p:nvPr/>
          </p:nvPicPr>
          <p:blipFill rotWithShape="1">
            <a:blip r:embed="rId26">
              <a:alphaModFix/>
            </a:blip>
            <a:srcRect/>
            <a:stretch/>
          </p:blipFill>
          <p:spPr>
            <a:xfrm>
              <a:off x="6144221" y="4509822"/>
              <a:ext cx="127279" cy="127279"/>
            </a:xfrm>
            <a:prstGeom prst="rect">
              <a:avLst/>
            </a:prstGeom>
            <a:noFill/>
            <a:ln>
              <a:noFill/>
            </a:ln>
          </p:spPr>
        </p:pic>
        <p:pic>
          <p:nvPicPr>
            <p:cNvPr id="586" name="Google Shape;586;p71"/>
            <p:cNvPicPr preferRelativeResize="0"/>
            <p:nvPr/>
          </p:nvPicPr>
          <p:blipFill rotWithShape="1">
            <a:blip r:embed="rId27">
              <a:alphaModFix/>
            </a:blip>
            <a:srcRect/>
            <a:stretch/>
          </p:blipFill>
          <p:spPr>
            <a:xfrm>
              <a:off x="5711896" y="4506528"/>
              <a:ext cx="133857" cy="133870"/>
            </a:xfrm>
            <a:prstGeom prst="rect">
              <a:avLst/>
            </a:prstGeom>
            <a:noFill/>
            <a:ln>
              <a:noFill/>
            </a:ln>
          </p:spPr>
        </p:pic>
        <p:pic>
          <p:nvPicPr>
            <p:cNvPr id="587" name="Google Shape;587;p71"/>
            <p:cNvPicPr preferRelativeResize="0"/>
            <p:nvPr/>
          </p:nvPicPr>
          <p:blipFill rotWithShape="1">
            <a:blip r:embed="rId28">
              <a:alphaModFix/>
            </a:blip>
            <a:srcRect/>
            <a:stretch/>
          </p:blipFill>
          <p:spPr>
            <a:xfrm>
              <a:off x="5489138" y="4497750"/>
              <a:ext cx="151434" cy="151422"/>
            </a:xfrm>
            <a:prstGeom prst="rect">
              <a:avLst/>
            </a:prstGeom>
            <a:noFill/>
            <a:ln>
              <a:noFill/>
            </a:ln>
          </p:spPr>
        </p:pic>
        <p:pic>
          <p:nvPicPr>
            <p:cNvPr id="588" name="Google Shape;588;p71"/>
            <p:cNvPicPr preferRelativeResize="0"/>
            <p:nvPr/>
          </p:nvPicPr>
          <p:blipFill rotWithShape="1">
            <a:blip r:embed="rId29">
              <a:alphaModFix/>
            </a:blip>
            <a:srcRect/>
            <a:stretch/>
          </p:blipFill>
          <p:spPr>
            <a:xfrm>
              <a:off x="5278465" y="4502139"/>
              <a:ext cx="142646" cy="142646"/>
            </a:xfrm>
            <a:prstGeom prst="rect">
              <a:avLst/>
            </a:prstGeom>
            <a:noFill/>
            <a:ln>
              <a:noFill/>
            </a:ln>
          </p:spPr>
        </p:pic>
        <p:pic>
          <p:nvPicPr>
            <p:cNvPr id="589" name="Google Shape;589;p71"/>
            <p:cNvPicPr preferRelativeResize="0"/>
            <p:nvPr/>
          </p:nvPicPr>
          <p:blipFill rotWithShape="1">
            <a:blip r:embed="rId26">
              <a:alphaModFix/>
            </a:blip>
            <a:srcRect/>
            <a:stretch/>
          </p:blipFill>
          <p:spPr>
            <a:xfrm>
              <a:off x="6572161" y="4295853"/>
              <a:ext cx="127279" cy="127279"/>
            </a:xfrm>
            <a:prstGeom prst="rect">
              <a:avLst/>
            </a:prstGeom>
            <a:noFill/>
            <a:ln>
              <a:noFill/>
            </a:ln>
          </p:spPr>
        </p:pic>
        <p:pic>
          <p:nvPicPr>
            <p:cNvPr id="590" name="Google Shape;590;p71"/>
            <p:cNvPicPr preferRelativeResize="0"/>
            <p:nvPr/>
          </p:nvPicPr>
          <p:blipFill rotWithShape="1">
            <a:blip r:embed="rId30">
              <a:alphaModFix/>
            </a:blip>
            <a:srcRect/>
            <a:stretch/>
          </p:blipFill>
          <p:spPr>
            <a:xfrm>
              <a:off x="6354903" y="4292559"/>
              <a:ext cx="133857" cy="133870"/>
            </a:xfrm>
            <a:prstGeom prst="rect">
              <a:avLst/>
            </a:prstGeom>
            <a:noFill/>
            <a:ln>
              <a:noFill/>
            </a:ln>
          </p:spPr>
        </p:pic>
        <p:pic>
          <p:nvPicPr>
            <p:cNvPr id="591" name="Google Shape;591;p71"/>
            <p:cNvPicPr preferRelativeResize="0"/>
            <p:nvPr/>
          </p:nvPicPr>
          <p:blipFill rotWithShape="1">
            <a:blip r:embed="rId24">
              <a:alphaModFix/>
            </a:blip>
            <a:srcRect/>
            <a:stretch/>
          </p:blipFill>
          <p:spPr>
            <a:xfrm>
              <a:off x="5734935" y="4315602"/>
              <a:ext cx="87782" cy="87782"/>
            </a:xfrm>
            <a:prstGeom prst="rect">
              <a:avLst/>
            </a:prstGeom>
            <a:noFill/>
            <a:ln>
              <a:noFill/>
            </a:ln>
          </p:spPr>
        </p:pic>
        <p:pic>
          <p:nvPicPr>
            <p:cNvPr id="592" name="Google Shape;592;p71"/>
            <p:cNvPicPr preferRelativeResize="0"/>
            <p:nvPr/>
          </p:nvPicPr>
          <p:blipFill rotWithShape="1">
            <a:blip r:embed="rId27">
              <a:alphaModFix/>
            </a:blip>
            <a:srcRect/>
            <a:stretch/>
          </p:blipFill>
          <p:spPr>
            <a:xfrm>
              <a:off x="5711896" y="4077492"/>
              <a:ext cx="133857" cy="133870"/>
            </a:xfrm>
            <a:prstGeom prst="rect">
              <a:avLst/>
            </a:prstGeom>
            <a:noFill/>
            <a:ln>
              <a:noFill/>
            </a:ln>
          </p:spPr>
        </p:pic>
        <p:pic>
          <p:nvPicPr>
            <p:cNvPr id="593" name="Google Shape;593;p71"/>
            <p:cNvPicPr preferRelativeResize="0"/>
            <p:nvPr/>
          </p:nvPicPr>
          <p:blipFill rotWithShape="1">
            <a:blip r:embed="rId31">
              <a:alphaModFix/>
            </a:blip>
            <a:srcRect/>
            <a:stretch/>
          </p:blipFill>
          <p:spPr>
            <a:xfrm>
              <a:off x="6800395" y="3667111"/>
              <a:ext cx="98755" cy="98755"/>
            </a:xfrm>
            <a:prstGeom prst="rect">
              <a:avLst/>
            </a:prstGeom>
            <a:noFill/>
            <a:ln>
              <a:noFill/>
            </a:ln>
          </p:spPr>
        </p:pic>
        <p:pic>
          <p:nvPicPr>
            <p:cNvPr id="594" name="Google Shape;594;p71"/>
            <p:cNvPicPr preferRelativeResize="0"/>
            <p:nvPr/>
          </p:nvPicPr>
          <p:blipFill rotWithShape="1">
            <a:blip r:embed="rId32">
              <a:alphaModFix/>
            </a:blip>
            <a:srcRect/>
            <a:stretch/>
          </p:blipFill>
          <p:spPr>
            <a:xfrm>
              <a:off x="6594106" y="3674790"/>
              <a:ext cx="83388" cy="83388"/>
            </a:xfrm>
            <a:prstGeom prst="rect">
              <a:avLst/>
            </a:prstGeom>
            <a:noFill/>
            <a:ln>
              <a:noFill/>
            </a:ln>
          </p:spPr>
        </p:pic>
        <p:pic>
          <p:nvPicPr>
            <p:cNvPr id="595" name="Google Shape;595;p71"/>
            <p:cNvPicPr preferRelativeResize="0"/>
            <p:nvPr/>
          </p:nvPicPr>
          <p:blipFill rotWithShape="1">
            <a:blip r:embed="rId33">
              <a:alphaModFix/>
            </a:blip>
            <a:srcRect/>
            <a:stretch/>
          </p:blipFill>
          <p:spPr>
            <a:xfrm>
              <a:off x="6359284" y="3653942"/>
              <a:ext cx="125095" cy="125094"/>
            </a:xfrm>
            <a:prstGeom prst="rect">
              <a:avLst/>
            </a:prstGeom>
            <a:noFill/>
            <a:ln>
              <a:noFill/>
            </a:ln>
          </p:spPr>
        </p:pic>
        <p:pic>
          <p:nvPicPr>
            <p:cNvPr id="596" name="Google Shape;596;p71"/>
            <p:cNvPicPr preferRelativeResize="0"/>
            <p:nvPr/>
          </p:nvPicPr>
          <p:blipFill rotWithShape="1">
            <a:blip r:embed="rId31">
              <a:alphaModFix/>
            </a:blip>
            <a:srcRect/>
            <a:stretch/>
          </p:blipFill>
          <p:spPr>
            <a:xfrm>
              <a:off x="6799303" y="3450945"/>
              <a:ext cx="100939" cy="100952"/>
            </a:xfrm>
            <a:prstGeom prst="rect">
              <a:avLst/>
            </a:prstGeom>
            <a:noFill/>
            <a:ln>
              <a:noFill/>
            </a:ln>
          </p:spPr>
        </p:pic>
        <p:pic>
          <p:nvPicPr>
            <p:cNvPr id="597" name="Google Shape;597;p71"/>
            <p:cNvPicPr preferRelativeResize="0"/>
            <p:nvPr/>
          </p:nvPicPr>
          <p:blipFill rotWithShape="1">
            <a:blip r:embed="rId34">
              <a:alphaModFix/>
            </a:blip>
            <a:srcRect/>
            <a:stretch/>
          </p:blipFill>
          <p:spPr>
            <a:xfrm>
              <a:off x="6566674" y="3432291"/>
              <a:ext cx="138252" cy="138252"/>
            </a:xfrm>
            <a:prstGeom prst="rect">
              <a:avLst/>
            </a:prstGeom>
            <a:noFill/>
            <a:ln>
              <a:noFill/>
            </a:ln>
          </p:spPr>
        </p:pic>
        <p:pic>
          <p:nvPicPr>
            <p:cNvPr id="598" name="Google Shape;598;p71"/>
            <p:cNvPicPr preferRelativeResize="0"/>
            <p:nvPr/>
          </p:nvPicPr>
          <p:blipFill rotWithShape="1">
            <a:blip r:embed="rId35">
              <a:alphaModFix/>
            </a:blip>
            <a:srcRect/>
            <a:stretch/>
          </p:blipFill>
          <p:spPr>
            <a:xfrm>
              <a:off x="6345022" y="3424612"/>
              <a:ext cx="153619" cy="153619"/>
            </a:xfrm>
            <a:prstGeom prst="rect">
              <a:avLst/>
            </a:prstGeom>
            <a:noFill/>
            <a:ln>
              <a:noFill/>
            </a:ln>
          </p:spPr>
        </p:pic>
        <p:pic>
          <p:nvPicPr>
            <p:cNvPr id="599" name="Google Shape;599;p71"/>
            <p:cNvPicPr preferRelativeResize="0"/>
            <p:nvPr/>
          </p:nvPicPr>
          <p:blipFill rotWithShape="1">
            <a:blip r:embed="rId36">
              <a:alphaModFix/>
            </a:blip>
            <a:srcRect/>
            <a:stretch/>
          </p:blipFill>
          <p:spPr>
            <a:xfrm>
              <a:off x="6588621" y="3240269"/>
              <a:ext cx="94361" cy="94361"/>
            </a:xfrm>
            <a:prstGeom prst="rect">
              <a:avLst/>
            </a:prstGeom>
            <a:noFill/>
            <a:ln>
              <a:noFill/>
            </a:ln>
          </p:spPr>
        </p:pic>
        <p:pic>
          <p:nvPicPr>
            <p:cNvPr id="600" name="Google Shape;600;p71"/>
            <p:cNvPicPr preferRelativeResize="0"/>
            <p:nvPr/>
          </p:nvPicPr>
          <p:blipFill rotWithShape="1">
            <a:blip r:embed="rId37">
              <a:alphaModFix/>
            </a:blip>
            <a:srcRect/>
            <a:stretch/>
          </p:blipFill>
          <p:spPr>
            <a:xfrm>
              <a:off x="6787225" y="3010938"/>
              <a:ext cx="125094" cy="125095"/>
            </a:xfrm>
            <a:prstGeom prst="rect">
              <a:avLst/>
            </a:prstGeom>
            <a:noFill/>
            <a:ln>
              <a:noFill/>
            </a:ln>
          </p:spPr>
        </p:pic>
        <p:pic>
          <p:nvPicPr>
            <p:cNvPr id="601" name="Google Shape;601;p71"/>
            <p:cNvPicPr preferRelativeResize="0"/>
            <p:nvPr/>
          </p:nvPicPr>
          <p:blipFill rotWithShape="1">
            <a:blip r:embed="rId38">
              <a:alphaModFix/>
            </a:blip>
            <a:srcRect/>
            <a:stretch/>
          </p:blipFill>
          <p:spPr>
            <a:xfrm>
              <a:off x="6556795" y="2994479"/>
              <a:ext cx="158013" cy="158013"/>
            </a:xfrm>
            <a:prstGeom prst="rect">
              <a:avLst/>
            </a:prstGeom>
            <a:noFill/>
            <a:ln>
              <a:noFill/>
            </a:ln>
          </p:spPr>
        </p:pic>
        <p:pic>
          <p:nvPicPr>
            <p:cNvPr id="602" name="Google Shape;602;p71"/>
            <p:cNvPicPr preferRelativeResize="0"/>
            <p:nvPr/>
          </p:nvPicPr>
          <p:blipFill rotWithShape="1">
            <a:blip r:embed="rId26">
              <a:alphaModFix/>
            </a:blip>
            <a:srcRect/>
            <a:stretch/>
          </p:blipFill>
          <p:spPr>
            <a:xfrm>
              <a:off x="6572161" y="2794774"/>
              <a:ext cx="127279" cy="127279"/>
            </a:xfrm>
            <a:prstGeom prst="rect">
              <a:avLst/>
            </a:prstGeom>
            <a:noFill/>
            <a:ln>
              <a:noFill/>
            </a:ln>
          </p:spPr>
        </p:pic>
        <p:pic>
          <p:nvPicPr>
            <p:cNvPr id="603" name="Google Shape;603;p71"/>
            <p:cNvPicPr preferRelativeResize="0"/>
            <p:nvPr/>
          </p:nvPicPr>
          <p:blipFill rotWithShape="1">
            <a:blip r:embed="rId39">
              <a:alphaModFix/>
            </a:blip>
            <a:srcRect/>
            <a:stretch/>
          </p:blipFill>
          <p:spPr>
            <a:xfrm>
              <a:off x="6593001" y="2601652"/>
              <a:ext cx="85598" cy="85585"/>
            </a:xfrm>
            <a:prstGeom prst="rect">
              <a:avLst/>
            </a:prstGeom>
            <a:noFill/>
            <a:ln>
              <a:noFill/>
            </a:ln>
          </p:spPr>
        </p:pic>
        <p:sp>
          <p:nvSpPr>
            <p:cNvPr id="604" name="Google Shape;604;p71"/>
            <p:cNvSpPr/>
            <p:nvPr/>
          </p:nvSpPr>
          <p:spPr>
            <a:xfrm>
              <a:off x="7273320" y="6067960"/>
              <a:ext cx="11429" cy="11429"/>
            </a:xfrm>
            <a:custGeom>
              <a:avLst/>
              <a:gdLst/>
              <a:ahLst/>
              <a:cxnLst/>
              <a:rect l="l" t="t" r="r" b="b"/>
              <a:pathLst>
                <a:path w="11429" h="11429"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05" name="Google Shape;605;p71"/>
            <p:cNvSpPr/>
            <p:nvPr/>
          </p:nvSpPr>
          <p:spPr>
            <a:xfrm>
              <a:off x="7043983" y="6052596"/>
              <a:ext cx="41909" cy="41910"/>
            </a:xfrm>
            <a:custGeom>
              <a:avLst/>
              <a:gdLst/>
              <a:ahLst/>
              <a:cxnLst/>
              <a:rect l="l" t="t" r="r" b="b"/>
              <a:pathLst>
                <a:path w="41909"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06" name="Google Shape;606;p71"/>
            <p:cNvSpPr/>
            <p:nvPr/>
          </p:nvSpPr>
          <p:spPr>
            <a:xfrm>
              <a:off x="6843194" y="6066863"/>
              <a:ext cx="13334" cy="13335"/>
            </a:xfrm>
            <a:custGeom>
              <a:avLst/>
              <a:gdLst/>
              <a:ahLst/>
              <a:cxnLst/>
              <a:rect l="l" t="t" r="r" b="b"/>
              <a:pathLst>
                <a:path w="13334" h="13335"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07" name="Google Shape;607;p71"/>
            <p:cNvSpPr/>
            <p:nvPr/>
          </p:nvSpPr>
          <p:spPr>
            <a:xfrm>
              <a:off x="6619341" y="6056985"/>
              <a:ext cx="33020" cy="33020"/>
            </a:xfrm>
            <a:custGeom>
              <a:avLst/>
              <a:gdLst/>
              <a:ahLst/>
              <a:cxnLst/>
              <a:rect l="l" t="t" r="r" b="b"/>
              <a:pathLst>
                <a:path w="33020" h="33020" extrusionOk="0">
                  <a:moveTo>
                    <a:pt x="25552" y="0"/>
                  </a:moveTo>
                  <a:lnTo>
                    <a:pt x="16459" y="0"/>
                  </a:lnTo>
                  <a:lnTo>
                    <a:pt x="7366" y="0"/>
                  </a:lnTo>
                  <a:lnTo>
                    <a:pt x="0" y="7365"/>
                  </a:lnTo>
                  <a:lnTo>
                    <a:pt x="0" y="25552"/>
                  </a:lnTo>
                  <a:lnTo>
                    <a:pt x="7366" y="32918"/>
                  </a:lnTo>
                  <a:lnTo>
                    <a:pt x="25552" y="32918"/>
                  </a:lnTo>
                  <a:lnTo>
                    <a:pt x="32918" y="25552"/>
                  </a:lnTo>
                  <a:lnTo>
                    <a:pt x="32918" y="7365"/>
                  </a:lnTo>
                  <a:lnTo>
                    <a:pt x="25552"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08" name="Google Shape;608;p71"/>
            <p:cNvSpPr/>
            <p:nvPr/>
          </p:nvSpPr>
          <p:spPr>
            <a:xfrm>
              <a:off x="7917419" y="5855088"/>
              <a:ext cx="8890" cy="8889"/>
            </a:xfrm>
            <a:custGeom>
              <a:avLst/>
              <a:gdLst/>
              <a:ahLst/>
              <a:cxnLst/>
              <a:rect l="l" t="t" r="r" b="b"/>
              <a:pathLst>
                <a:path w="8890"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09" name="Google Shape;609;p71"/>
            <p:cNvPicPr preferRelativeResize="0"/>
            <p:nvPr/>
          </p:nvPicPr>
          <p:blipFill rotWithShape="1">
            <a:blip r:embed="rId40">
              <a:alphaModFix/>
            </a:blip>
            <a:srcRect/>
            <a:stretch/>
          </p:blipFill>
          <p:spPr>
            <a:xfrm>
              <a:off x="7454372" y="5821072"/>
              <a:ext cx="76809" cy="76809"/>
            </a:xfrm>
            <a:prstGeom prst="rect">
              <a:avLst/>
            </a:prstGeom>
            <a:noFill/>
            <a:ln>
              <a:noFill/>
            </a:ln>
          </p:spPr>
        </p:pic>
        <p:pic>
          <p:nvPicPr>
            <p:cNvPr id="610" name="Google Shape;610;p71"/>
            <p:cNvPicPr preferRelativeResize="0"/>
            <p:nvPr/>
          </p:nvPicPr>
          <p:blipFill rotWithShape="1">
            <a:blip r:embed="rId41">
              <a:alphaModFix/>
            </a:blip>
            <a:srcRect/>
            <a:stretch/>
          </p:blipFill>
          <p:spPr>
            <a:xfrm>
              <a:off x="7229430" y="5810099"/>
              <a:ext cx="98755" cy="98755"/>
            </a:xfrm>
            <a:prstGeom prst="rect">
              <a:avLst/>
            </a:prstGeom>
            <a:noFill/>
            <a:ln>
              <a:noFill/>
            </a:ln>
          </p:spPr>
        </p:pic>
        <p:pic>
          <p:nvPicPr>
            <p:cNvPr id="611" name="Google Shape;611;p71"/>
            <p:cNvPicPr preferRelativeResize="0"/>
            <p:nvPr/>
          </p:nvPicPr>
          <p:blipFill rotWithShape="1">
            <a:blip r:embed="rId42">
              <a:alphaModFix/>
            </a:blip>
            <a:srcRect/>
            <a:stretch/>
          </p:blipFill>
          <p:spPr>
            <a:xfrm>
              <a:off x="6794908" y="5804611"/>
              <a:ext cx="109728" cy="109728"/>
            </a:xfrm>
            <a:prstGeom prst="rect">
              <a:avLst/>
            </a:prstGeom>
            <a:noFill/>
            <a:ln>
              <a:noFill/>
            </a:ln>
          </p:spPr>
        </p:pic>
        <p:pic>
          <p:nvPicPr>
            <p:cNvPr id="612" name="Google Shape;612;p71"/>
            <p:cNvPicPr preferRelativeResize="0"/>
            <p:nvPr/>
          </p:nvPicPr>
          <p:blipFill rotWithShape="1">
            <a:blip r:embed="rId43">
              <a:alphaModFix/>
            </a:blip>
            <a:srcRect/>
            <a:stretch/>
          </p:blipFill>
          <p:spPr>
            <a:xfrm>
              <a:off x="6577647" y="5801319"/>
              <a:ext cx="116306" cy="116306"/>
            </a:xfrm>
            <a:prstGeom prst="rect">
              <a:avLst/>
            </a:prstGeom>
            <a:noFill/>
            <a:ln>
              <a:noFill/>
            </a:ln>
          </p:spPr>
        </p:pic>
        <p:sp>
          <p:nvSpPr>
            <p:cNvPr id="613" name="Google Shape;613;p71"/>
            <p:cNvSpPr/>
            <p:nvPr/>
          </p:nvSpPr>
          <p:spPr>
            <a:xfrm>
              <a:off x="8339877" y="5634534"/>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14" name="Google Shape;614;p71"/>
            <p:cNvPicPr preferRelativeResize="0"/>
            <p:nvPr/>
          </p:nvPicPr>
          <p:blipFill rotWithShape="1">
            <a:blip r:embed="rId44">
              <a:alphaModFix/>
            </a:blip>
            <a:srcRect/>
            <a:stretch/>
          </p:blipFill>
          <p:spPr>
            <a:xfrm>
              <a:off x="7441202" y="5593935"/>
              <a:ext cx="103149" cy="103149"/>
            </a:xfrm>
            <a:prstGeom prst="rect">
              <a:avLst/>
            </a:prstGeom>
            <a:noFill/>
            <a:ln>
              <a:noFill/>
            </a:ln>
          </p:spPr>
        </p:pic>
        <p:pic>
          <p:nvPicPr>
            <p:cNvPr id="615" name="Google Shape;615;p71"/>
            <p:cNvPicPr preferRelativeResize="0"/>
            <p:nvPr/>
          </p:nvPicPr>
          <p:blipFill rotWithShape="1">
            <a:blip r:embed="rId42">
              <a:alphaModFix/>
            </a:blip>
            <a:srcRect/>
            <a:stretch/>
          </p:blipFill>
          <p:spPr>
            <a:xfrm>
              <a:off x="7223943" y="5590641"/>
              <a:ext cx="109728" cy="109728"/>
            </a:xfrm>
            <a:prstGeom prst="rect">
              <a:avLst/>
            </a:prstGeom>
            <a:noFill/>
            <a:ln>
              <a:noFill/>
            </a:ln>
          </p:spPr>
        </p:pic>
        <p:pic>
          <p:nvPicPr>
            <p:cNvPr id="616" name="Google Shape;616;p71"/>
            <p:cNvPicPr preferRelativeResize="0"/>
            <p:nvPr/>
          </p:nvPicPr>
          <p:blipFill rotWithShape="1">
            <a:blip r:embed="rId45">
              <a:alphaModFix/>
            </a:blip>
            <a:srcRect/>
            <a:stretch/>
          </p:blipFill>
          <p:spPr>
            <a:xfrm>
              <a:off x="6801487" y="5597225"/>
              <a:ext cx="96570" cy="96558"/>
            </a:xfrm>
            <a:prstGeom prst="rect">
              <a:avLst/>
            </a:prstGeom>
            <a:noFill/>
            <a:ln>
              <a:noFill/>
            </a:ln>
          </p:spPr>
        </p:pic>
        <p:pic>
          <p:nvPicPr>
            <p:cNvPr id="617" name="Google Shape;617;p71"/>
            <p:cNvPicPr preferRelativeResize="0"/>
            <p:nvPr/>
          </p:nvPicPr>
          <p:blipFill rotWithShape="1">
            <a:blip r:embed="rId45">
              <a:alphaModFix/>
            </a:blip>
            <a:srcRect/>
            <a:stretch/>
          </p:blipFill>
          <p:spPr>
            <a:xfrm>
              <a:off x="6587515" y="5597225"/>
              <a:ext cx="96570" cy="96558"/>
            </a:xfrm>
            <a:prstGeom prst="rect">
              <a:avLst/>
            </a:prstGeom>
            <a:noFill/>
            <a:ln>
              <a:noFill/>
            </a:ln>
          </p:spPr>
        </p:pic>
        <p:sp>
          <p:nvSpPr>
            <p:cNvPr id="618" name="Google Shape;618;p71"/>
            <p:cNvSpPr/>
            <p:nvPr/>
          </p:nvSpPr>
          <p:spPr>
            <a:xfrm>
              <a:off x="5775536" y="5642215"/>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19" name="Google Shape;619;p71"/>
            <p:cNvSpPr/>
            <p:nvPr/>
          </p:nvSpPr>
          <p:spPr>
            <a:xfrm>
              <a:off x="8321219" y="5400814"/>
              <a:ext cx="59690" cy="59689"/>
            </a:xfrm>
            <a:custGeom>
              <a:avLst/>
              <a:gdLst/>
              <a:ahLst/>
              <a:cxnLst/>
              <a:rect l="l" t="t" r="r" b="b"/>
              <a:pathLst>
                <a:path w="59690" h="59689"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20" name="Google Shape;620;p71"/>
            <p:cNvSpPr/>
            <p:nvPr/>
          </p:nvSpPr>
          <p:spPr>
            <a:xfrm>
              <a:off x="8120416" y="5415076"/>
              <a:ext cx="31115" cy="31114"/>
            </a:xfrm>
            <a:custGeom>
              <a:avLst/>
              <a:gdLst/>
              <a:ahLst/>
              <a:cxnLst/>
              <a:rect l="l" t="t" r="r" b="b"/>
              <a:pathLst>
                <a:path w="31115" h="31114" extrusionOk="0">
                  <a:moveTo>
                    <a:pt x="23850" y="0"/>
                  </a:moveTo>
                  <a:lnTo>
                    <a:pt x="15367" y="0"/>
                  </a:lnTo>
                  <a:lnTo>
                    <a:pt x="6883" y="0"/>
                  </a:lnTo>
                  <a:lnTo>
                    <a:pt x="0" y="6883"/>
                  </a:lnTo>
                  <a:lnTo>
                    <a:pt x="0" y="23850"/>
                  </a:lnTo>
                  <a:lnTo>
                    <a:pt x="6883" y="30721"/>
                  </a:lnTo>
                  <a:lnTo>
                    <a:pt x="23850" y="30721"/>
                  </a:lnTo>
                  <a:lnTo>
                    <a:pt x="30734" y="23850"/>
                  </a:lnTo>
                  <a:lnTo>
                    <a:pt x="30734" y="6883"/>
                  </a:lnTo>
                  <a:lnTo>
                    <a:pt x="23850"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21" name="Google Shape;621;p71"/>
            <p:cNvSpPr/>
            <p:nvPr/>
          </p:nvSpPr>
          <p:spPr>
            <a:xfrm>
              <a:off x="7916327" y="5424954"/>
              <a:ext cx="11429" cy="11429"/>
            </a:xfrm>
            <a:custGeom>
              <a:avLst/>
              <a:gdLst/>
              <a:ahLst/>
              <a:cxnLst/>
              <a:rect l="l" t="t" r="r" b="b"/>
              <a:pathLst>
                <a:path w="11429" h="11429"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22" name="Google Shape;622;p71"/>
            <p:cNvSpPr/>
            <p:nvPr/>
          </p:nvSpPr>
          <p:spPr>
            <a:xfrm>
              <a:off x="7489487" y="5427149"/>
              <a:ext cx="6984" cy="6985"/>
            </a:xfrm>
            <a:custGeom>
              <a:avLst/>
              <a:gdLst/>
              <a:ahLst/>
              <a:cxnLst/>
              <a:rect l="l" t="t" r="r" b="b"/>
              <a:pathLst>
                <a:path w="6984"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23" name="Google Shape;623;p71"/>
            <p:cNvPicPr preferRelativeResize="0"/>
            <p:nvPr/>
          </p:nvPicPr>
          <p:blipFill rotWithShape="1">
            <a:blip r:embed="rId46">
              <a:alphaModFix/>
            </a:blip>
            <a:srcRect/>
            <a:stretch/>
          </p:blipFill>
          <p:spPr>
            <a:xfrm>
              <a:off x="7236007" y="5387646"/>
              <a:ext cx="85598" cy="85585"/>
            </a:xfrm>
            <a:prstGeom prst="rect">
              <a:avLst/>
            </a:prstGeom>
            <a:noFill/>
            <a:ln>
              <a:noFill/>
            </a:ln>
          </p:spPr>
        </p:pic>
        <p:pic>
          <p:nvPicPr>
            <p:cNvPr id="624" name="Google Shape;624;p71"/>
            <p:cNvPicPr preferRelativeResize="0"/>
            <p:nvPr/>
          </p:nvPicPr>
          <p:blipFill rotWithShape="1">
            <a:blip r:embed="rId47">
              <a:alphaModFix/>
            </a:blip>
            <a:srcRect/>
            <a:stretch/>
          </p:blipFill>
          <p:spPr>
            <a:xfrm>
              <a:off x="7018749" y="5384353"/>
              <a:ext cx="92176" cy="92176"/>
            </a:xfrm>
            <a:prstGeom prst="rect">
              <a:avLst/>
            </a:prstGeom>
            <a:noFill/>
            <a:ln>
              <a:noFill/>
            </a:ln>
          </p:spPr>
        </p:pic>
        <p:sp>
          <p:nvSpPr>
            <p:cNvPr id="625" name="Google Shape;625;p71"/>
            <p:cNvSpPr/>
            <p:nvPr/>
          </p:nvSpPr>
          <p:spPr>
            <a:xfrm>
              <a:off x="6845377" y="5426051"/>
              <a:ext cx="8890" cy="8889"/>
            </a:xfrm>
            <a:custGeom>
              <a:avLst/>
              <a:gdLst/>
              <a:ahLst/>
              <a:cxnLst/>
              <a:rect l="l" t="t" r="r" b="b"/>
              <a:pathLst>
                <a:path w="8890"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26" name="Google Shape;626;p71"/>
            <p:cNvPicPr preferRelativeResize="0"/>
            <p:nvPr/>
          </p:nvPicPr>
          <p:blipFill rotWithShape="1">
            <a:blip r:embed="rId41">
              <a:alphaModFix/>
            </a:blip>
            <a:srcRect/>
            <a:stretch/>
          </p:blipFill>
          <p:spPr>
            <a:xfrm>
              <a:off x="6586424" y="5381063"/>
              <a:ext cx="98755" cy="98755"/>
            </a:xfrm>
            <a:prstGeom prst="rect">
              <a:avLst/>
            </a:prstGeom>
            <a:noFill/>
            <a:ln>
              <a:noFill/>
            </a:ln>
          </p:spPr>
        </p:pic>
        <p:sp>
          <p:nvSpPr>
            <p:cNvPr id="627" name="Google Shape;627;p71"/>
            <p:cNvSpPr/>
            <p:nvPr/>
          </p:nvSpPr>
          <p:spPr>
            <a:xfrm>
              <a:off x="5982915" y="5420563"/>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28" name="Google Shape;628;p71"/>
            <p:cNvPicPr preferRelativeResize="0"/>
            <p:nvPr/>
          </p:nvPicPr>
          <p:blipFill rotWithShape="1">
            <a:blip r:embed="rId48">
              <a:alphaModFix/>
            </a:blip>
            <a:srcRect/>
            <a:stretch/>
          </p:blipFill>
          <p:spPr>
            <a:xfrm>
              <a:off x="5721763" y="5373380"/>
              <a:ext cx="114122" cy="114122"/>
            </a:xfrm>
            <a:prstGeom prst="rect">
              <a:avLst/>
            </a:prstGeom>
            <a:noFill/>
            <a:ln>
              <a:noFill/>
            </a:ln>
          </p:spPr>
        </p:pic>
        <p:pic>
          <p:nvPicPr>
            <p:cNvPr id="629" name="Google Shape;629;p71"/>
            <p:cNvPicPr preferRelativeResize="0"/>
            <p:nvPr/>
          </p:nvPicPr>
          <p:blipFill rotWithShape="1">
            <a:blip r:embed="rId49">
              <a:alphaModFix/>
            </a:blip>
            <a:srcRect/>
            <a:stretch/>
          </p:blipFill>
          <p:spPr>
            <a:xfrm>
              <a:off x="8286106" y="5151729"/>
              <a:ext cx="129489" cy="129476"/>
            </a:xfrm>
            <a:prstGeom prst="rect">
              <a:avLst/>
            </a:prstGeom>
            <a:noFill/>
            <a:ln>
              <a:noFill/>
            </a:ln>
          </p:spPr>
        </p:pic>
        <p:sp>
          <p:nvSpPr>
            <p:cNvPr id="630" name="Google Shape;630;p71"/>
            <p:cNvSpPr/>
            <p:nvPr/>
          </p:nvSpPr>
          <p:spPr>
            <a:xfrm>
              <a:off x="8107259" y="5187939"/>
              <a:ext cx="57150" cy="57150"/>
            </a:xfrm>
            <a:custGeom>
              <a:avLst/>
              <a:gdLst/>
              <a:ahLst/>
              <a:cxnLst/>
              <a:rect l="l" t="t" r="r" b="b"/>
              <a:pathLst>
                <a:path w="57150" h="57150" extrusionOk="0">
                  <a:moveTo>
                    <a:pt x="28524" y="0"/>
                  </a:moveTo>
                  <a:lnTo>
                    <a:pt x="17423" y="2242"/>
                  </a:lnTo>
                  <a:lnTo>
                    <a:pt x="8356" y="8356"/>
                  </a:lnTo>
                  <a:lnTo>
                    <a:pt x="2242" y="17423"/>
                  </a:lnTo>
                  <a:lnTo>
                    <a:pt x="0" y="28524"/>
                  </a:lnTo>
                  <a:lnTo>
                    <a:pt x="2242" y="39632"/>
                  </a:lnTo>
                  <a:lnTo>
                    <a:pt x="8356" y="48702"/>
                  </a:lnTo>
                  <a:lnTo>
                    <a:pt x="17423" y="54818"/>
                  </a:lnTo>
                  <a:lnTo>
                    <a:pt x="28524" y="57061"/>
                  </a:lnTo>
                  <a:lnTo>
                    <a:pt x="39630" y="54818"/>
                  </a:lnTo>
                  <a:lnTo>
                    <a:pt x="48696" y="48702"/>
                  </a:lnTo>
                  <a:lnTo>
                    <a:pt x="54807" y="39632"/>
                  </a:lnTo>
                  <a:lnTo>
                    <a:pt x="57048" y="28524"/>
                  </a:lnTo>
                  <a:lnTo>
                    <a:pt x="54807" y="17423"/>
                  </a:lnTo>
                  <a:lnTo>
                    <a:pt x="48696" y="8356"/>
                  </a:lnTo>
                  <a:lnTo>
                    <a:pt x="39630" y="2242"/>
                  </a:lnTo>
                  <a:lnTo>
                    <a:pt x="28524"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631" name="Google Shape;631;p71"/>
            <p:cNvSpPr/>
            <p:nvPr/>
          </p:nvSpPr>
          <p:spPr>
            <a:xfrm>
              <a:off x="7910841" y="5205498"/>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32" name="Google Shape;632;p71"/>
            <p:cNvPicPr preferRelativeResize="0"/>
            <p:nvPr/>
          </p:nvPicPr>
          <p:blipFill rotWithShape="1">
            <a:blip r:embed="rId50">
              <a:alphaModFix/>
            </a:blip>
            <a:srcRect/>
            <a:stretch/>
          </p:blipFill>
          <p:spPr>
            <a:xfrm>
              <a:off x="7655176" y="5163801"/>
              <a:ext cx="105333" cy="105333"/>
            </a:xfrm>
            <a:prstGeom prst="rect">
              <a:avLst/>
            </a:prstGeom>
            <a:noFill/>
            <a:ln>
              <a:noFill/>
            </a:ln>
          </p:spPr>
        </p:pic>
        <p:pic>
          <p:nvPicPr>
            <p:cNvPr id="633" name="Google Shape;633;p71"/>
            <p:cNvPicPr preferRelativeResize="0"/>
            <p:nvPr/>
          </p:nvPicPr>
          <p:blipFill rotWithShape="1">
            <a:blip r:embed="rId51">
              <a:alphaModFix/>
            </a:blip>
            <a:srcRect/>
            <a:stretch/>
          </p:blipFill>
          <p:spPr>
            <a:xfrm>
              <a:off x="7440110" y="5163801"/>
              <a:ext cx="105333" cy="105333"/>
            </a:xfrm>
            <a:prstGeom prst="rect">
              <a:avLst/>
            </a:prstGeom>
            <a:noFill/>
            <a:ln>
              <a:noFill/>
            </a:ln>
          </p:spPr>
        </p:pic>
        <p:pic>
          <p:nvPicPr>
            <p:cNvPr id="634" name="Google Shape;634;p71"/>
            <p:cNvPicPr preferRelativeResize="0"/>
            <p:nvPr/>
          </p:nvPicPr>
          <p:blipFill rotWithShape="1">
            <a:blip r:embed="rId49">
              <a:alphaModFix/>
            </a:blip>
            <a:srcRect/>
            <a:stretch/>
          </p:blipFill>
          <p:spPr>
            <a:xfrm>
              <a:off x="7215167" y="5152828"/>
              <a:ext cx="127279" cy="127279"/>
            </a:xfrm>
            <a:prstGeom prst="rect">
              <a:avLst/>
            </a:prstGeom>
            <a:noFill/>
            <a:ln>
              <a:noFill/>
            </a:ln>
          </p:spPr>
        </p:pic>
        <p:pic>
          <p:nvPicPr>
            <p:cNvPr id="635" name="Google Shape;635;p71"/>
            <p:cNvPicPr preferRelativeResize="0"/>
            <p:nvPr/>
          </p:nvPicPr>
          <p:blipFill rotWithShape="1">
            <a:blip r:embed="rId52">
              <a:alphaModFix/>
            </a:blip>
            <a:srcRect/>
            <a:stretch/>
          </p:blipFill>
          <p:spPr>
            <a:xfrm>
              <a:off x="6137630" y="5146245"/>
              <a:ext cx="140461" cy="140449"/>
            </a:xfrm>
            <a:prstGeom prst="rect">
              <a:avLst/>
            </a:prstGeom>
            <a:noFill/>
            <a:ln>
              <a:noFill/>
            </a:ln>
          </p:spPr>
        </p:pic>
        <p:pic>
          <p:nvPicPr>
            <p:cNvPr id="636" name="Google Shape;636;p71"/>
            <p:cNvPicPr preferRelativeResize="0"/>
            <p:nvPr/>
          </p:nvPicPr>
          <p:blipFill rotWithShape="1">
            <a:blip r:embed="rId53">
              <a:alphaModFix/>
            </a:blip>
            <a:srcRect/>
            <a:stretch/>
          </p:blipFill>
          <p:spPr>
            <a:xfrm>
              <a:off x="5921472" y="5145146"/>
              <a:ext cx="142646" cy="142646"/>
            </a:xfrm>
            <a:prstGeom prst="rect">
              <a:avLst/>
            </a:prstGeom>
            <a:noFill/>
            <a:ln>
              <a:noFill/>
            </a:ln>
          </p:spPr>
        </p:pic>
        <p:pic>
          <p:nvPicPr>
            <p:cNvPr id="637" name="Google Shape;637;p71"/>
            <p:cNvPicPr preferRelativeResize="0"/>
            <p:nvPr/>
          </p:nvPicPr>
          <p:blipFill rotWithShape="1">
            <a:blip r:embed="rId54">
              <a:alphaModFix/>
            </a:blip>
            <a:srcRect/>
            <a:stretch/>
          </p:blipFill>
          <p:spPr>
            <a:xfrm>
              <a:off x="8313536" y="4965191"/>
              <a:ext cx="74625" cy="74612"/>
            </a:xfrm>
            <a:prstGeom prst="rect">
              <a:avLst/>
            </a:prstGeom>
            <a:noFill/>
            <a:ln>
              <a:noFill/>
            </a:ln>
          </p:spPr>
        </p:pic>
        <p:pic>
          <p:nvPicPr>
            <p:cNvPr id="638" name="Google Shape;638;p71"/>
            <p:cNvPicPr preferRelativeResize="0"/>
            <p:nvPr/>
          </p:nvPicPr>
          <p:blipFill rotWithShape="1">
            <a:blip r:embed="rId55">
              <a:alphaModFix/>
            </a:blip>
            <a:srcRect/>
            <a:stretch/>
          </p:blipFill>
          <p:spPr>
            <a:xfrm>
              <a:off x="5716277" y="5153924"/>
              <a:ext cx="125095" cy="125094"/>
            </a:xfrm>
            <a:prstGeom prst="rect">
              <a:avLst/>
            </a:prstGeom>
            <a:noFill/>
            <a:ln>
              <a:noFill/>
            </a:ln>
          </p:spPr>
        </p:pic>
        <p:pic>
          <p:nvPicPr>
            <p:cNvPr id="639" name="Google Shape;639;p71"/>
            <p:cNvPicPr preferRelativeResize="0"/>
            <p:nvPr/>
          </p:nvPicPr>
          <p:blipFill rotWithShape="1">
            <a:blip r:embed="rId42">
              <a:alphaModFix/>
            </a:blip>
            <a:srcRect/>
            <a:stretch/>
          </p:blipFill>
          <p:spPr>
            <a:xfrm>
              <a:off x="8080919" y="4947635"/>
              <a:ext cx="109728" cy="109728"/>
            </a:xfrm>
            <a:prstGeom prst="rect">
              <a:avLst/>
            </a:prstGeom>
            <a:noFill/>
            <a:ln>
              <a:noFill/>
            </a:ln>
          </p:spPr>
        </p:pic>
        <p:sp>
          <p:nvSpPr>
            <p:cNvPr id="640" name="Google Shape;640;p71"/>
            <p:cNvSpPr/>
            <p:nvPr/>
          </p:nvSpPr>
          <p:spPr>
            <a:xfrm>
              <a:off x="7891092" y="4971777"/>
              <a:ext cx="61595" cy="61595"/>
            </a:xfrm>
            <a:custGeom>
              <a:avLst/>
              <a:gdLst/>
              <a:ahLst/>
              <a:cxnLst/>
              <a:rect l="l" t="t" r="r" b="b"/>
              <a:pathLst>
                <a:path w="61595" h="61595" extrusionOk="0">
                  <a:moveTo>
                    <a:pt x="30721" y="0"/>
                  </a:moveTo>
                  <a:lnTo>
                    <a:pt x="18763" y="2414"/>
                  </a:lnTo>
                  <a:lnTo>
                    <a:pt x="8997" y="8997"/>
                  </a:lnTo>
                  <a:lnTo>
                    <a:pt x="2414" y="18763"/>
                  </a:lnTo>
                  <a:lnTo>
                    <a:pt x="0" y="30721"/>
                  </a:lnTo>
                  <a:lnTo>
                    <a:pt x="2414" y="42679"/>
                  </a:lnTo>
                  <a:lnTo>
                    <a:pt x="8997" y="52444"/>
                  </a:lnTo>
                  <a:lnTo>
                    <a:pt x="18763" y="59028"/>
                  </a:lnTo>
                  <a:lnTo>
                    <a:pt x="30721" y="61442"/>
                  </a:lnTo>
                  <a:lnTo>
                    <a:pt x="42679" y="59028"/>
                  </a:lnTo>
                  <a:lnTo>
                    <a:pt x="52444" y="52444"/>
                  </a:lnTo>
                  <a:lnTo>
                    <a:pt x="59028" y="42679"/>
                  </a:lnTo>
                  <a:lnTo>
                    <a:pt x="61442" y="30721"/>
                  </a:lnTo>
                  <a:lnTo>
                    <a:pt x="59028" y="18763"/>
                  </a:lnTo>
                  <a:lnTo>
                    <a:pt x="52444" y="8997"/>
                  </a:lnTo>
                  <a:lnTo>
                    <a:pt x="42679" y="2414"/>
                  </a:lnTo>
                  <a:lnTo>
                    <a:pt x="30721" y="0"/>
                  </a:lnTo>
                  <a:close/>
                </a:path>
              </a:pathLst>
            </a:custGeom>
            <a:solidFill>
              <a:srgbClr val="E27588"/>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41" name="Google Shape;641;p71"/>
            <p:cNvPicPr preferRelativeResize="0"/>
            <p:nvPr/>
          </p:nvPicPr>
          <p:blipFill rotWithShape="1">
            <a:blip r:embed="rId43">
              <a:alphaModFix/>
            </a:blip>
            <a:srcRect/>
            <a:stretch/>
          </p:blipFill>
          <p:spPr>
            <a:xfrm>
              <a:off x="7647491" y="4942149"/>
              <a:ext cx="120700" cy="120700"/>
            </a:xfrm>
            <a:prstGeom prst="rect">
              <a:avLst/>
            </a:prstGeom>
            <a:noFill/>
            <a:ln>
              <a:noFill/>
            </a:ln>
          </p:spPr>
        </p:pic>
        <p:pic>
          <p:nvPicPr>
            <p:cNvPr id="642" name="Google Shape;642;p71"/>
            <p:cNvPicPr preferRelativeResize="0"/>
            <p:nvPr/>
          </p:nvPicPr>
          <p:blipFill rotWithShape="1">
            <a:blip r:embed="rId34">
              <a:alphaModFix/>
            </a:blip>
            <a:srcRect/>
            <a:stretch/>
          </p:blipFill>
          <p:spPr>
            <a:xfrm>
              <a:off x="6352705" y="4933370"/>
              <a:ext cx="138252" cy="138252"/>
            </a:xfrm>
            <a:prstGeom prst="rect">
              <a:avLst/>
            </a:prstGeom>
            <a:noFill/>
            <a:ln>
              <a:noFill/>
            </a:ln>
          </p:spPr>
        </p:pic>
        <p:pic>
          <p:nvPicPr>
            <p:cNvPr id="643" name="Google Shape;643;p71"/>
            <p:cNvPicPr preferRelativeResize="0"/>
            <p:nvPr/>
          </p:nvPicPr>
          <p:blipFill rotWithShape="1">
            <a:blip r:embed="rId41">
              <a:alphaModFix/>
            </a:blip>
            <a:srcRect/>
            <a:stretch/>
          </p:blipFill>
          <p:spPr>
            <a:xfrm>
              <a:off x="6156287" y="4950929"/>
              <a:ext cx="103149" cy="103149"/>
            </a:xfrm>
            <a:prstGeom prst="rect">
              <a:avLst/>
            </a:prstGeom>
            <a:noFill/>
            <a:ln>
              <a:noFill/>
            </a:ln>
          </p:spPr>
        </p:pic>
        <p:sp>
          <p:nvSpPr>
            <p:cNvPr id="644" name="Google Shape;644;p71"/>
            <p:cNvSpPr/>
            <p:nvPr/>
          </p:nvSpPr>
          <p:spPr>
            <a:xfrm>
              <a:off x="5989506" y="4999209"/>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45" name="Google Shape;645;p71"/>
            <p:cNvPicPr preferRelativeResize="0"/>
            <p:nvPr/>
          </p:nvPicPr>
          <p:blipFill rotWithShape="1">
            <a:blip r:embed="rId10">
              <a:alphaModFix/>
            </a:blip>
            <a:srcRect/>
            <a:stretch/>
          </p:blipFill>
          <p:spPr>
            <a:xfrm>
              <a:off x="5500111" y="4079687"/>
              <a:ext cx="129489" cy="129476"/>
            </a:xfrm>
            <a:prstGeom prst="rect">
              <a:avLst/>
            </a:prstGeom>
            <a:noFill/>
            <a:ln>
              <a:noFill/>
            </a:ln>
          </p:spPr>
        </p:pic>
        <p:pic>
          <p:nvPicPr>
            <p:cNvPr id="646" name="Google Shape;646;p71"/>
            <p:cNvPicPr preferRelativeResize="0"/>
            <p:nvPr/>
          </p:nvPicPr>
          <p:blipFill rotWithShape="1">
            <a:blip r:embed="rId56">
              <a:alphaModFix/>
            </a:blip>
            <a:srcRect/>
            <a:stretch/>
          </p:blipFill>
          <p:spPr>
            <a:xfrm>
              <a:off x="5719567" y="3871206"/>
              <a:ext cx="118516" cy="118503"/>
            </a:xfrm>
            <a:prstGeom prst="rect">
              <a:avLst/>
            </a:prstGeom>
            <a:noFill/>
            <a:ln>
              <a:noFill/>
            </a:ln>
          </p:spPr>
        </p:pic>
        <p:sp>
          <p:nvSpPr>
            <p:cNvPr id="647" name="Google Shape;647;p71"/>
            <p:cNvSpPr/>
            <p:nvPr/>
          </p:nvSpPr>
          <p:spPr>
            <a:xfrm>
              <a:off x="5542909" y="3908511"/>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48" name="Google Shape;648;p71"/>
            <p:cNvPicPr preferRelativeResize="0"/>
            <p:nvPr/>
          </p:nvPicPr>
          <p:blipFill rotWithShape="1">
            <a:blip r:embed="rId57">
              <a:alphaModFix/>
            </a:blip>
            <a:srcRect/>
            <a:stretch/>
          </p:blipFill>
          <p:spPr>
            <a:xfrm>
              <a:off x="6169457" y="3678084"/>
              <a:ext cx="76809" cy="76809"/>
            </a:xfrm>
            <a:prstGeom prst="rect">
              <a:avLst/>
            </a:prstGeom>
            <a:noFill/>
            <a:ln>
              <a:noFill/>
            </a:ln>
          </p:spPr>
        </p:pic>
        <p:sp>
          <p:nvSpPr>
            <p:cNvPr id="649" name="Google Shape;649;p71"/>
            <p:cNvSpPr/>
            <p:nvPr/>
          </p:nvSpPr>
          <p:spPr>
            <a:xfrm>
              <a:off x="5978532" y="3702223"/>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50" name="Google Shape;650;p71"/>
            <p:cNvPicPr preferRelativeResize="0"/>
            <p:nvPr/>
          </p:nvPicPr>
          <p:blipFill rotWithShape="1">
            <a:blip r:embed="rId58">
              <a:alphaModFix/>
            </a:blip>
            <a:srcRect/>
            <a:stretch/>
          </p:blipFill>
          <p:spPr>
            <a:xfrm>
              <a:off x="5707503" y="3645164"/>
              <a:ext cx="142646" cy="142646"/>
            </a:xfrm>
            <a:prstGeom prst="rect">
              <a:avLst/>
            </a:prstGeom>
            <a:noFill/>
            <a:ln>
              <a:noFill/>
            </a:ln>
          </p:spPr>
        </p:pic>
        <p:pic>
          <p:nvPicPr>
            <p:cNvPr id="651" name="Google Shape;651;p71"/>
            <p:cNvPicPr preferRelativeResize="0"/>
            <p:nvPr/>
          </p:nvPicPr>
          <p:blipFill rotWithShape="1">
            <a:blip r:embed="rId32">
              <a:alphaModFix/>
            </a:blip>
            <a:srcRect/>
            <a:stretch/>
          </p:blipFill>
          <p:spPr>
            <a:xfrm>
              <a:off x="5523161" y="3674790"/>
              <a:ext cx="83388" cy="83388"/>
            </a:xfrm>
            <a:prstGeom prst="rect">
              <a:avLst/>
            </a:prstGeom>
            <a:noFill/>
            <a:ln>
              <a:noFill/>
            </a:ln>
          </p:spPr>
        </p:pic>
        <p:pic>
          <p:nvPicPr>
            <p:cNvPr id="652" name="Google Shape;652;p71"/>
            <p:cNvPicPr preferRelativeResize="0"/>
            <p:nvPr/>
          </p:nvPicPr>
          <p:blipFill rotWithShape="1">
            <a:blip r:embed="rId33">
              <a:alphaModFix/>
            </a:blip>
            <a:srcRect/>
            <a:stretch/>
          </p:blipFill>
          <p:spPr>
            <a:xfrm>
              <a:off x="7645294" y="3438875"/>
              <a:ext cx="125094" cy="125095"/>
            </a:xfrm>
            <a:prstGeom prst="rect">
              <a:avLst/>
            </a:prstGeom>
            <a:noFill/>
            <a:ln>
              <a:noFill/>
            </a:ln>
          </p:spPr>
        </p:pic>
        <p:pic>
          <p:nvPicPr>
            <p:cNvPr id="653" name="Google Shape;653;p71"/>
            <p:cNvPicPr preferRelativeResize="0"/>
            <p:nvPr/>
          </p:nvPicPr>
          <p:blipFill rotWithShape="1">
            <a:blip r:embed="rId59">
              <a:alphaModFix/>
            </a:blip>
            <a:srcRect/>
            <a:stretch/>
          </p:blipFill>
          <p:spPr>
            <a:xfrm>
              <a:off x="7884500" y="3464112"/>
              <a:ext cx="74625" cy="74612"/>
            </a:xfrm>
            <a:prstGeom prst="rect">
              <a:avLst/>
            </a:prstGeom>
            <a:noFill/>
            <a:ln>
              <a:noFill/>
            </a:ln>
          </p:spPr>
        </p:pic>
        <p:pic>
          <p:nvPicPr>
            <p:cNvPr id="654" name="Google Shape;654;p71"/>
            <p:cNvPicPr preferRelativeResize="0"/>
            <p:nvPr/>
          </p:nvPicPr>
          <p:blipFill rotWithShape="1">
            <a:blip r:embed="rId60">
              <a:alphaModFix/>
            </a:blip>
            <a:srcRect/>
            <a:stretch/>
          </p:blipFill>
          <p:spPr>
            <a:xfrm>
              <a:off x="6152997" y="3446558"/>
              <a:ext cx="109727" cy="109727"/>
            </a:xfrm>
            <a:prstGeom prst="rect">
              <a:avLst/>
            </a:prstGeom>
            <a:noFill/>
            <a:ln>
              <a:noFill/>
            </a:ln>
          </p:spPr>
        </p:pic>
        <p:pic>
          <p:nvPicPr>
            <p:cNvPr id="655" name="Google Shape;655;p71"/>
            <p:cNvPicPr preferRelativeResize="0"/>
            <p:nvPr/>
          </p:nvPicPr>
          <p:blipFill rotWithShape="1">
            <a:blip r:embed="rId26">
              <a:alphaModFix/>
            </a:blip>
            <a:srcRect/>
            <a:stretch/>
          </p:blipFill>
          <p:spPr>
            <a:xfrm>
              <a:off x="5715185" y="3437780"/>
              <a:ext cx="127279" cy="127279"/>
            </a:xfrm>
            <a:prstGeom prst="rect">
              <a:avLst/>
            </a:prstGeom>
            <a:noFill/>
            <a:ln>
              <a:noFill/>
            </a:ln>
          </p:spPr>
        </p:pic>
        <p:pic>
          <p:nvPicPr>
            <p:cNvPr id="656" name="Google Shape;656;p71"/>
            <p:cNvPicPr preferRelativeResize="0"/>
            <p:nvPr/>
          </p:nvPicPr>
          <p:blipFill rotWithShape="1">
            <a:blip r:embed="rId61">
              <a:alphaModFix/>
            </a:blip>
            <a:srcRect/>
            <a:stretch/>
          </p:blipFill>
          <p:spPr>
            <a:xfrm>
              <a:off x="5508899" y="3445459"/>
              <a:ext cx="111912" cy="111925"/>
            </a:xfrm>
            <a:prstGeom prst="rect">
              <a:avLst/>
            </a:prstGeom>
            <a:noFill/>
            <a:ln>
              <a:noFill/>
            </a:ln>
          </p:spPr>
        </p:pic>
        <p:pic>
          <p:nvPicPr>
            <p:cNvPr id="657" name="Google Shape;657;p71"/>
            <p:cNvPicPr preferRelativeResize="0"/>
            <p:nvPr/>
          </p:nvPicPr>
          <p:blipFill rotWithShape="1">
            <a:blip r:embed="rId62">
              <a:alphaModFix/>
            </a:blip>
            <a:srcRect/>
            <a:stretch/>
          </p:blipFill>
          <p:spPr>
            <a:xfrm>
              <a:off x="7663950" y="3243559"/>
              <a:ext cx="87782" cy="87782"/>
            </a:xfrm>
            <a:prstGeom prst="rect">
              <a:avLst/>
            </a:prstGeom>
            <a:noFill/>
            <a:ln>
              <a:noFill/>
            </a:ln>
          </p:spPr>
        </p:pic>
        <p:pic>
          <p:nvPicPr>
            <p:cNvPr id="658" name="Google Shape;658;p71"/>
            <p:cNvPicPr preferRelativeResize="0"/>
            <p:nvPr/>
          </p:nvPicPr>
          <p:blipFill rotWithShape="1">
            <a:blip r:embed="rId42">
              <a:alphaModFix/>
            </a:blip>
            <a:srcRect/>
            <a:stretch/>
          </p:blipFill>
          <p:spPr>
            <a:xfrm>
              <a:off x="7865858" y="3231491"/>
              <a:ext cx="111912" cy="111925"/>
            </a:xfrm>
            <a:prstGeom prst="rect">
              <a:avLst/>
            </a:prstGeom>
            <a:noFill/>
            <a:ln>
              <a:noFill/>
            </a:ln>
          </p:spPr>
        </p:pic>
        <p:pic>
          <p:nvPicPr>
            <p:cNvPr id="659" name="Google Shape;659;p71"/>
            <p:cNvPicPr preferRelativeResize="0"/>
            <p:nvPr/>
          </p:nvPicPr>
          <p:blipFill rotWithShape="1">
            <a:blip r:embed="rId63">
              <a:alphaModFix/>
            </a:blip>
            <a:srcRect/>
            <a:stretch/>
          </p:blipFill>
          <p:spPr>
            <a:xfrm>
              <a:off x="7846096" y="2997768"/>
              <a:ext cx="151434" cy="151422"/>
            </a:xfrm>
            <a:prstGeom prst="rect">
              <a:avLst/>
            </a:prstGeom>
            <a:noFill/>
            <a:ln>
              <a:noFill/>
            </a:ln>
          </p:spPr>
        </p:pic>
        <p:pic>
          <p:nvPicPr>
            <p:cNvPr id="660" name="Google Shape;660;p71"/>
            <p:cNvPicPr preferRelativeResize="0"/>
            <p:nvPr/>
          </p:nvPicPr>
          <p:blipFill rotWithShape="1">
            <a:blip r:embed="rId64">
              <a:alphaModFix/>
            </a:blip>
            <a:srcRect/>
            <a:stretch/>
          </p:blipFill>
          <p:spPr>
            <a:xfrm>
              <a:off x="7634321" y="2999963"/>
              <a:ext cx="147040" cy="147040"/>
            </a:xfrm>
            <a:prstGeom prst="rect">
              <a:avLst/>
            </a:prstGeom>
            <a:noFill/>
            <a:ln>
              <a:noFill/>
            </a:ln>
          </p:spPr>
        </p:pic>
        <p:pic>
          <p:nvPicPr>
            <p:cNvPr id="661" name="Google Shape;661;p71"/>
            <p:cNvPicPr preferRelativeResize="0"/>
            <p:nvPr/>
          </p:nvPicPr>
          <p:blipFill rotWithShape="1">
            <a:blip r:embed="rId46">
              <a:alphaModFix/>
            </a:blip>
            <a:srcRect/>
            <a:stretch/>
          </p:blipFill>
          <p:spPr>
            <a:xfrm>
              <a:off x="6379032" y="3030689"/>
              <a:ext cx="85598" cy="85585"/>
            </a:xfrm>
            <a:prstGeom prst="rect">
              <a:avLst/>
            </a:prstGeom>
            <a:noFill/>
            <a:ln>
              <a:noFill/>
            </a:ln>
          </p:spPr>
        </p:pic>
        <p:pic>
          <p:nvPicPr>
            <p:cNvPr id="662" name="Google Shape;662;p71"/>
            <p:cNvPicPr preferRelativeResize="0"/>
            <p:nvPr/>
          </p:nvPicPr>
          <p:blipFill rotWithShape="1">
            <a:blip r:embed="rId60">
              <a:alphaModFix/>
            </a:blip>
            <a:srcRect/>
            <a:stretch/>
          </p:blipFill>
          <p:spPr>
            <a:xfrm>
              <a:off x="6151906" y="3017522"/>
              <a:ext cx="111912" cy="111925"/>
            </a:xfrm>
            <a:prstGeom prst="rect">
              <a:avLst/>
            </a:prstGeom>
            <a:noFill/>
            <a:ln>
              <a:noFill/>
            </a:ln>
          </p:spPr>
        </p:pic>
        <p:pic>
          <p:nvPicPr>
            <p:cNvPr id="663" name="Google Shape;663;p71"/>
            <p:cNvPicPr preferRelativeResize="0"/>
            <p:nvPr/>
          </p:nvPicPr>
          <p:blipFill rotWithShape="1">
            <a:blip r:embed="rId65">
              <a:alphaModFix/>
            </a:blip>
            <a:srcRect/>
            <a:stretch/>
          </p:blipFill>
          <p:spPr>
            <a:xfrm>
              <a:off x="5952192" y="3032883"/>
              <a:ext cx="81203" cy="81203"/>
            </a:xfrm>
            <a:prstGeom prst="rect">
              <a:avLst/>
            </a:prstGeom>
            <a:noFill/>
            <a:ln>
              <a:noFill/>
            </a:ln>
          </p:spPr>
        </p:pic>
        <p:sp>
          <p:nvSpPr>
            <p:cNvPr id="664" name="Google Shape;664;p71"/>
            <p:cNvSpPr/>
            <p:nvPr/>
          </p:nvSpPr>
          <p:spPr>
            <a:xfrm>
              <a:off x="5760168" y="3054827"/>
              <a:ext cx="37464" cy="37464"/>
            </a:xfrm>
            <a:custGeom>
              <a:avLst/>
              <a:gdLst/>
              <a:ahLst/>
              <a:cxnLst/>
              <a:rect l="l" t="t" r="r" b="b"/>
              <a:pathLst>
                <a:path w="37464" h="37464"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65" name="Google Shape;665;p71"/>
            <p:cNvPicPr preferRelativeResize="0"/>
            <p:nvPr/>
          </p:nvPicPr>
          <p:blipFill rotWithShape="1">
            <a:blip r:embed="rId20">
              <a:alphaModFix/>
            </a:blip>
            <a:srcRect/>
            <a:stretch/>
          </p:blipFill>
          <p:spPr>
            <a:xfrm>
              <a:off x="5275177" y="2998868"/>
              <a:ext cx="149225" cy="149225"/>
            </a:xfrm>
            <a:prstGeom prst="rect">
              <a:avLst/>
            </a:prstGeom>
            <a:noFill/>
            <a:ln>
              <a:noFill/>
            </a:ln>
          </p:spPr>
        </p:pic>
        <p:pic>
          <p:nvPicPr>
            <p:cNvPr id="666" name="Google Shape;666;p71"/>
            <p:cNvPicPr preferRelativeResize="0"/>
            <p:nvPr/>
          </p:nvPicPr>
          <p:blipFill rotWithShape="1">
            <a:blip r:embed="rId27">
              <a:alphaModFix/>
            </a:blip>
            <a:srcRect/>
            <a:stretch/>
          </p:blipFill>
          <p:spPr>
            <a:xfrm>
              <a:off x="5068891" y="3006547"/>
              <a:ext cx="133857" cy="133870"/>
            </a:xfrm>
            <a:prstGeom prst="rect">
              <a:avLst/>
            </a:prstGeom>
            <a:noFill/>
            <a:ln>
              <a:noFill/>
            </a:ln>
          </p:spPr>
        </p:pic>
        <p:sp>
          <p:nvSpPr>
            <p:cNvPr id="667" name="Google Shape;667;p71"/>
            <p:cNvSpPr/>
            <p:nvPr/>
          </p:nvSpPr>
          <p:spPr>
            <a:xfrm>
              <a:off x="7692476" y="2843052"/>
              <a:ext cx="31115" cy="31114"/>
            </a:xfrm>
            <a:custGeom>
              <a:avLst/>
              <a:gdLst/>
              <a:ahLst/>
              <a:cxnLst/>
              <a:rect l="l" t="t" r="r" b="b"/>
              <a:pathLst>
                <a:path w="31115" h="31114" extrusionOk="0">
                  <a:moveTo>
                    <a:pt x="23850" y="0"/>
                  </a:moveTo>
                  <a:lnTo>
                    <a:pt x="15367" y="0"/>
                  </a:lnTo>
                  <a:lnTo>
                    <a:pt x="6883" y="0"/>
                  </a:lnTo>
                  <a:lnTo>
                    <a:pt x="0" y="6883"/>
                  </a:lnTo>
                  <a:lnTo>
                    <a:pt x="0" y="23850"/>
                  </a:lnTo>
                  <a:lnTo>
                    <a:pt x="6883" y="30721"/>
                  </a:lnTo>
                  <a:lnTo>
                    <a:pt x="23850" y="30721"/>
                  </a:lnTo>
                  <a:lnTo>
                    <a:pt x="30734" y="23850"/>
                  </a:lnTo>
                  <a:lnTo>
                    <a:pt x="30734" y="6883"/>
                  </a:lnTo>
                  <a:lnTo>
                    <a:pt x="23850"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68" name="Google Shape;668;p71"/>
            <p:cNvPicPr preferRelativeResize="0"/>
            <p:nvPr/>
          </p:nvPicPr>
          <p:blipFill rotWithShape="1">
            <a:blip r:embed="rId56">
              <a:alphaModFix/>
            </a:blip>
            <a:srcRect/>
            <a:stretch/>
          </p:blipFill>
          <p:spPr>
            <a:xfrm>
              <a:off x="6362572" y="2799163"/>
              <a:ext cx="118516" cy="118503"/>
            </a:xfrm>
            <a:prstGeom prst="rect">
              <a:avLst/>
            </a:prstGeom>
            <a:noFill/>
            <a:ln>
              <a:noFill/>
            </a:ln>
          </p:spPr>
        </p:pic>
        <p:pic>
          <p:nvPicPr>
            <p:cNvPr id="669" name="Google Shape;669;p71"/>
            <p:cNvPicPr preferRelativeResize="0"/>
            <p:nvPr/>
          </p:nvPicPr>
          <p:blipFill rotWithShape="1">
            <a:blip r:embed="rId34">
              <a:alphaModFix/>
            </a:blip>
            <a:srcRect/>
            <a:stretch/>
          </p:blipFill>
          <p:spPr>
            <a:xfrm>
              <a:off x="6138735" y="2789285"/>
              <a:ext cx="138252" cy="138252"/>
            </a:xfrm>
            <a:prstGeom prst="rect">
              <a:avLst/>
            </a:prstGeom>
            <a:noFill/>
            <a:ln>
              <a:noFill/>
            </a:ln>
          </p:spPr>
        </p:pic>
        <p:pic>
          <p:nvPicPr>
            <p:cNvPr id="670" name="Google Shape;670;p71"/>
            <p:cNvPicPr preferRelativeResize="0"/>
            <p:nvPr/>
          </p:nvPicPr>
          <p:blipFill rotWithShape="1">
            <a:blip r:embed="rId66">
              <a:alphaModFix/>
            </a:blip>
            <a:srcRect/>
            <a:stretch/>
          </p:blipFill>
          <p:spPr>
            <a:xfrm>
              <a:off x="5926958" y="2792579"/>
              <a:ext cx="131673" cy="131673"/>
            </a:xfrm>
            <a:prstGeom prst="rect">
              <a:avLst/>
            </a:prstGeom>
            <a:noFill/>
            <a:ln>
              <a:noFill/>
            </a:ln>
          </p:spPr>
        </p:pic>
        <p:pic>
          <p:nvPicPr>
            <p:cNvPr id="671" name="Google Shape;671;p71"/>
            <p:cNvPicPr preferRelativeResize="0"/>
            <p:nvPr/>
          </p:nvPicPr>
          <p:blipFill rotWithShape="1">
            <a:blip r:embed="rId66">
              <a:alphaModFix/>
            </a:blip>
            <a:srcRect/>
            <a:stretch/>
          </p:blipFill>
          <p:spPr>
            <a:xfrm>
              <a:off x="5712989" y="2792579"/>
              <a:ext cx="131673" cy="131673"/>
            </a:xfrm>
            <a:prstGeom prst="rect">
              <a:avLst/>
            </a:prstGeom>
            <a:noFill/>
            <a:ln>
              <a:noFill/>
            </a:ln>
          </p:spPr>
        </p:pic>
        <p:pic>
          <p:nvPicPr>
            <p:cNvPr id="672" name="Google Shape;672;p71"/>
            <p:cNvPicPr preferRelativeResize="0"/>
            <p:nvPr/>
          </p:nvPicPr>
          <p:blipFill rotWithShape="1">
            <a:blip r:embed="rId26">
              <a:alphaModFix/>
            </a:blip>
            <a:srcRect/>
            <a:stretch/>
          </p:blipFill>
          <p:spPr>
            <a:xfrm>
              <a:off x="5501216" y="2794774"/>
              <a:ext cx="127279" cy="127279"/>
            </a:xfrm>
            <a:prstGeom prst="rect">
              <a:avLst/>
            </a:prstGeom>
            <a:noFill/>
            <a:ln>
              <a:noFill/>
            </a:ln>
          </p:spPr>
        </p:pic>
        <p:pic>
          <p:nvPicPr>
            <p:cNvPr id="673" name="Google Shape;673;p71"/>
            <p:cNvPicPr preferRelativeResize="0"/>
            <p:nvPr/>
          </p:nvPicPr>
          <p:blipFill rotWithShape="1">
            <a:blip r:embed="rId31">
              <a:alphaModFix/>
            </a:blip>
            <a:srcRect/>
            <a:stretch/>
          </p:blipFill>
          <p:spPr>
            <a:xfrm>
              <a:off x="5300411" y="2809038"/>
              <a:ext cx="98755" cy="98755"/>
            </a:xfrm>
            <a:prstGeom prst="rect">
              <a:avLst/>
            </a:prstGeom>
            <a:noFill/>
            <a:ln>
              <a:noFill/>
            </a:ln>
          </p:spPr>
        </p:pic>
        <p:sp>
          <p:nvSpPr>
            <p:cNvPr id="674" name="Google Shape;674;p71"/>
            <p:cNvSpPr/>
            <p:nvPr/>
          </p:nvSpPr>
          <p:spPr>
            <a:xfrm>
              <a:off x="5128136" y="2850735"/>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75" name="Google Shape;675;p71"/>
            <p:cNvPicPr preferRelativeResize="0"/>
            <p:nvPr/>
          </p:nvPicPr>
          <p:blipFill rotWithShape="1">
            <a:blip r:embed="rId67">
              <a:alphaModFix/>
            </a:blip>
            <a:srcRect/>
            <a:stretch/>
          </p:blipFill>
          <p:spPr>
            <a:xfrm>
              <a:off x="7660662" y="2597263"/>
              <a:ext cx="94361" cy="94361"/>
            </a:xfrm>
            <a:prstGeom prst="rect">
              <a:avLst/>
            </a:prstGeom>
            <a:noFill/>
            <a:ln>
              <a:noFill/>
            </a:ln>
          </p:spPr>
        </p:pic>
        <p:pic>
          <p:nvPicPr>
            <p:cNvPr id="676" name="Google Shape;676;p71"/>
            <p:cNvPicPr preferRelativeResize="0"/>
            <p:nvPr/>
          </p:nvPicPr>
          <p:blipFill rotWithShape="1">
            <a:blip r:embed="rId68">
              <a:alphaModFix/>
            </a:blip>
            <a:srcRect/>
            <a:stretch/>
          </p:blipFill>
          <p:spPr>
            <a:xfrm>
              <a:off x="6361480" y="2584094"/>
              <a:ext cx="120700" cy="120700"/>
            </a:xfrm>
            <a:prstGeom prst="rect">
              <a:avLst/>
            </a:prstGeom>
            <a:noFill/>
            <a:ln>
              <a:noFill/>
            </a:ln>
          </p:spPr>
        </p:pic>
        <p:pic>
          <p:nvPicPr>
            <p:cNvPr id="677" name="Google Shape;677;p71"/>
            <p:cNvPicPr preferRelativeResize="0"/>
            <p:nvPr/>
          </p:nvPicPr>
          <p:blipFill rotWithShape="1">
            <a:blip r:embed="rId69">
              <a:alphaModFix/>
            </a:blip>
            <a:srcRect/>
            <a:stretch/>
          </p:blipFill>
          <p:spPr>
            <a:xfrm>
              <a:off x="6124474" y="2561053"/>
              <a:ext cx="166776" cy="166789"/>
            </a:xfrm>
            <a:prstGeom prst="rect">
              <a:avLst/>
            </a:prstGeom>
            <a:noFill/>
            <a:ln>
              <a:noFill/>
            </a:ln>
          </p:spPr>
        </p:pic>
        <p:pic>
          <p:nvPicPr>
            <p:cNvPr id="678" name="Google Shape;678;p71"/>
            <p:cNvPicPr preferRelativeResize="0"/>
            <p:nvPr/>
          </p:nvPicPr>
          <p:blipFill rotWithShape="1">
            <a:blip r:embed="rId24">
              <a:alphaModFix/>
            </a:blip>
            <a:srcRect/>
            <a:stretch/>
          </p:blipFill>
          <p:spPr>
            <a:xfrm>
              <a:off x="5947812" y="2599458"/>
              <a:ext cx="89966" cy="89979"/>
            </a:xfrm>
            <a:prstGeom prst="rect">
              <a:avLst/>
            </a:prstGeom>
            <a:noFill/>
            <a:ln>
              <a:noFill/>
            </a:ln>
          </p:spPr>
        </p:pic>
        <p:sp>
          <p:nvSpPr>
            <p:cNvPr id="679" name="Google Shape;679;p71"/>
            <p:cNvSpPr/>
            <p:nvPr/>
          </p:nvSpPr>
          <p:spPr>
            <a:xfrm>
              <a:off x="5773338" y="2638958"/>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680" name="Google Shape;680;p71"/>
            <p:cNvPicPr preferRelativeResize="0"/>
            <p:nvPr/>
          </p:nvPicPr>
          <p:blipFill rotWithShape="1">
            <a:blip r:embed="rId33">
              <a:alphaModFix/>
            </a:blip>
            <a:srcRect/>
            <a:stretch/>
          </p:blipFill>
          <p:spPr>
            <a:xfrm>
              <a:off x="5502308" y="2581901"/>
              <a:ext cx="125095" cy="125095"/>
            </a:xfrm>
            <a:prstGeom prst="rect">
              <a:avLst/>
            </a:prstGeom>
            <a:noFill/>
            <a:ln>
              <a:noFill/>
            </a:ln>
          </p:spPr>
        </p:pic>
        <p:pic>
          <p:nvPicPr>
            <p:cNvPr id="681" name="Google Shape;681;p71"/>
            <p:cNvPicPr preferRelativeResize="0"/>
            <p:nvPr/>
          </p:nvPicPr>
          <p:blipFill rotWithShape="1">
            <a:blip r:embed="rId68">
              <a:alphaModFix/>
            </a:blip>
            <a:srcRect/>
            <a:stretch/>
          </p:blipFill>
          <p:spPr>
            <a:xfrm>
              <a:off x="5720671" y="2372319"/>
              <a:ext cx="116306" cy="116306"/>
            </a:xfrm>
            <a:prstGeom prst="rect">
              <a:avLst/>
            </a:prstGeom>
            <a:noFill/>
            <a:ln>
              <a:noFill/>
            </a:ln>
          </p:spPr>
        </p:pic>
        <p:pic>
          <p:nvPicPr>
            <p:cNvPr id="682" name="Google Shape;682;p71"/>
            <p:cNvPicPr preferRelativeResize="0"/>
            <p:nvPr/>
          </p:nvPicPr>
          <p:blipFill rotWithShape="1">
            <a:blip r:embed="rId70">
              <a:alphaModFix/>
            </a:blip>
            <a:srcRect/>
            <a:stretch/>
          </p:blipFill>
          <p:spPr>
            <a:xfrm>
              <a:off x="5512189" y="2377807"/>
              <a:ext cx="105333" cy="105333"/>
            </a:xfrm>
            <a:prstGeom prst="rect">
              <a:avLst/>
            </a:prstGeom>
            <a:noFill/>
            <a:ln>
              <a:noFill/>
            </a:ln>
          </p:spPr>
        </p:pic>
        <p:pic>
          <p:nvPicPr>
            <p:cNvPr id="683" name="Google Shape;683;p71"/>
            <p:cNvPicPr preferRelativeResize="0"/>
            <p:nvPr/>
          </p:nvPicPr>
          <p:blipFill rotWithShape="1">
            <a:blip r:embed="rId26">
              <a:alphaModFix/>
            </a:blip>
            <a:srcRect/>
            <a:stretch/>
          </p:blipFill>
          <p:spPr>
            <a:xfrm>
              <a:off x="5286150" y="2366835"/>
              <a:ext cx="127279" cy="127279"/>
            </a:xfrm>
            <a:prstGeom prst="rect">
              <a:avLst/>
            </a:prstGeom>
            <a:noFill/>
            <a:ln>
              <a:noFill/>
            </a:ln>
          </p:spPr>
        </p:pic>
        <p:pic>
          <p:nvPicPr>
            <p:cNvPr id="684" name="Google Shape;684;p71"/>
            <p:cNvPicPr preferRelativeResize="0"/>
            <p:nvPr/>
          </p:nvPicPr>
          <p:blipFill rotWithShape="1">
            <a:blip r:embed="rId26">
              <a:alphaModFix/>
            </a:blip>
            <a:srcRect/>
            <a:stretch/>
          </p:blipFill>
          <p:spPr>
            <a:xfrm>
              <a:off x="5286150" y="2152865"/>
              <a:ext cx="127279" cy="127279"/>
            </a:xfrm>
            <a:prstGeom prst="rect">
              <a:avLst/>
            </a:prstGeom>
            <a:noFill/>
            <a:ln>
              <a:noFill/>
            </a:ln>
          </p:spPr>
        </p:pic>
        <p:pic>
          <p:nvPicPr>
            <p:cNvPr id="685" name="Google Shape;685;p71"/>
            <p:cNvPicPr preferRelativeResize="0"/>
            <p:nvPr/>
          </p:nvPicPr>
          <p:blipFill rotWithShape="1">
            <a:blip r:embed="rId49">
              <a:alphaModFix/>
            </a:blip>
            <a:srcRect/>
            <a:stretch/>
          </p:blipFill>
          <p:spPr>
            <a:xfrm>
              <a:off x="5071075" y="2151766"/>
              <a:ext cx="129489" cy="129476"/>
            </a:xfrm>
            <a:prstGeom prst="rect">
              <a:avLst/>
            </a:prstGeom>
            <a:noFill/>
            <a:ln>
              <a:noFill/>
            </a:ln>
          </p:spPr>
        </p:pic>
        <p:pic>
          <p:nvPicPr>
            <p:cNvPr id="686" name="Google Shape;686;p71"/>
            <p:cNvPicPr preferRelativeResize="0"/>
            <p:nvPr/>
          </p:nvPicPr>
          <p:blipFill rotWithShape="1">
            <a:blip r:embed="rId53">
              <a:alphaModFix/>
            </a:blip>
            <a:srcRect/>
            <a:stretch/>
          </p:blipFill>
          <p:spPr>
            <a:xfrm>
              <a:off x="4850527" y="2145182"/>
              <a:ext cx="142646" cy="142646"/>
            </a:xfrm>
            <a:prstGeom prst="rect">
              <a:avLst/>
            </a:prstGeom>
            <a:noFill/>
            <a:ln>
              <a:noFill/>
            </a:ln>
          </p:spPr>
        </p:pic>
        <p:pic>
          <p:nvPicPr>
            <p:cNvPr id="687" name="Google Shape;687;p71"/>
            <p:cNvPicPr preferRelativeResize="0"/>
            <p:nvPr/>
          </p:nvPicPr>
          <p:blipFill rotWithShape="1">
            <a:blip r:embed="rId71">
              <a:alphaModFix/>
            </a:blip>
            <a:srcRect/>
            <a:stretch/>
          </p:blipFill>
          <p:spPr>
            <a:xfrm>
              <a:off x="4649721" y="2159447"/>
              <a:ext cx="114122" cy="114122"/>
            </a:xfrm>
            <a:prstGeom prst="rect">
              <a:avLst/>
            </a:prstGeom>
            <a:noFill/>
            <a:ln>
              <a:noFill/>
            </a:ln>
          </p:spPr>
        </p:pic>
        <p:pic>
          <p:nvPicPr>
            <p:cNvPr id="688" name="Google Shape;688;p71"/>
            <p:cNvPicPr preferRelativeResize="0"/>
            <p:nvPr/>
          </p:nvPicPr>
          <p:blipFill rotWithShape="1">
            <a:blip r:embed="rId42">
              <a:alphaModFix/>
            </a:blip>
            <a:srcRect/>
            <a:stretch/>
          </p:blipFill>
          <p:spPr>
            <a:xfrm>
              <a:off x="4439042" y="2162738"/>
              <a:ext cx="107543" cy="107530"/>
            </a:xfrm>
            <a:prstGeom prst="rect">
              <a:avLst/>
            </a:prstGeom>
            <a:noFill/>
            <a:ln>
              <a:noFill/>
            </a:ln>
          </p:spPr>
        </p:pic>
        <p:pic>
          <p:nvPicPr>
            <p:cNvPr id="689" name="Google Shape;689;p71"/>
            <p:cNvPicPr preferRelativeResize="0"/>
            <p:nvPr/>
          </p:nvPicPr>
          <p:blipFill rotWithShape="1">
            <a:blip r:embed="rId47">
              <a:alphaModFix/>
            </a:blip>
            <a:srcRect/>
            <a:stretch/>
          </p:blipFill>
          <p:spPr>
            <a:xfrm>
              <a:off x="4232755" y="2170419"/>
              <a:ext cx="92176" cy="92176"/>
            </a:xfrm>
            <a:prstGeom prst="rect">
              <a:avLst/>
            </a:prstGeom>
            <a:noFill/>
            <a:ln>
              <a:noFill/>
            </a:ln>
          </p:spPr>
        </p:pic>
        <p:pic>
          <p:nvPicPr>
            <p:cNvPr id="690" name="Google Shape;690;p71"/>
            <p:cNvPicPr preferRelativeResize="0"/>
            <p:nvPr/>
          </p:nvPicPr>
          <p:blipFill rotWithShape="1">
            <a:blip r:embed="rId72">
              <a:alphaModFix/>
            </a:blip>
            <a:srcRect/>
            <a:stretch/>
          </p:blipFill>
          <p:spPr>
            <a:xfrm>
              <a:off x="5309187" y="1960841"/>
              <a:ext cx="81203" cy="81203"/>
            </a:xfrm>
            <a:prstGeom prst="rect">
              <a:avLst/>
            </a:prstGeom>
            <a:noFill/>
            <a:ln>
              <a:noFill/>
            </a:ln>
          </p:spPr>
        </p:pic>
        <p:pic>
          <p:nvPicPr>
            <p:cNvPr id="691" name="Google Shape;691;p71"/>
            <p:cNvPicPr preferRelativeResize="0"/>
            <p:nvPr/>
          </p:nvPicPr>
          <p:blipFill rotWithShape="1">
            <a:blip r:embed="rId73">
              <a:alphaModFix/>
            </a:blip>
            <a:srcRect/>
            <a:stretch/>
          </p:blipFill>
          <p:spPr>
            <a:xfrm>
              <a:off x="5084245" y="1949868"/>
              <a:ext cx="103149" cy="103149"/>
            </a:xfrm>
            <a:prstGeom prst="rect">
              <a:avLst/>
            </a:prstGeom>
            <a:noFill/>
            <a:ln>
              <a:noFill/>
            </a:ln>
          </p:spPr>
        </p:pic>
        <p:pic>
          <p:nvPicPr>
            <p:cNvPr id="692" name="Google Shape;692;p71"/>
            <p:cNvPicPr preferRelativeResize="0"/>
            <p:nvPr/>
          </p:nvPicPr>
          <p:blipFill rotWithShape="1">
            <a:blip r:embed="rId48">
              <a:alphaModFix/>
            </a:blip>
            <a:srcRect/>
            <a:stretch/>
          </p:blipFill>
          <p:spPr>
            <a:xfrm>
              <a:off x="4864788" y="1944380"/>
              <a:ext cx="114122" cy="114122"/>
            </a:xfrm>
            <a:prstGeom prst="rect">
              <a:avLst/>
            </a:prstGeom>
            <a:noFill/>
            <a:ln>
              <a:noFill/>
            </a:ln>
          </p:spPr>
        </p:pic>
        <p:pic>
          <p:nvPicPr>
            <p:cNvPr id="693" name="Google Shape;693;p71"/>
            <p:cNvPicPr preferRelativeResize="0"/>
            <p:nvPr/>
          </p:nvPicPr>
          <p:blipFill rotWithShape="1">
            <a:blip r:embed="rId51">
              <a:alphaModFix/>
            </a:blip>
            <a:srcRect/>
            <a:stretch/>
          </p:blipFill>
          <p:spPr>
            <a:xfrm>
              <a:off x="4654115" y="1948771"/>
              <a:ext cx="105333" cy="105333"/>
            </a:xfrm>
            <a:prstGeom prst="rect">
              <a:avLst/>
            </a:prstGeom>
            <a:noFill/>
            <a:ln>
              <a:noFill/>
            </a:ln>
          </p:spPr>
        </p:pic>
        <p:pic>
          <p:nvPicPr>
            <p:cNvPr id="694" name="Google Shape;694;p71"/>
            <p:cNvPicPr preferRelativeResize="0"/>
            <p:nvPr/>
          </p:nvPicPr>
          <p:blipFill rotWithShape="1">
            <a:blip r:embed="rId74">
              <a:alphaModFix/>
            </a:blip>
            <a:srcRect/>
            <a:stretch/>
          </p:blipFill>
          <p:spPr>
            <a:xfrm>
              <a:off x="4433554" y="1942187"/>
              <a:ext cx="118516" cy="118503"/>
            </a:xfrm>
            <a:prstGeom prst="rect">
              <a:avLst/>
            </a:prstGeom>
            <a:noFill/>
            <a:ln>
              <a:noFill/>
            </a:ln>
          </p:spPr>
        </p:pic>
        <p:pic>
          <p:nvPicPr>
            <p:cNvPr id="695" name="Google Shape;695;p71"/>
            <p:cNvPicPr preferRelativeResize="0"/>
            <p:nvPr/>
          </p:nvPicPr>
          <p:blipFill rotWithShape="1">
            <a:blip r:embed="rId41">
              <a:alphaModFix/>
            </a:blip>
            <a:srcRect/>
            <a:stretch/>
          </p:blipFill>
          <p:spPr>
            <a:xfrm>
              <a:off x="4228374" y="1950963"/>
              <a:ext cx="100939" cy="100952"/>
            </a:xfrm>
            <a:prstGeom prst="rect">
              <a:avLst/>
            </a:prstGeom>
            <a:noFill/>
            <a:ln>
              <a:noFill/>
            </a:ln>
          </p:spPr>
        </p:pic>
        <p:pic>
          <p:nvPicPr>
            <p:cNvPr id="696" name="Google Shape;696;p71"/>
            <p:cNvPicPr preferRelativeResize="0"/>
            <p:nvPr/>
          </p:nvPicPr>
          <p:blipFill rotWithShape="1">
            <a:blip r:embed="rId75">
              <a:alphaModFix/>
            </a:blip>
            <a:srcRect/>
            <a:stretch/>
          </p:blipFill>
          <p:spPr>
            <a:xfrm>
              <a:off x="5497927" y="1720535"/>
              <a:ext cx="133857" cy="133870"/>
            </a:xfrm>
            <a:prstGeom prst="rect">
              <a:avLst/>
            </a:prstGeom>
            <a:noFill/>
            <a:ln>
              <a:noFill/>
            </a:ln>
          </p:spPr>
        </p:pic>
        <p:pic>
          <p:nvPicPr>
            <p:cNvPr id="697" name="Google Shape;697;p71"/>
            <p:cNvPicPr preferRelativeResize="0"/>
            <p:nvPr/>
          </p:nvPicPr>
          <p:blipFill rotWithShape="1">
            <a:blip r:embed="rId30">
              <a:alphaModFix/>
            </a:blip>
            <a:srcRect/>
            <a:stretch/>
          </p:blipFill>
          <p:spPr>
            <a:xfrm>
              <a:off x="5283952" y="1721634"/>
              <a:ext cx="131673" cy="131673"/>
            </a:xfrm>
            <a:prstGeom prst="rect">
              <a:avLst/>
            </a:prstGeom>
            <a:noFill/>
            <a:ln>
              <a:noFill/>
            </a:ln>
          </p:spPr>
        </p:pic>
        <p:pic>
          <p:nvPicPr>
            <p:cNvPr id="698" name="Google Shape;698;p71"/>
            <p:cNvPicPr preferRelativeResize="0"/>
            <p:nvPr/>
          </p:nvPicPr>
          <p:blipFill rotWithShape="1">
            <a:blip r:embed="rId76">
              <a:alphaModFix/>
            </a:blip>
            <a:srcRect/>
            <a:stretch/>
          </p:blipFill>
          <p:spPr>
            <a:xfrm>
              <a:off x="5084245" y="1735896"/>
              <a:ext cx="103149" cy="103149"/>
            </a:xfrm>
            <a:prstGeom prst="rect">
              <a:avLst/>
            </a:prstGeom>
            <a:noFill/>
            <a:ln>
              <a:noFill/>
            </a:ln>
          </p:spPr>
        </p:pic>
        <p:pic>
          <p:nvPicPr>
            <p:cNvPr id="699" name="Google Shape;699;p71"/>
            <p:cNvPicPr preferRelativeResize="0"/>
            <p:nvPr/>
          </p:nvPicPr>
          <p:blipFill rotWithShape="1">
            <a:blip r:embed="rId77">
              <a:alphaModFix/>
            </a:blip>
            <a:srcRect/>
            <a:stretch/>
          </p:blipFill>
          <p:spPr>
            <a:xfrm>
              <a:off x="4860407" y="1726022"/>
              <a:ext cx="122885" cy="122897"/>
            </a:xfrm>
            <a:prstGeom prst="rect">
              <a:avLst/>
            </a:prstGeom>
            <a:noFill/>
            <a:ln>
              <a:noFill/>
            </a:ln>
          </p:spPr>
        </p:pic>
        <p:pic>
          <p:nvPicPr>
            <p:cNvPr id="700" name="Google Shape;700;p71"/>
            <p:cNvPicPr preferRelativeResize="0"/>
            <p:nvPr/>
          </p:nvPicPr>
          <p:blipFill rotWithShape="1">
            <a:blip r:embed="rId78">
              <a:alphaModFix/>
            </a:blip>
            <a:srcRect/>
            <a:stretch/>
          </p:blipFill>
          <p:spPr>
            <a:xfrm>
              <a:off x="5505597" y="1514248"/>
              <a:ext cx="118516" cy="118503"/>
            </a:xfrm>
            <a:prstGeom prst="rect">
              <a:avLst/>
            </a:prstGeom>
            <a:noFill/>
            <a:ln>
              <a:noFill/>
            </a:ln>
          </p:spPr>
        </p:pic>
        <p:pic>
          <p:nvPicPr>
            <p:cNvPr id="701" name="Google Shape;701;p71"/>
            <p:cNvPicPr preferRelativeResize="0"/>
            <p:nvPr/>
          </p:nvPicPr>
          <p:blipFill rotWithShape="1">
            <a:blip r:embed="rId79">
              <a:alphaModFix/>
            </a:blip>
            <a:srcRect/>
            <a:stretch/>
          </p:blipFill>
          <p:spPr>
            <a:xfrm>
              <a:off x="5287242" y="1510956"/>
              <a:ext cx="125095" cy="125095"/>
            </a:xfrm>
            <a:prstGeom prst="rect">
              <a:avLst/>
            </a:prstGeom>
            <a:noFill/>
            <a:ln>
              <a:noFill/>
            </a:ln>
          </p:spPr>
        </p:pic>
        <p:pic>
          <p:nvPicPr>
            <p:cNvPr id="702" name="Google Shape;702;p71"/>
            <p:cNvPicPr preferRelativeResize="0"/>
            <p:nvPr/>
          </p:nvPicPr>
          <p:blipFill rotWithShape="1">
            <a:blip r:embed="rId49">
              <a:alphaModFix/>
            </a:blip>
            <a:srcRect/>
            <a:stretch/>
          </p:blipFill>
          <p:spPr>
            <a:xfrm>
              <a:off x="5073272" y="1510956"/>
              <a:ext cx="125095" cy="125095"/>
            </a:xfrm>
            <a:prstGeom prst="rect">
              <a:avLst/>
            </a:prstGeom>
            <a:noFill/>
            <a:ln>
              <a:noFill/>
            </a:ln>
          </p:spPr>
        </p:pic>
        <p:pic>
          <p:nvPicPr>
            <p:cNvPr id="703" name="Google Shape;703;p71"/>
            <p:cNvPicPr preferRelativeResize="0"/>
            <p:nvPr/>
          </p:nvPicPr>
          <p:blipFill rotWithShape="1">
            <a:blip r:embed="rId41">
              <a:alphaModFix/>
            </a:blip>
            <a:srcRect/>
            <a:stretch/>
          </p:blipFill>
          <p:spPr>
            <a:xfrm>
              <a:off x="5514386" y="1307957"/>
              <a:ext cx="100939" cy="100952"/>
            </a:xfrm>
            <a:prstGeom prst="rect">
              <a:avLst/>
            </a:prstGeom>
            <a:noFill/>
            <a:ln>
              <a:noFill/>
            </a:ln>
          </p:spPr>
        </p:pic>
        <p:pic>
          <p:nvPicPr>
            <p:cNvPr id="704" name="Google Shape;704;p71"/>
            <p:cNvPicPr preferRelativeResize="0"/>
            <p:nvPr/>
          </p:nvPicPr>
          <p:blipFill rotWithShape="1">
            <a:blip r:embed="rId80">
              <a:alphaModFix/>
            </a:blip>
            <a:srcRect/>
            <a:stretch/>
          </p:blipFill>
          <p:spPr>
            <a:xfrm>
              <a:off x="5271887" y="1280525"/>
              <a:ext cx="155803" cy="155816"/>
            </a:xfrm>
            <a:prstGeom prst="rect">
              <a:avLst/>
            </a:prstGeom>
            <a:noFill/>
            <a:ln>
              <a:noFill/>
            </a:ln>
          </p:spPr>
        </p:pic>
        <p:pic>
          <p:nvPicPr>
            <p:cNvPr id="705" name="Google Shape;705;p71"/>
            <p:cNvPicPr preferRelativeResize="0"/>
            <p:nvPr/>
          </p:nvPicPr>
          <p:blipFill rotWithShape="1">
            <a:blip r:embed="rId81">
              <a:alphaModFix/>
            </a:blip>
            <a:srcRect/>
            <a:stretch/>
          </p:blipFill>
          <p:spPr>
            <a:xfrm>
              <a:off x="5513281" y="1092892"/>
              <a:ext cx="103149" cy="103149"/>
            </a:xfrm>
            <a:prstGeom prst="rect">
              <a:avLst/>
            </a:prstGeom>
            <a:noFill/>
            <a:ln>
              <a:noFill/>
            </a:ln>
          </p:spPr>
        </p:pic>
        <p:sp>
          <p:nvSpPr>
            <p:cNvPr id="706" name="Google Shape;706;p71"/>
            <p:cNvSpPr/>
            <p:nvPr/>
          </p:nvSpPr>
          <p:spPr>
            <a:xfrm>
              <a:off x="5338816" y="1133492"/>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07" name="Google Shape;707;p71"/>
            <p:cNvPicPr preferRelativeResize="0"/>
            <p:nvPr/>
          </p:nvPicPr>
          <p:blipFill rotWithShape="1">
            <a:blip r:embed="rId32">
              <a:alphaModFix/>
            </a:blip>
            <a:srcRect/>
            <a:stretch/>
          </p:blipFill>
          <p:spPr>
            <a:xfrm>
              <a:off x="4882353" y="4104924"/>
              <a:ext cx="78994" cy="79006"/>
            </a:xfrm>
            <a:prstGeom prst="rect">
              <a:avLst/>
            </a:prstGeom>
            <a:noFill/>
            <a:ln>
              <a:noFill/>
            </a:ln>
          </p:spPr>
        </p:pic>
        <p:pic>
          <p:nvPicPr>
            <p:cNvPr id="708" name="Google Shape;708;p71"/>
            <p:cNvPicPr preferRelativeResize="0"/>
            <p:nvPr/>
          </p:nvPicPr>
          <p:blipFill rotWithShape="1">
            <a:blip r:embed="rId82">
              <a:alphaModFix/>
            </a:blip>
            <a:srcRect/>
            <a:stretch/>
          </p:blipFill>
          <p:spPr>
            <a:xfrm>
              <a:off x="4674957" y="4112607"/>
              <a:ext cx="63652" cy="63639"/>
            </a:xfrm>
            <a:prstGeom prst="rect">
              <a:avLst/>
            </a:prstGeom>
            <a:noFill/>
            <a:ln>
              <a:noFill/>
            </a:ln>
          </p:spPr>
        </p:pic>
        <p:sp>
          <p:nvSpPr>
            <p:cNvPr id="709" name="Google Shape;709;p71"/>
            <p:cNvSpPr/>
            <p:nvPr/>
          </p:nvSpPr>
          <p:spPr>
            <a:xfrm>
              <a:off x="4473064" y="4124675"/>
              <a:ext cx="40004" cy="40004"/>
            </a:xfrm>
            <a:custGeom>
              <a:avLst/>
              <a:gdLst/>
              <a:ahLst/>
              <a:cxnLst/>
              <a:rect l="l" t="t" r="r" b="b"/>
              <a:pathLst>
                <a:path w="40004" h="40004" extrusionOk="0">
                  <a:moveTo>
                    <a:pt x="19748" y="0"/>
                  </a:moveTo>
                  <a:lnTo>
                    <a:pt x="12060" y="1551"/>
                  </a:lnTo>
                  <a:lnTo>
                    <a:pt x="5783" y="5783"/>
                  </a:lnTo>
                  <a:lnTo>
                    <a:pt x="1551" y="12060"/>
                  </a:lnTo>
                  <a:lnTo>
                    <a:pt x="0" y="19748"/>
                  </a:lnTo>
                  <a:lnTo>
                    <a:pt x="1551" y="27436"/>
                  </a:lnTo>
                  <a:lnTo>
                    <a:pt x="5783" y="33713"/>
                  </a:lnTo>
                  <a:lnTo>
                    <a:pt x="12060" y="37945"/>
                  </a:lnTo>
                  <a:lnTo>
                    <a:pt x="19748" y="39497"/>
                  </a:lnTo>
                  <a:lnTo>
                    <a:pt x="27436" y="37945"/>
                  </a:lnTo>
                  <a:lnTo>
                    <a:pt x="33713" y="33713"/>
                  </a:lnTo>
                  <a:lnTo>
                    <a:pt x="37945" y="27436"/>
                  </a:lnTo>
                  <a:lnTo>
                    <a:pt x="39497" y="19748"/>
                  </a:lnTo>
                  <a:lnTo>
                    <a:pt x="37945" y="12060"/>
                  </a:lnTo>
                  <a:lnTo>
                    <a:pt x="33713" y="5783"/>
                  </a:lnTo>
                  <a:lnTo>
                    <a:pt x="27436" y="1551"/>
                  </a:lnTo>
                  <a:lnTo>
                    <a:pt x="19748"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10" name="Google Shape;710;p71"/>
            <p:cNvPicPr preferRelativeResize="0"/>
            <p:nvPr/>
          </p:nvPicPr>
          <p:blipFill rotWithShape="1">
            <a:blip r:embed="rId26">
              <a:alphaModFix/>
            </a:blip>
            <a:srcRect/>
            <a:stretch/>
          </p:blipFill>
          <p:spPr>
            <a:xfrm>
              <a:off x="5072180" y="3866816"/>
              <a:ext cx="127279" cy="127279"/>
            </a:xfrm>
            <a:prstGeom prst="rect">
              <a:avLst/>
            </a:prstGeom>
            <a:noFill/>
            <a:ln>
              <a:noFill/>
            </a:ln>
          </p:spPr>
        </p:pic>
        <p:pic>
          <p:nvPicPr>
            <p:cNvPr id="711" name="Google Shape;711;p71"/>
            <p:cNvPicPr preferRelativeResize="0"/>
            <p:nvPr/>
          </p:nvPicPr>
          <p:blipFill rotWithShape="1">
            <a:blip r:embed="rId33">
              <a:alphaModFix/>
            </a:blip>
            <a:srcRect/>
            <a:stretch/>
          </p:blipFill>
          <p:spPr>
            <a:xfrm>
              <a:off x="4859301" y="3867911"/>
              <a:ext cx="125095" cy="125094"/>
            </a:xfrm>
            <a:prstGeom prst="rect">
              <a:avLst/>
            </a:prstGeom>
            <a:noFill/>
            <a:ln>
              <a:noFill/>
            </a:ln>
          </p:spPr>
        </p:pic>
        <p:pic>
          <p:nvPicPr>
            <p:cNvPr id="712" name="Google Shape;712;p71"/>
            <p:cNvPicPr preferRelativeResize="0"/>
            <p:nvPr/>
          </p:nvPicPr>
          <p:blipFill rotWithShape="1">
            <a:blip r:embed="rId6">
              <a:alphaModFix/>
            </a:blip>
            <a:srcRect/>
            <a:stretch/>
          </p:blipFill>
          <p:spPr>
            <a:xfrm>
              <a:off x="4014399" y="3881081"/>
              <a:ext cx="98755" cy="98755"/>
            </a:xfrm>
            <a:prstGeom prst="rect">
              <a:avLst/>
            </a:prstGeom>
            <a:noFill/>
            <a:ln>
              <a:noFill/>
            </a:ln>
          </p:spPr>
        </p:pic>
        <p:pic>
          <p:nvPicPr>
            <p:cNvPr id="713" name="Google Shape;713;p71"/>
            <p:cNvPicPr preferRelativeResize="0"/>
            <p:nvPr/>
          </p:nvPicPr>
          <p:blipFill rotWithShape="1">
            <a:blip r:embed="rId31">
              <a:alphaModFix/>
            </a:blip>
            <a:srcRect/>
            <a:stretch/>
          </p:blipFill>
          <p:spPr>
            <a:xfrm>
              <a:off x="5086442" y="3667111"/>
              <a:ext cx="98755" cy="98755"/>
            </a:xfrm>
            <a:prstGeom prst="rect">
              <a:avLst/>
            </a:prstGeom>
            <a:noFill/>
            <a:ln>
              <a:noFill/>
            </a:ln>
          </p:spPr>
        </p:pic>
        <p:pic>
          <p:nvPicPr>
            <p:cNvPr id="714" name="Google Shape;714;p71"/>
            <p:cNvPicPr preferRelativeResize="0"/>
            <p:nvPr/>
          </p:nvPicPr>
          <p:blipFill rotWithShape="1">
            <a:blip r:embed="rId83">
              <a:alphaModFix/>
            </a:blip>
            <a:srcRect/>
            <a:stretch/>
          </p:blipFill>
          <p:spPr>
            <a:xfrm>
              <a:off x="4874670" y="3669306"/>
              <a:ext cx="94360" cy="94361"/>
            </a:xfrm>
            <a:prstGeom prst="rect">
              <a:avLst/>
            </a:prstGeom>
            <a:noFill/>
            <a:ln>
              <a:noFill/>
            </a:ln>
          </p:spPr>
        </p:pic>
        <p:pic>
          <p:nvPicPr>
            <p:cNvPr id="715" name="Google Shape;715;p71"/>
            <p:cNvPicPr preferRelativeResize="0"/>
            <p:nvPr/>
          </p:nvPicPr>
          <p:blipFill rotWithShape="1">
            <a:blip r:embed="rId84">
              <a:alphaModFix/>
            </a:blip>
            <a:srcRect/>
            <a:stretch/>
          </p:blipFill>
          <p:spPr>
            <a:xfrm>
              <a:off x="4026464" y="3679179"/>
              <a:ext cx="74625" cy="74612"/>
            </a:xfrm>
            <a:prstGeom prst="rect">
              <a:avLst/>
            </a:prstGeom>
            <a:noFill/>
            <a:ln>
              <a:noFill/>
            </a:ln>
          </p:spPr>
        </p:pic>
        <p:pic>
          <p:nvPicPr>
            <p:cNvPr id="716" name="Google Shape;716;p71"/>
            <p:cNvPicPr preferRelativeResize="0"/>
            <p:nvPr/>
          </p:nvPicPr>
          <p:blipFill rotWithShape="1">
            <a:blip r:embed="rId85">
              <a:alphaModFix/>
            </a:blip>
            <a:srcRect/>
            <a:stretch/>
          </p:blipFill>
          <p:spPr>
            <a:xfrm>
              <a:off x="5288347" y="3439973"/>
              <a:ext cx="122885" cy="122897"/>
            </a:xfrm>
            <a:prstGeom prst="rect">
              <a:avLst/>
            </a:prstGeom>
            <a:noFill/>
            <a:ln>
              <a:noFill/>
            </a:ln>
          </p:spPr>
        </p:pic>
        <p:pic>
          <p:nvPicPr>
            <p:cNvPr id="717" name="Google Shape;717;p71"/>
            <p:cNvPicPr preferRelativeResize="0"/>
            <p:nvPr/>
          </p:nvPicPr>
          <p:blipFill rotWithShape="1">
            <a:blip r:embed="rId33">
              <a:alphaModFix/>
            </a:blip>
            <a:srcRect/>
            <a:stretch/>
          </p:blipFill>
          <p:spPr>
            <a:xfrm>
              <a:off x="5073272" y="3438875"/>
              <a:ext cx="125095" cy="125095"/>
            </a:xfrm>
            <a:prstGeom prst="rect">
              <a:avLst/>
            </a:prstGeom>
            <a:noFill/>
            <a:ln>
              <a:noFill/>
            </a:ln>
          </p:spPr>
        </p:pic>
        <p:pic>
          <p:nvPicPr>
            <p:cNvPr id="718" name="Google Shape;718;p71"/>
            <p:cNvPicPr preferRelativeResize="0"/>
            <p:nvPr/>
          </p:nvPicPr>
          <p:blipFill rotWithShape="1">
            <a:blip r:embed="rId86">
              <a:alphaModFix/>
            </a:blip>
            <a:srcRect/>
            <a:stretch/>
          </p:blipFill>
          <p:spPr>
            <a:xfrm>
              <a:off x="4018793" y="3456432"/>
              <a:ext cx="89966" cy="89979"/>
            </a:xfrm>
            <a:prstGeom prst="rect">
              <a:avLst/>
            </a:prstGeom>
            <a:noFill/>
            <a:ln>
              <a:noFill/>
            </a:ln>
          </p:spPr>
        </p:pic>
        <p:pic>
          <p:nvPicPr>
            <p:cNvPr id="719" name="Google Shape;719;p71"/>
            <p:cNvPicPr preferRelativeResize="0"/>
            <p:nvPr/>
          </p:nvPicPr>
          <p:blipFill rotWithShape="1">
            <a:blip r:embed="rId87">
              <a:alphaModFix/>
            </a:blip>
            <a:srcRect/>
            <a:stretch/>
          </p:blipFill>
          <p:spPr>
            <a:xfrm>
              <a:off x="5288347" y="3226005"/>
              <a:ext cx="122885" cy="122897"/>
            </a:xfrm>
            <a:prstGeom prst="rect">
              <a:avLst/>
            </a:prstGeom>
            <a:noFill/>
            <a:ln>
              <a:noFill/>
            </a:ln>
          </p:spPr>
        </p:pic>
        <p:pic>
          <p:nvPicPr>
            <p:cNvPr id="720" name="Google Shape;720;p71"/>
            <p:cNvPicPr preferRelativeResize="0"/>
            <p:nvPr/>
          </p:nvPicPr>
          <p:blipFill rotWithShape="1">
            <a:blip r:embed="rId88">
              <a:alphaModFix/>
            </a:blip>
            <a:srcRect/>
            <a:stretch/>
          </p:blipFill>
          <p:spPr>
            <a:xfrm>
              <a:off x="5087533" y="3239170"/>
              <a:ext cx="96570" cy="96558"/>
            </a:xfrm>
            <a:prstGeom prst="rect">
              <a:avLst/>
            </a:prstGeom>
            <a:noFill/>
            <a:ln>
              <a:noFill/>
            </a:ln>
          </p:spPr>
        </p:pic>
        <p:sp>
          <p:nvSpPr>
            <p:cNvPr id="721" name="Google Shape;721;p71"/>
            <p:cNvSpPr/>
            <p:nvPr/>
          </p:nvSpPr>
          <p:spPr>
            <a:xfrm>
              <a:off x="3407601" y="2631279"/>
              <a:ext cx="26670" cy="26669"/>
            </a:xfrm>
            <a:custGeom>
              <a:avLst/>
              <a:gdLst/>
              <a:ahLst/>
              <a:cxnLst/>
              <a:rect l="l" t="t" r="r" b="b"/>
              <a:pathLst>
                <a:path w="26670" h="26669" extrusionOk="0">
                  <a:moveTo>
                    <a:pt x="20446" y="0"/>
                  </a:moveTo>
                  <a:lnTo>
                    <a:pt x="13169" y="0"/>
                  </a:lnTo>
                  <a:lnTo>
                    <a:pt x="5892" y="0"/>
                  </a:lnTo>
                  <a:lnTo>
                    <a:pt x="0" y="5892"/>
                  </a:lnTo>
                  <a:lnTo>
                    <a:pt x="0" y="20434"/>
                  </a:lnTo>
                  <a:lnTo>
                    <a:pt x="5892" y="26339"/>
                  </a:lnTo>
                  <a:lnTo>
                    <a:pt x="20446" y="26339"/>
                  </a:lnTo>
                  <a:lnTo>
                    <a:pt x="26339" y="20434"/>
                  </a:lnTo>
                  <a:lnTo>
                    <a:pt x="26339" y="5892"/>
                  </a:lnTo>
                  <a:lnTo>
                    <a:pt x="20446"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22" name="Google Shape;722;p71"/>
            <p:cNvPicPr preferRelativeResize="0"/>
            <p:nvPr/>
          </p:nvPicPr>
          <p:blipFill rotWithShape="1">
            <a:blip r:embed="rId89">
              <a:alphaModFix/>
            </a:blip>
            <a:srcRect/>
            <a:stretch/>
          </p:blipFill>
          <p:spPr>
            <a:xfrm>
              <a:off x="4860407" y="2369029"/>
              <a:ext cx="122885" cy="122897"/>
            </a:xfrm>
            <a:prstGeom prst="rect">
              <a:avLst/>
            </a:prstGeom>
            <a:noFill/>
            <a:ln>
              <a:noFill/>
            </a:ln>
          </p:spPr>
        </p:pic>
        <p:pic>
          <p:nvPicPr>
            <p:cNvPr id="723" name="Google Shape;723;p71"/>
            <p:cNvPicPr preferRelativeResize="0"/>
            <p:nvPr/>
          </p:nvPicPr>
          <p:blipFill rotWithShape="1">
            <a:blip r:embed="rId32">
              <a:alphaModFix/>
            </a:blip>
            <a:srcRect/>
            <a:stretch/>
          </p:blipFill>
          <p:spPr>
            <a:xfrm>
              <a:off x="5094125" y="2388778"/>
              <a:ext cx="83388" cy="83388"/>
            </a:xfrm>
            <a:prstGeom prst="rect">
              <a:avLst/>
            </a:prstGeom>
            <a:noFill/>
            <a:ln>
              <a:noFill/>
            </a:ln>
          </p:spPr>
        </p:pic>
        <p:pic>
          <p:nvPicPr>
            <p:cNvPr id="724" name="Google Shape;724;p71"/>
            <p:cNvPicPr preferRelativeResize="0"/>
            <p:nvPr/>
          </p:nvPicPr>
          <p:blipFill rotWithShape="1">
            <a:blip r:embed="rId90">
              <a:alphaModFix/>
            </a:blip>
            <a:srcRect/>
            <a:stretch/>
          </p:blipFill>
          <p:spPr>
            <a:xfrm>
              <a:off x="4651918" y="2375613"/>
              <a:ext cx="109727" cy="109727"/>
            </a:xfrm>
            <a:prstGeom prst="rect">
              <a:avLst/>
            </a:prstGeom>
            <a:noFill/>
            <a:ln>
              <a:noFill/>
            </a:ln>
          </p:spPr>
        </p:pic>
        <p:pic>
          <p:nvPicPr>
            <p:cNvPr id="725" name="Google Shape;725;p71"/>
            <p:cNvPicPr preferRelativeResize="0"/>
            <p:nvPr/>
          </p:nvPicPr>
          <p:blipFill rotWithShape="1">
            <a:blip r:embed="rId12">
              <a:alphaModFix/>
            </a:blip>
            <a:srcRect/>
            <a:stretch/>
          </p:blipFill>
          <p:spPr>
            <a:xfrm>
              <a:off x="3989164" y="1926825"/>
              <a:ext cx="149225" cy="149225"/>
            </a:xfrm>
            <a:prstGeom prst="rect">
              <a:avLst/>
            </a:prstGeom>
            <a:noFill/>
            <a:ln>
              <a:noFill/>
            </a:ln>
          </p:spPr>
        </p:pic>
        <p:pic>
          <p:nvPicPr>
            <p:cNvPr id="726" name="Google Shape;726;p71"/>
            <p:cNvPicPr preferRelativeResize="0"/>
            <p:nvPr/>
          </p:nvPicPr>
          <p:blipFill rotWithShape="1">
            <a:blip r:embed="rId10">
              <a:alphaModFix/>
            </a:blip>
            <a:srcRect/>
            <a:stretch/>
          </p:blipFill>
          <p:spPr>
            <a:xfrm>
              <a:off x="3786167" y="1937798"/>
              <a:ext cx="127279" cy="127279"/>
            </a:xfrm>
            <a:prstGeom prst="rect">
              <a:avLst/>
            </a:prstGeom>
            <a:noFill/>
            <a:ln>
              <a:noFill/>
            </a:ln>
          </p:spPr>
        </p:pic>
        <p:sp>
          <p:nvSpPr>
            <p:cNvPr id="727" name="Google Shape;727;p71"/>
            <p:cNvSpPr/>
            <p:nvPr/>
          </p:nvSpPr>
          <p:spPr>
            <a:xfrm>
              <a:off x="4683744" y="1764426"/>
              <a:ext cx="46354" cy="46355"/>
            </a:xfrm>
            <a:custGeom>
              <a:avLst/>
              <a:gdLst/>
              <a:ahLst/>
              <a:cxnLst/>
              <a:rect l="l" t="t" r="r" b="b"/>
              <a:pathLst>
                <a:path w="46354" h="46355" extrusionOk="0">
                  <a:moveTo>
                    <a:pt x="23037" y="0"/>
                  </a:moveTo>
                  <a:lnTo>
                    <a:pt x="14069" y="1810"/>
                  </a:lnTo>
                  <a:lnTo>
                    <a:pt x="6746" y="6746"/>
                  </a:lnTo>
                  <a:lnTo>
                    <a:pt x="1810" y="14069"/>
                  </a:lnTo>
                  <a:lnTo>
                    <a:pt x="0" y="23037"/>
                  </a:lnTo>
                  <a:lnTo>
                    <a:pt x="1810" y="32013"/>
                  </a:lnTo>
                  <a:lnTo>
                    <a:pt x="6746" y="39339"/>
                  </a:lnTo>
                  <a:lnTo>
                    <a:pt x="14069" y="44277"/>
                  </a:lnTo>
                  <a:lnTo>
                    <a:pt x="23037" y="46088"/>
                  </a:lnTo>
                  <a:lnTo>
                    <a:pt x="32005" y="44277"/>
                  </a:lnTo>
                  <a:lnTo>
                    <a:pt x="39328" y="39339"/>
                  </a:lnTo>
                  <a:lnTo>
                    <a:pt x="44265" y="32013"/>
                  </a:lnTo>
                  <a:lnTo>
                    <a:pt x="46075" y="23037"/>
                  </a:lnTo>
                  <a:lnTo>
                    <a:pt x="44265" y="14069"/>
                  </a:lnTo>
                  <a:lnTo>
                    <a:pt x="39328" y="6746"/>
                  </a:lnTo>
                  <a:lnTo>
                    <a:pt x="32005" y="1810"/>
                  </a:lnTo>
                  <a:lnTo>
                    <a:pt x="23037"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28" name="Google Shape;728;p71"/>
            <p:cNvPicPr preferRelativeResize="0"/>
            <p:nvPr/>
          </p:nvPicPr>
          <p:blipFill rotWithShape="1">
            <a:blip r:embed="rId91">
              <a:alphaModFix/>
            </a:blip>
            <a:srcRect/>
            <a:stretch/>
          </p:blipFill>
          <p:spPr>
            <a:xfrm>
              <a:off x="4433554" y="1728218"/>
              <a:ext cx="118516" cy="118503"/>
            </a:xfrm>
            <a:prstGeom prst="rect">
              <a:avLst/>
            </a:prstGeom>
            <a:noFill/>
            <a:ln>
              <a:noFill/>
            </a:ln>
          </p:spPr>
        </p:pic>
        <p:pic>
          <p:nvPicPr>
            <p:cNvPr id="729" name="Google Shape;729;p71"/>
            <p:cNvPicPr preferRelativeResize="0"/>
            <p:nvPr/>
          </p:nvPicPr>
          <p:blipFill rotWithShape="1">
            <a:blip r:embed="rId6">
              <a:alphaModFix/>
            </a:blip>
            <a:srcRect/>
            <a:stretch/>
          </p:blipFill>
          <p:spPr>
            <a:xfrm>
              <a:off x="4228374" y="1736994"/>
              <a:ext cx="100939" cy="100952"/>
            </a:xfrm>
            <a:prstGeom prst="rect">
              <a:avLst/>
            </a:prstGeom>
            <a:noFill/>
            <a:ln>
              <a:noFill/>
            </a:ln>
          </p:spPr>
        </p:pic>
        <p:pic>
          <p:nvPicPr>
            <p:cNvPr id="730" name="Google Shape;730;p71"/>
            <p:cNvPicPr preferRelativeResize="0"/>
            <p:nvPr/>
          </p:nvPicPr>
          <p:blipFill rotWithShape="1">
            <a:blip r:embed="rId92">
              <a:alphaModFix/>
            </a:blip>
            <a:srcRect/>
            <a:stretch/>
          </p:blipFill>
          <p:spPr>
            <a:xfrm>
              <a:off x="4020977" y="1744677"/>
              <a:ext cx="85598" cy="85585"/>
            </a:xfrm>
            <a:prstGeom prst="rect">
              <a:avLst/>
            </a:prstGeom>
            <a:noFill/>
            <a:ln>
              <a:noFill/>
            </a:ln>
          </p:spPr>
        </p:pic>
        <p:pic>
          <p:nvPicPr>
            <p:cNvPr id="731" name="Google Shape;731;p71"/>
            <p:cNvPicPr preferRelativeResize="0"/>
            <p:nvPr/>
          </p:nvPicPr>
          <p:blipFill rotWithShape="1">
            <a:blip r:embed="rId15">
              <a:alphaModFix/>
            </a:blip>
            <a:srcRect/>
            <a:stretch/>
          </p:blipFill>
          <p:spPr>
            <a:xfrm>
              <a:off x="4457697" y="1538386"/>
              <a:ext cx="70230" cy="70230"/>
            </a:xfrm>
            <a:prstGeom prst="rect">
              <a:avLst/>
            </a:prstGeom>
            <a:noFill/>
            <a:ln>
              <a:noFill/>
            </a:ln>
          </p:spPr>
        </p:pic>
        <p:pic>
          <p:nvPicPr>
            <p:cNvPr id="732" name="Google Shape;732;p71"/>
            <p:cNvPicPr preferRelativeResize="0"/>
            <p:nvPr/>
          </p:nvPicPr>
          <p:blipFill rotWithShape="1">
            <a:blip r:embed="rId7">
              <a:alphaModFix/>
            </a:blip>
            <a:srcRect/>
            <a:stretch/>
          </p:blipFill>
          <p:spPr>
            <a:xfrm>
              <a:off x="4200942" y="1495592"/>
              <a:ext cx="155803" cy="155816"/>
            </a:xfrm>
            <a:prstGeom prst="rect">
              <a:avLst/>
            </a:prstGeom>
            <a:noFill/>
            <a:ln>
              <a:noFill/>
            </a:ln>
          </p:spPr>
        </p:pic>
        <p:pic>
          <p:nvPicPr>
            <p:cNvPr id="733" name="Google Shape;733;p71"/>
            <p:cNvPicPr preferRelativeResize="0"/>
            <p:nvPr/>
          </p:nvPicPr>
          <p:blipFill rotWithShape="1">
            <a:blip r:embed="rId24">
              <a:alphaModFix/>
            </a:blip>
            <a:srcRect/>
            <a:stretch/>
          </p:blipFill>
          <p:spPr>
            <a:xfrm>
              <a:off x="4018793" y="1528513"/>
              <a:ext cx="89966" cy="89979"/>
            </a:xfrm>
            <a:prstGeom prst="rect">
              <a:avLst/>
            </a:prstGeom>
            <a:noFill/>
            <a:ln>
              <a:noFill/>
            </a:ln>
          </p:spPr>
        </p:pic>
        <p:pic>
          <p:nvPicPr>
            <p:cNvPr id="734" name="Google Shape;734;p71"/>
            <p:cNvPicPr preferRelativeResize="0"/>
            <p:nvPr/>
          </p:nvPicPr>
          <p:blipFill rotWithShape="1">
            <a:blip r:embed="rId93">
              <a:alphaModFix/>
            </a:blip>
            <a:srcRect/>
            <a:stretch/>
          </p:blipFill>
          <p:spPr>
            <a:xfrm>
              <a:off x="4216296" y="1295889"/>
              <a:ext cx="125095" cy="125095"/>
            </a:xfrm>
            <a:prstGeom prst="rect">
              <a:avLst/>
            </a:prstGeom>
            <a:noFill/>
            <a:ln>
              <a:noFill/>
            </a:ln>
          </p:spPr>
        </p:pic>
        <p:pic>
          <p:nvPicPr>
            <p:cNvPr id="735" name="Google Shape;735;p71"/>
            <p:cNvPicPr preferRelativeResize="0"/>
            <p:nvPr/>
          </p:nvPicPr>
          <p:blipFill rotWithShape="1">
            <a:blip r:embed="rId94">
              <a:alphaModFix/>
            </a:blip>
            <a:srcRect/>
            <a:stretch/>
          </p:blipFill>
          <p:spPr>
            <a:xfrm>
              <a:off x="4016595" y="1311251"/>
              <a:ext cx="94360" cy="94361"/>
            </a:xfrm>
            <a:prstGeom prst="rect">
              <a:avLst/>
            </a:prstGeom>
            <a:noFill/>
            <a:ln>
              <a:noFill/>
            </a:ln>
          </p:spPr>
        </p:pic>
        <p:pic>
          <p:nvPicPr>
            <p:cNvPr id="736" name="Google Shape;736;p71"/>
            <p:cNvPicPr preferRelativeResize="0"/>
            <p:nvPr/>
          </p:nvPicPr>
          <p:blipFill rotWithShape="1">
            <a:blip r:embed="rId11">
              <a:alphaModFix/>
            </a:blip>
            <a:srcRect/>
            <a:stretch/>
          </p:blipFill>
          <p:spPr>
            <a:xfrm>
              <a:off x="4205323" y="1070945"/>
              <a:ext cx="147040" cy="147040"/>
            </a:xfrm>
            <a:prstGeom prst="rect">
              <a:avLst/>
            </a:prstGeom>
            <a:noFill/>
            <a:ln>
              <a:noFill/>
            </a:ln>
          </p:spPr>
        </p:pic>
        <p:sp>
          <p:nvSpPr>
            <p:cNvPr id="737" name="Google Shape;737;p71"/>
            <p:cNvSpPr/>
            <p:nvPr/>
          </p:nvSpPr>
          <p:spPr>
            <a:xfrm>
              <a:off x="7275517" y="6713159"/>
              <a:ext cx="6984" cy="6984"/>
            </a:xfrm>
            <a:custGeom>
              <a:avLst/>
              <a:gdLst/>
              <a:ahLst/>
              <a:cxnLst/>
              <a:rect l="l" t="t" r="r" b="b"/>
              <a:pathLst>
                <a:path w="6984"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38" name="Google Shape;738;p71"/>
            <p:cNvPicPr preferRelativeResize="0"/>
            <p:nvPr/>
          </p:nvPicPr>
          <p:blipFill rotWithShape="1">
            <a:blip r:embed="rId95">
              <a:alphaModFix/>
            </a:blip>
            <a:srcRect/>
            <a:stretch/>
          </p:blipFill>
          <p:spPr>
            <a:xfrm>
              <a:off x="6162879" y="6671464"/>
              <a:ext cx="89966" cy="89979"/>
            </a:xfrm>
            <a:prstGeom prst="rect">
              <a:avLst/>
            </a:prstGeom>
            <a:noFill/>
            <a:ln>
              <a:noFill/>
            </a:ln>
          </p:spPr>
        </p:pic>
        <p:sp>
          <p:nvSpPr>
            <p:cNvPr id="739" name="Google Shape;739;p71"/>
            <p:cNvSpPr/>
            <p:nvPr/>
          </p:nvSpPr>
          <p:spPr>
            <a:xfrm>
              <a:off x="7060443" y="6498092"/>
              <a:ext cx="8890" cy="8890"/>
            </a:xfrm>
            <a:custGeom>
              <a:avLst/>
              <a:gdLst/>
              <a:ahLst/>
              <a:cxnLst/>
              <a:rect l="l" t="t" r="r" b="b"/>
              <a:pathLst>
                <a:path w="8890"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40" name="Google Shape;740;p71"/>
            <p:cNvPicPr preferRelativeResize="0"/>
            <p:nvPr/>
          </p:nvPicPr>
          <p:blipFill rotWithShape="1">
            <a:blip r:embed="rId96">
              <a:alphaModFix/>
            </a:blip>
            <a:srcRect/>
            <a:stretch/>
          </p:blipFill>
          <p:spPr>
            <a:xfrm>
              <a:off x="6817946" y="6470662"/>
              <a:ext cx="63652" cy="63639"/>
            </a:xfrm>
            <a:prstGeom prst="rect">
              <a:avLst/>
            </a:prstGeom>
            <a:noFill/>
            <a:ln>
              <a:noFill/>
            </a:ln>
          </p:spPr>
        </p:pic>
        <p:sp>
          <p:nvSpPr>
            <p:cNvPr id="741" name="Google Shape;741;p71"/>
            <p:cNvSpPr/>
            <p:nvPr/>
          </p:nvSpPr>
          <p:spPr>
            <a:xfrm>
              <a:off x="6631406" y="6498092"/>
              <a:ext cx="8890" cy="8890"/>
            </a:xfrm>
            <a:custGeom>
              <a:avLst/>
              <a:gdLst/>
              <a:ahLst/>
              <a:cxnLst/>
              <a:rect l="l" t="t" r="r" b="b"/>
              <a:pathLst>
                <a:path w="8890"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2" name="Google Shape;742;p71"/>
            <p:cNvSpPr/>
            <p:nvPr/>
          </p:nvSpPr>
          <p:spPr>
            <a:xfrm>
              <a:off x="6418542" y="6499189"/>
              <a:ext cx="6985" cy="6984"/>
            </a:xfrm>
            <a:custGeom>
              <a:avLst/>
              <a:gdLst/>
              <a:ahLst/>
              <a:cxnLst/>
              <a:rect l="l" t="t" r="r" b="b"/>
              <a:pathLst>
                <a:path w="6985"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3" name="Google Shape;743;p71"/>
            <p:cNvSpPr/>
            <p:nvPr/>
          </p:nvSpPr>
          <p:spPr>
            <a:xfrm>
              <a:off x="6202375" y="6496996"/>
              <a:ext cx="11429" cy="11429"/>
            </a:xfrm>
            <a:custGeom>
              <a:avLst/>
              <a:gdLst/>
              <a:ahLst/>
              <a:cxnLst/>
              <a:rect l="l" t="t" r="r" b="b"/>
              <a:pathLst>
                <a:path w="11429" h="11429"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4" name="Google Shape;744;p71"/>
            <p:cNvSpPr/>
            <p:nvPr/>
          </p:nvSpPr>
          <p:spPr>
            <a:xfrm>
              <a:off x="5985112" y="6494802"/>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5" name="Google Shape;745;p71"/>
            <p:cNvSpPr/>
            <p:nvPr/>
          </p:nvSpPr>
          <p:spPr>
            <a:xfrm>
              <a:off x="6846482" y="6284124"/>
              <a:ext cx="6984" cy="6985"/>
            </a:xfrm>
            <a:custGeom>
              <a:avLst/>
              <a:gdLst/>
              <a:ahLst/>
              <a:cxnLst/>
              <a:rect l="l" t="t" r="r" b="b"/>
              <a:pathLst>
                <a:path w="6984"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6" name="Google Shape;746;p71"/>
            <p:cNvSpPr/>
            <p:nvPr/>
          </p:nvSpPr>
          <p:spPr>
            <a:xfrm>
              <a:off x="6393307" y="6258885"/>
              <a:ext cx="57150" cy="57150"/>
            </a:xfrm>
            <a:custGeom>
              <a:avLst/>
              <a:gdLst/>
              <a:ahLst/>
              <a:cxnLst/>
              <a:rect l="l" t="t" r="r" b="b"/>
              <a:pathLst>
                <a:path w="57150" h="57150" extrusionOk="0">
                  <a:moveTo>
                    <a:pt x="28524" y="0"/>
                  </a:moveTo>
                  <a:lnTo>
                    <a:pt x="17418" y="2242"/>
                  </a:lnTo>
                  <a:lnTo>
                    <a:pt x="8351" y="8356"/>
                  </a:lnTo>
                  <a:lnTo>
                    <a:pt x="2240" y="17423"/>
                  </a:lnTo>
                  <a:lnTo>
                    <a:pt x="0" y="28524"/>
                  </a:lnTo>
                  <a:lnTo>
                    <a:pt x="2240" y="39632"/>
                  </a:lnTo>
                  <a:lnTo>
                    <a:pt x="8351" y="48702"/>
                  </a:lnTo>
                  <a:lnTo>
                    <a:pt x="17418" y="54818"/>
                  </a:lnTo>
                  <a:lnTo>
                    <a:pt x="28524" y="57061"/>
                  </a:lnTo>
                  <a:lnTo>
                    <a:pt x="39630" y="54818"/>
                  </a:lnTo>
                  <a:lnTo>
                    <a:pt x="48696" y="48702"/>
                  </a:lnTo>
                  <a:lnTo>
                    <a:pt x="54807" y="39632"/>
                  </a:lnTo>
                  <a:lnTo>
                    <a:pt x="57048" y="28524"/>
                  </a:lnTo>
                  <a:lnTo>
                    <a:pt x="54807" y="17423"/>
                  </a:lnTo>
                  <a:lnTo>
                    <a:pt x="48696" y="8356"/>
                  </a:lnTo>
                  <a:lnTo>
                    <a:pt x="39630" y="2242"/>
                  </a:lnTo>
                  <a:lnTo>
                    <a:pt x="2852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7" name="Google Shape;747;p71"/>
            <p:cNvSpPr/>
            <p:nvPr/>
          </p:nvSpPr>
          <p:spPr>
            <a:xfrm>
              <a:off x="5985112" y="6279735"/>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8" name="Google Shape;748;p71"/>
            <p:cNvSpPr/>
            <p:nvPr/>
          </p:nvSpPr>
          <p:spPr>
            <a:xfrm>
              <a:off x="3618286" y="5841918"/>
              <a:ext cx="35560" cy="35560"/>
            </a:xfrm>
            <a:custGeom>
              <a:avLst/>
              <a:gdLst/>
              <a:ahLst/>
              <a:cxnLst/>
              <a:rect l="l" t="t" r="r" b="b"/>
              <a:pathLst>
                <a:path w="35560" h="35560" extrusionOk="0">
                  <a:moveTo>
                    <a:pt x="27254" y="0"/>
                  </a:moveTo>
                  <a:lnTo>
                    <a:pt x="17551" y="0"/>
                  </a:lnTo>
                  <a:lnTo>
                    <a:pt x="7861" y="0"/>
                  </a:lnTo>
                  <a:lnTo>
                    <a:pt x="0" y="7861"/>
                  </a:lnTo>
                  <a:lnTo>
                    <a:pt x="0" y="27254"/>
                  </a:lnTo>
                  <a:lnTo>
                    <a:pt x="7861" y="35115"/>
                  </a:lnTo>
                  <a:lnTo>
                    <a:pt x="27254" y="35115"/>
                  </a:lnTo>
                  <a:lnTo>
                    <a:pt x="35102" y="27254"/>
                  </a:lnTo>
                  <a:lnTo>
                    <a:pt x="35102" y="7861"/>
                  </a:lnTo>
                  <a:lnTo>
                    <a:pt x="2725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49" name="Google Shape;749;p71"/>
            <p:cNvSpPr/>
            <p:nvPr/>
          </p:nvSpPr>
          <p:spPr>
            <a:xfrm>
              <a:off x="3839927" y="5420563"/>
              <a:ext cx="20320" cy="20320"/>
            </a:xfrm>
            <a:custGeom>
              <a:avLst/>
              <a:gdLst/>
              <a:ahLst/>
              <a:cxnLst/>
              <a:rect l="l" t="t" r="r" b="b"/>
              <a:pathLst>
                <a:path w="20320" h="20320" extrusionOk="0">
                  <a:moveTo>
                    <a:pt x="15328" y="0"/>
                  </a:moveTo>
                  <a:lnTo>
                    <a:pt x="9880" y="0"/>
                  </a:lnTo>
                  <a:lnTo>
                    <a:pt x="4419" y="0"/>
                  </a:lnTo>
                  <a:lnTo>
                    <a:pt x="0" y="4419"/>
                  </a:lnTo>
                  <a:lnTo>
                    <a:pt x="0" y="15328"/>
                  </a:lnTo>
                  <a:lnTo>
                    <a:pt x="4419" y="19748"/>
                  </a:lnTo>
                  <a:lnTo>
                    <a:pt x="15328" y="19748"/>
                  </a:lnTo>
                  <a:lnTo>
                    <a:pt x="19761" y="15328"/>
                  </a:lnTo>
                  <a:lnTo>
                    <a:pt x="19761" y="4419"/>
                  </a:lnTo>
                  <a:lnTo>
                    <a:pt x="15328"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0" name="Google Shape;750;p71"/>
            <p:cNvSpPr/>
            <p:nvPr/>
          </p:nvSpPr>
          <p:spPr>
            <a:xfrm>
              <a:off x="3627061" y="5421662"/>
              <a:ext cx="17779" cy="17779"/>
            </a:xfrm>
            <a:custGeom>
              <a:avLst/>
              <a:gdLst/>
              <a:ahLst/>
              <a:cxnLst/>
              <a:rect l="l" t="t" r="r" b="b"/>
              <a:pathLst>
                <a:path w="17779" h="17779" extrusionOk="0">
                  <a:moveTo>
                    <a:pt x="13627" y="0"/>
                  </a:moveTo>
                  <a:lnTo>
                    <a:pt x="8775" y="0"/>
                  </a:lnTo>
                  <a:lnTo>
                    <a:pt x="3924" y="0"/>
                  </a:lnTo>
                  <a:lnTo>
                    <a:pt x="0" y="3924"/>
                  </a:lnTo>
                  <a:lnTo>
                    <a:pt x="0" y="13627"/>
                  </a:lnTo>
                  <a:lnTo>
                    <a:pt x="3924" y="17551"/>
                  </a:lnTo>
                  <a:lnTo>
                    <a:pt x="13627" y="17551"/>
                  </a:lnTo>
                  <a:lnTo>
                    <a:pt x="17551" y="13627"/>
                  </a:lnTo>
                  <a:lnTo>
                    <a:pt x="17551" y="3924"/>
                  </a:lnTo>
                  <a:lnTo>
                    <a:pt x="13627"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51" name="Google Shape;751;p71"/>
            <p:cNvPicPr preferRelativeResize="0"/>
            <p:nvPr/>
          </p:nvPicPr>
          <p:blipFill rotWithShape="1">
            <a:blip r:embed="rId97">
              <a:alphaModFix/>
            </a:blip>
            <a:srcRect/>
            <a:stretch/>
          </p:blipFill>
          <p:spPr>
            <a:xfrm>
              <a:off x="3810311" y="5176966"/>
              <a:ext cx="78994" cy="79006"/>
            </a:xfrm>
            <a:prstGeom prst="rect">
              <a:avLst/>
            </a:prstGeom>
            <a:noFill/>
            <a:ln>
              <a:noFill/>
            </a:ln>
          </p:spPr>
        </p:pic>
        <p:sp>
          <p:nvSpPr>
            <p:cNvPr id="752" name="Google Shape;752;p71"/>
            <p:cNvSpPr/>
            <p:nvPr/>
          </p:nvSpPr>
          <p:spPr>
            <a:xfrm>
              <a:off x="3621575" y="5202206"/>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3" name="Google Shape;753;p71"/>
            <p:cNvSpPr/>
            <p:nvPr/>
          </p:nvSpPr>
          <p:spPr>
            <a:xfrm>
              <a:off x="3846518" y="4999209"/>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4" name="Google Shape;754;p71"/>
            <p:cNvSpPr/>
            <p:nvPr/>
          </p:nvSpPr>
          <p:spPr>
            <a:xfrm>
              <a:off x="4042922" y="4766584"/>
              <a:ext cx="41910" cy="41910"/>
            </a:xfrm>
            <a:custGeom>
              <a:avLst/>
              <a:gdLst/>
              <a:ahLst/>
              <a:cxnLst/>
              <a:rect l="l" t="t" r="r" b="b"/>
              <a:pathLst>
                <a:path w="41910"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5" name="Google Shape;755;p71"/>
            <p:cNvSpPr/>
            <p:nvPr/>
          </p:nvSpPr>
          <p:spPr>
            <a:xfrm>
              <a:off x="3824572" y="4762195"/>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60" y="48487"/>
                  </a:lnTo>
                  <a:lnTo>
                    <a:pt x="43081" y="43081"/>
                  </a:lnTo>
                  <a:lnTo>
                    <a:pt x="48487" y="35060"/>
                  </a:lnTo>
                  <a:lnTo>
                    <a:pt x="50469" y="25234"/>
                  </a:lnTo>
                  <a:lnTo>
                    <a:pt x="48487" y="15414"/>
                  </a:lnTo>
                  <a:lnTo>
                    <a:pt x="43081" y="7392"/>
                  </a:lnTo>
                  <a:lnTo>
                    <a:pt x="35060" y="1983"/>
                  </a:lnTo>
                  <a:lnTo>
                    <a:pt x="2523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6" name="Google Shape;756;p71"/>
            <p:cNvSpPr/>
            <p:nvPr/>
          </p:nvSpPr>
          <p:spPr>
            <a:xfrm>
              <a:off x="4035252" y="4544933"/>
              <a:ext cx="57150" cy="57150"/>
            </a:xfrm>
            <a:custGeom>
              <a:avLst/>
              <a:gdLst/>
              <a:ahLst/>
              <a:cxnLst/>
              <a:rect l="l" t="t" r="r" b="b"/>
              <a:pathLst>
                <a:path w="57150" h="57150" extrusionOk="0">
                  <a:moveTo>
                    <a:pt x="28524" y="0"/>
                  </a:moveTo>
                  <a:lnTo>
                    <a:pt x="17423" y="2242"/>
                  </a:lnTo>
                  <a:lnTo>
                    <a:pt x="8356" y="8356"/>
                  </a:lnTo>
                  <a:lnTo>
                    <a:pt x="2242" y="17423"/>
                  </a:lnTo>
                  <a:lnTo>
                    <a:pt x="0" y="28524"/>
                  </a:lnTo>
                  <a:lnTo>
                    <a:pt x="2242" y="39632"/>
                  </a:lnTo>
                  <a:lnTo>
                    <a:pt x="8356" y="48702"/>
                  </a:lnTo>
                  <a:lnTo>
                    <a:pt x="17423" y="54818"/>
                  </a:lnTo>
                  <a:lnTo>
                    <a:pt x="28524" y="57061"/>
                  </a:lnTo>
                  <a:lnTo>
                    <a:pt x="39630" y="54818"/>
                  </a:lnTo>
                  <a:lnTo>
                    <a:pt x="48696" y="48702"/>
                  </a:lnTo>
                  <a:lnTo>
                    <a:pt x="54807" y="39632"/>
                  </a:lnTo>
                  <a:lnTo>
                    <a:pt x="57048" y="28524"/>
                  </a:lnTo>
                  <a:lnTo>
                    <a:pt x="54807" y="17423"/>
                  </a:lnTo>
                  <a:lnTo>
                    <a:pt x="48696" y="8356"/>
                  </a:lnTo>
                  <a:lnTo>
                    <a:pt x="39630" y="2242"/>
                  </a:lnTo>
                  <a:lnTo>
                    <a:pt x="2852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7" name="Google Shape;757;p71"/>
            <p:cNvSpPr/>
            <p:nvPr/>
          </p:nvSpPr>
          <p:spPr>
            <a:xfrm>
              <a:off x="3833348" y="4557004"/>
              <a:ext cx="33020" cy="33020"/>
            </a:xfrm>
            <a:custGeom>
              <a:avLst/>
              <a:gdLst/>
              <a:ahLst/>
              <a:cxnLst/>
              <a:rect l="l" t="t" r="r" b="b"/>
              <a:pathLst>
                <a:path w="33020" h="33020" extrusionOk="0">
                  <a:moveTo>
                    <a:pt x="25552" y="0"/>
                  </a:moveTo>
                  <a:lnTo>
                    <a:pt x="16459" y="0"/>
                  </a:lnTo>
                  <a:lnTo>
                    <a:pt x="7365" y="0"/>
                  </a:lnTo>
                  <a:lnTo>
                    <a:pt x="0" y="7365"/>
                  </a:lnTo>
                  <a:lnTo>
                    <a:pt x="0" y="25552"/>
                  </a:lnTo>
                  <a:lnTo>
                    <a:pt x="7365" y="32918"/>
                  </a:lnTo>
                  <a:lnTo>
                    <a:pt x="25552" y="32918"/>
                  </a:lnTo>
                  <a:lnTo>
                    <a:pt x="32918" y="25552"/>
                  </a:lnTo>
                  <a:lnTo>
                    <a:pt x="32918" y="7365"/>
                  </a:lnTo>
                  <a:lnTo>
                    <a:pt x="2555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8" name="Google Shape;758;p71"/>
            <p:cNvSpPr/>
            <p:nvPr/>
          </p:nvSpPr>
          <p:spPr>
            <a:xfrm>
              <a:off x="3617181" y="4554809"/>
              <a:ext cx="37464" cy="37464"/>
            </a:xfrm>
            <a:custGeom>
              <a:avLst/>
              <a:gdLst/>
              <a:ahLst/>
              <a:cxnLst/>
              <a:rect l="l" t="t" r="r" b="b"/>
              <a:pathLst>
                <a:path w="37464" h="37464"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59" name="Google Shape;759;p71"/>
            <p:cNvSpPr/>
            <p:nvPr/>
          </p:nvSpPr>
          <p:spPr>
            <a:xfrm>
              <a:off x="4036345" y="4332063"/>
              <a:ext cx="55245" cy="55245"/>
            </a:xfrm>
            <a:custGeom>
              <a:avLst/>
              <a:gdLst/>
              <a:ahLst/>
              <a:cxnLst/>
              <a:rect l="l" t="t" r="r" b="b"/>
              <a:pathLst>
                <a:path w="55245" h="55245" extrusionOk="0">
                  <a:moveTo>
                    <a:pt x="27432" y="0"/>
                  </a:moveTo>
                  <a:lnTo>
                    <a:pt x="16753" y="2155"/>
                  </a:lnTo>
                  <a:lnTo>
                    <a:pt x="8034" y="8034"/>
                  </a:lnTo>
                  <a:lnTo>
                    <a:pt x="2155" y="16753"/>
                  </a:lnTo>
                  <a:lnTo>
                    <a:pt x="0" y="27431"/>
                  </a:lnTo>
                  <a:lnTo>
                    <a:pt x="2155" y="38110"/>
                  </a:lnTo>
                  <a:lnTo>
                    <a:pt x="8034" y="46829"/>
                  </a:lnTo>
                  <a:lnTo>
                    <a:pt x="16753" y="52708"/>
                  </a:lnTo>
                  <a:lnTo>
                    <a:pt x="27432" y="54863"/>
                  </a:lnTo>
                  <a:lnTo>
                    <a:pt x="38110" y="52708"/>
                  </a:lnTo>
                  <a:lnTo>
                    <a:pt x="46829" y="46829"/>
                  </a:lnTo>
                  <a:lnTo>
                    <a:pt x="52708" y="38110"/>
                  </a:lnTo>
                  <a:lnTo>
                    <a:pt x="54864" y="27431"/>
                  </a:lnTo>
                  <a:lnTo>
                    <a:pt x="52708" y="16753"/>
                  </a:lnTo>
                  <a:lnTo>
                    <a:pt x="46829" y="8034"/>
                  </a:lnTo>
                  <a:lnTo>
                    <a:pt x="38110" y="2155"/>
                  </a:lnTo>
                  <a:lnTo>
                    <a:pt x="2743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60" name="Google Shape;760;p71"/>
            <p:cNvPicPr preferRelativeResize="0"/>
            <p:nvPr/>
          </p:nvPicPr>
          <p:blipFill rotWithShape="1">
            <a:blip r:embed="rId95">
              <a:alphaModFix/>
            </a:blip>
            <a:srcRect/>
            <a:stretch/>
          </p:blipFill>
          <p:spPr>
            <a:xfrm>
              <a:off x="3803718" y="4313407"/>
              <a:ext cx="92176" cy="92176"/>
            </a:xfrm>
            <a:prstGeom prst="rect">
              <a:avLst/>
            </a:prstGeom>
            <a:noFill/>
            <a:ln>
              <a:noFill/>
            </a:ln>
          </p:spPr>
        </p:pic>
        <p:sp>
          <p:nvSpPr>
            <p:cNvPr id="761" name="Google Shape;761;p71"/>
            <p:cNvSpPr/>
            <p:nvPr/>
          </p:nvSpPr>
          <p:spPr>
            <a:xfrm>
              <a:off x="3610603" y="4334255"/>
              <a:ext cx="50800" cy="50800"/>
            </a:xfrm>
            <a:custGeom>
              <a:avLst/>
              <a:gdLst/>
              <a:ahLst/>
              <a:cxnLst/>
              <a:rect l="l" t="t" r="r" b="b"/>
              <a:pathLst>
                <a:path w="50800" h="50800" extrusionOk="0">
                  <a:moveTo>
                    <a:pt x="25234" y="0"/>
                  </a:moveTo>
                  <a:lnTo>
                    <a:pt x="15414" y="1983"/>
                  </a:lnTo>
                  <a:lnTo>
                    <a:pt x="7392" y="7392"/>
                  </a:lnTo>
                  <a:lnTo>
                    <a:pt x="1983" y="15414"/>
                  </a:lnTo>
                  <a:lnTo>
                    <a:pt x="0" y="25234"/>
                  </a:lnTo>
                  <a:lnTo>
                    <a:pt x="1983" y="35055"/>
                  </a:lnTo>
                  <a:lnTo>
                    <a:pt x="7392" y="43076"/>
                  </a:lnTo>
                  <a:lnTo>
                    <a:pt x="15414" y="48486"/>
                  </a:lnTo>
                  <a:lnTo>
                    <a:pt x="25234" y="50469"/>
                  </a:lnTo>
                  <a:lnTo>
                    <a:pt x="35060" y="48486"/>
                  </a:lnTo>
                  <a:lnTo>
                    <a:pt x="43081" y="43076"/>
                  </a:lnTo>
                  <a:lnTo>
                    <a:pt x="48487" y="35055"/>
                  </a:lnTo>
                  <a:lnTo>
                    <a:pt x="50469" y="25234"/>
                  </a:lnTo>
                  <a:lnTo>
                    <a:pt x="48487" y="15414"/>
                  </a:lnTo>
                  <a:lnTo>
                    <a:pt x="43081" y="7392"/>
                  </a:lnTo>
                  <a:lnTo>
                    <a:pt x="35060" y="1983"/>
                  </a:lnTo>
                  <a:lnTo>
                    <a:pt x="2523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62" name="Google Shape;762;p71"/>
            <p:cNvSpPr/>
            <p:nvPr/>
          </p:nvSpPr>
          <p:spPr>
            <a:xfrm>
              <a:off x="9186971" y="2837566"/>
              <a:ext cx="41909" cy="41910"/>
            </a:xfrm>
            <a:custGeom>
              <a:avLst/>
              <a:gdLst/>
              <a:ahLst/>
              <a:cxnLst/>
              <a:rect l="l" t="t" r="r" b="b"/>
              <a:pathLst>
                <a:path w="41909"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65" y="40055"/>
                  </a:lnTo>
                  <a:lnTo>
                    <a:pt x="35594" y="35588"/>
                  </a:lnTo>
                  <a:lnTo>
                    <a:pt x="40066" y="28963"/>
                  </a:lnTo>
                  <a:lnTo>
                    <a:pt x="41706" y="20853"/>
                  </a:lnTo>
                  <a:lnTo>
                    <a:pt x="40066" y="12735"/>
                  </a:lnTo>
                  <a:lnTo>
                    <a:pt x="35594" y="6107"/>
                  </a:lnTo>
                  <a:lnTo>
                    <a:pt x="28965" y="1638"/>
                  </a:lnTo>
                  <a:lnTo>
                    <a:pt x="20853"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63" name="Google Shape;763;p71"/>
            <p:cNvPicPr preferRelativeResize="0"/>
            <p:nvPr/>
          </p:nvPicPr>
          <p:blipFill rotWithShape="1">
            <a:blip r:embed="rId98">
              <a:alphaModFix/>
            </a:blip>
            <a:srcRect/>
            <a:stretch/>
          </p:blipFill>
          <p:spPr>
            <a:xfrm>
              <a:off x="8955452" y="2820011"/>
              <a:ext cx="76809" cy="76809"/>
            </a:xfrm>
            <a:prstGeom prst="rect">
              <a:avLst/>
            </a:prstGeom>
            <a:noFill/>
            <a:ln>
              <a:noFill/>
            </a:ln>
          </p:spPr>
        </p:pic>
        <p:pic>
          <p:nvPicPr>
            <p:cNvPr id="764" name="Google Shape;764;p71"/>
            <p:cNvPicPr preferRelativeResize="0"/>
            <p:nvPr/>
          </p:nvPicPr>
          <p:blipFill rotWithShape="1">
            <a:blip r:embed="rId99">
              <a:alphaModFix/>
            </a:blip>
            <a:srcRect/>
            <a:stretch/>
          </p:blipFill>
          <p:spPr>
            <a:xfrm>
              <a:off x="8704177" y="2783801"/>
              <a:ext cx="149225" cy="149225"/>
            </a:xfrm>
            <a:prstGeom prst="rect">
              <a:avLst/>
            </a:prstGeom>
            <a:noFill/>
            <a:ln>
              <a:noFill/>
            </a:ln>
          </p:spPr>
        </p:pic>
        <p:sp>
          <p:nvSpPr>
            <p:cNvPr id="765" name="Google Shape;765;p71"/>
            <p:cNvSpPr/>
            <p:nvPr/>
          </p:nvSpPr>
          <p:spPr>
            <a:xfrm>
              <a:off x="9416309" y="2638958"/>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66" name="Google Shape;766;p71"/>
            <p:cNvSpPr/>
            <p:nvPr/>
          </p:nvSpPr>
          <p:spPr>
            <a:xfrm>
              <a:off x="9188076" y="2624695"/>
              <a:ext cx="40004" cy="40005"/>
            </a:xfrm>
            <a:custGeom>
              <a:avLst/>
              <a:gdLst/>
              <a:ahLst/>
              <a:cxnLst/>
              <a:rect l="l" t="t" r="r" b="b"/>
              <a:pathLst>
                <a:path w="40004" h="40005" extrusionOk="0">
                  <a:moveTo>
                    <a:pt x="19748" y="0"/>
                  </a:moveTo>
                  <a:lnTo>
                    <a:pt x="12060" y="1551"/>
                  </a:lnTo>
                  <a:lnTo>
                    <a:pt x="5783" y="5783"/>
                  </a:lnTo>
                  <a:lnTo>
                    <a:pt x="1551" y="12060"/>
                  </a:lnTo>
                  <a:lnTo>
                    <a:pt x="0" y="19748"/>
                  </a:lnTo>
                  <a:lnTo>
                    <a:pt x="1551" y="27436"/>
                  </a:lnTo>
                  <a:lnTo>
                    <a:pt x="5783" y="33713"/>
                  </a:lnTo>
                  <a:lnTo>
                    <a:pt x="12060" y="37945"/>
                  </a:lnTo>
                  <a:lnTo>
                    <a:pt x="19748" y="39497"/>
                  </a:lnTo>
                  <a:lnTo>
                    <a:pt x="27436" y="37945"/>
                  </a:lnTo>
                  <a:lnTo>
                    <a:pt x="33713" y="33713"/>
                  </a:lnTo>
                  <a:lnTo>
                    <a:pt x="37945" y="27436"/>
                  </a:lnTo>
                  <a:lnTo>
                    <a:pt x="39496" y="19748"/>
                  </a:lnTo>
                  <a:lnTo>
                    <a:pt x="37945" y="12060"/>
                  </a:lnTo>
                  <a:lnTo>
                    <a:pt x="33713" y="5783"/>
                  </a:lnTo>
                  <a:lnTo>
                    <a:pt x="27436" y="1551"/>
                  </a:lnTo>
                  <a:lnTo>
                    <a:pt x="19748"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67" name="Google Shape;767;p71"/>
            <p:cNvPicPr preferRelativeResize="0"/>
            <p:nvPr/>
          </p:nvPicPr>
          <p:blipFill rotWithShape="1">
            <a:blip r:embed="rId100">
              <a:alphaModFix/>
            </a:blip>
            <a:srcRect/>
            <a:stretch/>
          </p:blipFill>
          <p:spPr>
            <a:xfrm>
              <a:off x="8938991" y="2589582"/>
              <a:ext cx="109728" cy="109727"/>
            </a:xfrm>
            <a:prstGeom prst="rect">
              <a:avLst/>
            </a:prstGeom>
            <a:noFill/>
            <a:ln>
              <a:noFill/>
            </a:ln>
          </p:spPr>
        </p:pic>
        <p:pic>
          <p:nvPicPr>
            <p:cNvPr id="768" name="Google Shape;768;p71"/>
            <p:cNvPicPr preferRelativeResize="0"/>
            <p:nvPr/>
          </p:nvPicPr>
          <p:blipFill rotWithShape="1">
            <a:blip r:embed="rId101">
              <a:alphaModFix/>
            </a:blip>
            <a:srcRect/>
            <a:stretch/>
          </p:blipFill>
          <p:spPr>
            <a:xfrm>
              <a:off x="8743673" y="2609331"/>
              <a:ext cx="70230" cy="70230"/>
            </a:xfrm>
            <a:prstGeom prst="rect">
              <a:avLst/>
            </a:prstGeom>
            <a:noFill/>
            <a:ln>
              <a:noFill/>
            </a:ln>
          </p:spPr>
        </p:pic>
        <p:pic>
          <p:nvPicPr>
            <p:cNvPr id="769" name="Google Shape;769;p71"/>
            <p:cNvPicPr preferRelativeResize="0"/>
            <p:nvPr/>
          </p:nvPicPr>
          <p:blipFill rotWithShape="1">
            <a:blip r:embed="rId102">
              <a:alphaModFix/>
            </a:blip>
            <a:srcRect/>
            <a:stretch/>
          </p:blipFill>
          <p:spPr>
            <a:xfrm>
              <a:off x="8491300" y="2570926"/>
              <a:ext cx="147040" cy="147040"/>
            </a:xfrm>
            <a:prstGeom prst="rect">
              <a:avLst/>
            </a:prstGeom>
            <a:noFill/>
            <a:ln>
              <a:noFill/>
            </a:ln>
          </p:spPr>
        </p:pic>
        <p:pic>
          <p:nvPicPr>
            <p:cNvPr id="770" name="Google Shape;770;p71"/>
            <p:cNvPicPr preferRelativeResize="0"/>
            <p:nvPr/>
          </p:nvPicPr>
          <p:blipFill rotWithShape="1">
            <a:blip r:embed="rId96">
              <a:alphaModFix/>
            </a:blip>
            <a:srcRect/>
            <a:stretch/>
          </p:blipFill>
          <p:spPr>
            <a:xfrm>
              <a:off x="8319024" y="2612625"/>
              <a:ext cx="63652" cy="63639"/>
            </a:xfrm>
            <a:prstGeom prst="rect">
              <a:avLst/>
            </a:prstGeom>
            <a:noFill/>
            <a:ln>
              <a:noFill/>
            </a:ln>
          </p:spPr>
        </p:pic>
        <p:pic>
          <p:nvPicPr>
            <p:cNvPr id="771" name="Google Shape;771;p71"/>
            <p:cNvPicPr preferRelativeResize="0"/>
            <p:nvPr/>
          </p:nvPicPr>
          <p:blipFill rotWithShape="1">
            <a:blip r:embed="rId103">
              <a:alphaModFix/>
            </a:blip>
            <a:srcRect/>
            <a:stretch/>
          </p:blipFill>
          <p:spPr>
            <a:xfrm>
              <a:off x="8068853" y="2577510"/>
              <a:ext cx="133857" cy="133870"/>
            </a:xfrm>
            <a:prstGeom prst="rect">
              <a:avLst/>
            </a:prstGeom>
            <a:noFill/>
            <a:ln>
              <a:noFill/>
            </a:ln>
          </p:spPr>
        </p:pic>
        <p:pic>
          <p:nvPicPr>
            <p:cNvPr id="772" name="Google Shape;772;p71"/>
            <p:cNvPicPr preferRelativeResize="0"/>
            <p:nvPr/>
          </p:nvPicPr>
          <p:blipFill rotWithShape="1">
            <a:blip r:embed="rId104">
              <a:alphaModFix/>
            </a:blip>
            <a:srcRect/>
            <a:stretch/>
          </p:blipFill>
          <p:spPr>
            <a:xfrm>
              <a:off x="9362538" y="2371224"/>
              <a:ext cx="118516" cy="118503"/>
            </a:xfrm>
            <a:prstGeom prst="rect">
              <a:avLst/>
            </a:prstGeom>
            <a:noFill/>
            <a:ln>
              <a:noFill/>
            </a:ln>
          </p:spPr>
        </p:pic>
        <p:sp>
          <p:nvSpPr>
            <p:cNvPr id="773" name="Google Shape;773;p71"/>
            <p:cNvSpPr/>
            <p:nvPr/>
          </p:nvSpPr>
          <p:spPr>
            <a:xfrm>
              <a:off x="9194656" y="2417309"/>
              <a:ext cx="26670" cy="26669"/>
            </a:xfrm>
            <a:custGeom>
              <a:avLst/>
              <a:gdLst/>
              <a:ahLst/>
              <a:cxnLst/>
              <a:rect l="l" t="t" r="r" b="b"/>
              <a:pathLst>
                <a:path w="26670" h="26669"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74" name="Google Shape;774;p71"/>
            <p:cNvPicPr preferRelativeResize="0"/>
            <p:nvPr/>
          </p:nvPicPr>
          <p:blipFill rotWithShape="1">
            <a:blip r:embed="rId105">
              <a:alphaModFix/>
            </a:blip>
            <a:srcRect/>
            <a:stretch/>
          </p:blipFill>
          <p:spPr>
            <a:xfrm>
              <a:off x="8930217" y="2366835"/>
              <a:ext cx="127279" cy="127279"/>
            </a:xfrm>
            <a:prstGeom prst="rect">
              <a:avLst/>
            </a:prstGeom>
            <a:noFill/>
            <a:ln>
              <a:noFill/>
            </a:ln>
          </p:spPr>
        </p:pic>
        <p:pic>
          <p:nvPicPr>
            <p:cNvPr id="775" name="Google Shape;775;p71"/>
            <p:cNvPicPr preferRelativeResize="0"/>
            <p:nvPr/>
          </p:nvPicPr>
          <p:blipFill rotWithShape="1">
            <a:blip r:embed="rId106">
              <a:alphaModFix/>
            </a:blip>
            <a:srcRect/>
            <a:stretch/>
          </p:blipFill>
          <p:spPr>
            <a:xfrm>
              <a:off x="8707465" y="2359151"/>
              <a:ext cx="142646" cy="142646"/>
            </a:xfrm>
            <a:prstGeom prst="rect">
              <a:avLst/>
            </a:prstGeom>
            <a:noFill/>
            <a:ln>
              <a:noFill/>
            </a:ln>
          </p:spPr>
        </p:pic>
        <p:pic>
          <p:nvPicPr>
            <p:cNvPr id="776" name="Google Shape;776;p71"/>
            <p:cNvPicPr preferRelativeResize="0"/>
            <p:nvPr/>
          </p:nvPicPr>
          <p:blipFill rotWithShape="1">
            <a:blip r:embed="rId106">
              <a:alphaModFix/>
            </a:blip>
            <a:srcRect/>
            <a:stretch/>
          </p:blipFill>
          <p:spPr>
            <a:xfrm>
              <a:off x="8493497" y="2359151"/>
              <a:ext cx="142646" cy="142646"/>
            </a:xfrm>
            <a:prstGeom prst="rect">
              <a:avLst/>
            </a:prstGeom>
            <a:noFill/>
            <a:ln>
              <a:noFill/>
            </a:ln>
          </p:spPr>
        </p:pic>
        <p:pic>
          <p:nvPicPr>
            <p:cNvPr id="777" name="Google Shape;777;p71"/>
            <p:cNvPicPr preferRelativeResize="0"/>
            <p:nvPr/>
          </p:nvPicPr>
          <p:blipFill rotWithShape="1">
            <a:blip r:embed="rId107">
              <a:alphaModFix/>
            </a:blip>
            <a:srcRect/>
            <a:stretch/>
          </p:blipFill>
          <p:spPr>
            <a:xfrm>
              <a:off x="8316839" y="2396461"/>
              <a:ext cx="68021" cy="68033"/>
            </a:xfrm>
            <a:prstGeom prst="rect">
              <a:avLst/>
            </a:prstGeom>
            <a:noFill/>
            <a:ln>
              <a:noFill/>
            </a:ln>
          </p:spPr>
        </p:pic>
        <p:pic>
          <p:nvPicPr>
            <p:cNvPr id="778" name="Google Shape;778;p71"/>
            <p:cNvPicPr preferRelativeResize="0"/>
            <p:nvPr/>
          </p:nvPicPr>
          <p:blipFill rotWithShape="1">
            <a:blip r:embed="rId101">
              <a:alphaModFix/>
            </a:blip>
            <a:srcRect/>
            <a:stretch/>
          </p:blipFill>
          <p:spPr>
            <a:xfrm>
              <a:off x="8100666" y="2395362"/>
              <a:ext cx="70230" cy="70230"/>
            </a:xfrm>
            <a:prstGeom prst="rect">
              <a:avLst/>
            </a:prstGeom>
            <a:noFill/>
            <a:ln>
              <a:noFill/>
            </a:ln>
          </p:spPr>
        </p:pic>
        <p:pic>
          <p:nvPicPr>
            <p:cNvPr id="779" name="Google Shape;779;p71"/>
            <p:cNvPicPr preferRelativeResize="0"/>
            <p:nvPr/>
          </p:nvPicPr>
          <p:blipFill rotWithShape="1">
            <a:blip r:embed="rId108">
              <a:alphaModFix/>
            </a:blip>
            <a:srcRect/>
            <a:stretch/>
          </p:blipFill>
          <p:spPr>
            <a:xfrm>
              <a:off x="7658465" y="2381099"/>
              <a:ext cx="98755" cy="98755"/>
            </a:xfrm>
            <a:prstGeom prst="rect">
              <a:avLst/>
            </a:prstGeom>
            <a:noFill/>
            <a:ln>
              <a:noFill/>
            </a:ln>
          </p:spPr>
        </p:pic>
        <p:pic>
          <p:nvPicPr>
            <p:cNvPr id="780" name="Google Shape;780;p71"/>
            <p:cNvPicPr preferRelativeResize="0"/>
            <p:nvPr/>
          </p:nvPicPr>
          <p:blipFill rotWithShape="1">
            <a:blip r:embed="rId109">
              <a:alphaModFix/>
            </a:blip>
            <a:srcRect/>
            <a:stretch/>
          </p:blipFill>
          <p:spPr>
            <a:xfrm>
              <a:off x="7873528" y="2382194"/>
              <a:ext cx="96570" cy="96558"/>
            </a:xfrm>
            <a:prstGeom prst="rect">
              <a:avLst/>
            </a:prstGeom>
            <a:noFill/>
            <a:ln>
              <a:noFill/>
            </a:ln>
          </p:spPr>
        </p:pic>
        <p:pic>
          <p:nvPicPr>
            <p:cNvPr id="781" name="Google Shape;781;p71"/>
            <p:cNvPicPr preferRelativeResize="0"/>
            <p:nvPr/>
          </p:nvPicPr>
          <p:blipFill rotWithShape="1">
            <a:blip r:embed="rId110">
              <a:alphaModFix/>
            </a:blip>
            <a:srcRect/>
            <a:stretch/>
          </p:blipFill>
          <p:spPr>
            <a:xfrm>
              <a:off x="9387786" y="2182491"/>
              <a:ext cx="68021" cy="68033"/>
            </a:xfrm>
            <a:prstGeom prst="rect">
              <a:avLst/>
            </a:prstGeom>
            <a:noFill/>
            <a:ln>
              <a:noFill/>
            </a:ln>
          </p:spPr>
        </p:pic>
        <p:pic>
          <p:nvPicPr>
            <p:cNvPr id="782" name="Google Shape;782;p71"/>
            <p:cNvPicPr preferRelativeResize="0"/>
            <p:nvPr/>
          </p:nvPicPr>
          <p:blipFill rotWithShape="1">
            <a:blip r:embed="rId111">
              <a:alphaModFix/>
            </a:blip>
            <a:srcRect/>
            <a:stretch/>
          </p:blipFill>
          <p:spPr>
            <a:xfrm>
              <a:off x="3332988" y="2151766"/>
              <a:ext cx="2091412" cy="2277950"/>
            </a:xfrm>
            <a:prstGeom prst="rect">
              <a:avLst/>
            </a:prstGeom>
            <a:noFill/>
            <a:ln>
              <a:noFill/>
            </a:ln>
          </p:spPr>
        </p:pic>
        <p:sp>
          <p:nvSpPr>
            <p:cNvPr id="783" name="Google Shape;783;p71"/>
            <p:cNvSpPr/>
            <p:nvPr/>
          </p:nvSpPr>
          <p:spPr>
            <a:xfrm>
              <a:off x="9197945" y="2206632"/>
              <a:ext cx="20320" cy="20319"/>
            </a:xfrm>
            <a:custGeom>
              <a:avLst/>
              <a:gdLst/>
              <a:ahLst/>
              <a:cxnLst/>
              <a:rect l="l" t="t" r="r" b="b"/>
              <a:pathLst>
                <a:path w="20320"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84" name="Google Shape;784;p71"/>
            <p:cNvPicPr preferRelativeResize="0"/>
            <p:nvPr/>
          </p:nvPicPr>
          <p:blipFill rotWithShape="1">
            <a:blip r:embed="rId101">
              <a:alphaModFix/>
            </a:blip>
            <a:srcRect/>
            <a:stretch/>
          </p:blipFill>
          <p:spPr>
            <a:xfrm>
              <a:off x="8958739" y="2181392"/>
              <a:ext cx="70230" cy="70230"/>
            </a:xfrm>
            <a:prstGeom prst="rect">
              <a:avLst/>
            </a:prstGeom>
            <a:noFill/>
            <a:ln>
              <a:noFill/>
            </a:ln>
          </p:spPr>
        </p:pic>
        <p:pic>
          <p:nvPicPr>
            <p:cNvPr id="785" name="Google Shape;785;p71"/>
            <p:cNvPicPr preferRelativeResize="0"/>
            <p:nvPr/>
          </p:nvPicPr>
          <p:blipFill rotWithShape="1">
            <a:blip r:embed="rId112">
              <a:alphaModFix/>
            </a:blip>
            <a:srcRect/>
            <a:stretch/>
          </p:blipFill>
          <p:spPr>
            <a:xfrm>
              <a:off x="8703071" y="2140793"/>
              <a:ext cx="151434" cy="151422"/>
            </a:xfrm>
            <a:prstGeom prst="rect">
              <a:avLst/>
            </a:prstGeom>
            <a:noFill/>
            <a:ln>
              <a:noFill/>
            </a:ln>
          </p:spPr>
        </p:pic>
        <p:pic>
          <p:nvPicPr>
            <p:cNvPr id="786" name="Google Shape;786;p71"/>
            <p:cNvPicPr preferRelativeResize="0"/>
            <p:nvPr/>
          </p:nvPicPr>
          <p:blipFill rotWithShape="1">
            <a:blip r:embed="rId113">
              <a:alphaModFix/>
            </a:blip>
            <a:srcRect/>
            <a:stretch/>
          </p:blipFill>
          <p:spPr>
            <a:xfrm>
              <a:off x="8527508" y="2179197"/>
              <a:ext cx="74625" cy="74612"/>
            </a:xfrm>
            <a:prstGeom prst="rect">
              <a:avLst/>
            </a:prstGeom>
            <a:noFill/>
            <a:ln>
              <a:noFill/>
            </a:ln>
          </p:spPr>
        </p:pic>
        <p:grpSp>
          <p:nvGrpSpPr>
            <p:cNvPr id="787" name="Google Shape;787;p71"/>
            <p:cNvGrpSpPr/>
            <p:nvPr/>
          </p:nvGrpSpPr>
          <p:grpSpPr>
            <a:xfrm>
              <a:off x="8053487" y="2118849"/>
              <a:ext cx="395026" cy="195313"/>
              <a:chOff x="8053486" y="2118847"/>
              <a:chExt cx="395026" cy="195313"/>
            </a:xfrm>
          </p:grpSpPr>
          <p:pic>
            <p:nvPicPr>
              <p:cNvPr id="788" name="Google Shape;788;p71"/>
              <p:cNvPicPr preferRelativeResize="0"/>
              <p:nvPr/>
            </p:nvPicPr>
            <p:blipFill rotWithShape="1">
              <a:blip r:embed="rId114">
                <a:alphaModFix/>
              </a:blip>
              <a:srcRect/>
              <a:stretch/>
            </p:blipFill>
            <p:spPr>
              <a:xfrm>
                <a:off x="8253186" y="2118847"/>
                <a:ext cx="195326" cy="195313"/>
              </a:xfrm>
              <a:prstGeom prst="rect">
                <a:avLst/>
              </a:prstGeom>
              <a:noFill/>
              <a:ln>
                <a:noFill/>
              </a:ln>
            </p:spPr>
          </p:pic>
          <p:pic>
            <p:nvPicPr>
              <p:cNvPr id="789" name="Google Shape;789;p71"/>
              <p:cNvPicPr preferRelativeResize="0"/>
              <p:nvPr/>
            </p:nvPicPr>
            <p:blipFill rotWithShape="1">
              <a:blip r:embed="rId115">
                <a:alphaModFix/>
              </a:blip>
              <a:srcRect/>
              <a:stretch/>
            </p:blipFill>
            <p:spPr>
              <a:xfrm>
                <a:off x="8053486" y="2134209"/>
                <a:ext cx="164592" cy="164591"/>
              </a:xfrm>
              <a:prstGeom prst="rect">
                <a:avLst/>
              </a:prstGeom>
              <a:noFill/>
              <a:ln>
                <a:noFill/>
              </a:ln>
            </p:spPr>
          </p:pic>
        </p:grpSp>
        <p:pic>
          <p:nvPicPr>
            <p:cNvPr id="790" name="Google Shape;790;p71"/>
            <p:cNvPicPr preferRelativeResize="0"/>
            <p:nvPr/>
          </p:nvPicPr>
          <p:blipFill rotWithShape="1">
            <a:blip r:embed="rId116">
              <a:alphaModFix/>
            </a:blip>
            <a:srcRect/>
            <a:stretch/>
          </p:blipFill>
          <p:spPr>
            <a:xfrm>
              <a:off x="7843911" y="2138598"/>
              <a:ext cx="155803" cy="155816"/>
            </a:xfrm>
            <a:prstGeom prst="rect">
              <a:avLst/>
            </a:prstGeom>
            <a:noFill/>
            <a:ln>
              <a:noFill/>
            </a:ln>
          </p:spPr>
        </p:pic>
        <p:pic>
          <p:nvPicPr>
            <p:cNvPr id="791" name="Google Shape;791;p71"/>
            <p:cNvPicPr preferRelativeResize="0"/>
            <p:nvPr/>
          </p:nvPicPr>
          <p:blipFill rotWithShape="1">
            <a:blip r:embed="rId117">
              <a:alphaModFix/>
            </a:blip>
            <a:srcRect/>
            <a:stretch/>
          </p:blipFill>
          <p:spPr>
            <a:xfrm>
              <a:off x="7649688" y="2158349"/>
              <a:ext cx="116306" cy="116306"/>
            </a:xfrm>
            <a:prstGeom prst="rect">
              <a:avLst/>
            </a:prstGeom>
            <a:noFill/>
            <a:ln>
              <a:noFill/>
            </a:ln>
          </p:spPr>
        </p:pic>
        <p:pic>
          <p:nvPicPr>
            <p:cNvPr id="792" name="Google Shape;792;p71"/>
            <p:cNvPicPr preferRelativeResize="0"/>
            <p:nvPr/>
          </p:nvPicPr>
          <p:blipFill rotWithShape="1">
            <a:blip r:embed="rId105">
              <a:alphaModFix/>
            </a:blip>
            <a:srcRect/>
            <a:stretch/>
          </p:blipFill>
          <p:spPr>
            <a:xfrm>
              <a:off x="7214062" y="2151766"/>
              <a:ext cx="129489" cy="129476"/>
            </a:xfrm>
            <a:prstGeom prst="rect">
              <a:avLst/>
            </a:prstGeom>
            <a:noFill/>
            <a:ln>
              <a:noFill/>
            </a:ln>
          </p:spPr>
        </p:pic>
        <p:sp>
          <p:nvSpPr>
            <p:cNvPr id="793" name="Google Shape;793;p71"/>
            <p:cNvSpPr/>
            <p:nvPr/>
          </p:nvSpPr>
          <p:spPr>
            <a:xfrm>
              <a:off x="9410824" y="1990467"/>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794" name="Google Shape;794;p71"/>
            <p:cNvSpPr/>
            <p:nvPr/>
          </p:nvSpPr>
          <p:spPr>
            <a:xfrm>
              <a:off x="8971909" y="1979493"/>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95" name="Google Shape;795;p71"/>
            <p:cNvPicPr preferRelativeResize="0"/>
            <p:nvPr/>
          </p:nvPicPr>
          <p:blipFill rotWithShape="1">
            <a:blip r:embed="rId101">
              <a:alphaModFix/>
            </a:blip>
            <a:srcRect/>
            <a:stretch/>
          </p:blipFill>
          <p:spPr>
            <a:xfrm>
              <a:off x="8742582" y="1965230"/>
              <a:ext cx="72415" cy="72415"/>
            </a:xfrm>
            <a:prstGeom prst="rect">
              <a:avLst/>
            </a:prstGeom>
            <a:noFill/>
            <a:ln>
              <a:noFill/>
            </a:ln>
          </p:spPr>
        </p:pic>
        <p:sp>
          <p:nvSpPr>
            <p:cNvPr id="796" name="Google Shape;796;p71"/>
            <p:cNvSpPr/>
            <p:nvPr/>
          </p:nvSpPr>
          <p:spPr>
            <a:xfrm>
              <a:off x="8551650" y="1988272"/>
              <a:ext cx="26670" cy="26669"/>
            </a:xfrm>
            <a:custGeom>
              <a:avLst/>
              <a:gdLst/>
              <a:ahLst/>
              <a:cxnLst/>
              <a:rect l="l" t="t" r="r" b="b"/>
              <a:pathLst>
                <a:path w="26670" h="26669"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797" name="Google Shape;797;p71"/>
            <p:cNvPicPr preferRelativeResize="0"/>
            <p:nvPr/>
          </p:nvPicPr>
          <p:blipFill rotWithShape="1">
            <a:blip r:embed="rId101">
              <a:alphaModFix/>
            </a:blip>
            <a:srcRect/>
            <a:stretch/>
          </p:blipFill>
          <p:spPr>
            <a:xfrm>
              <a:off x="8314642" y="1965230"/>
              <a:ext cx="72415" cy="72415"/>
            </a:xfrm>
            <a:prstGeom prst="rect">
              <a:avLst/>
            </a:prstGeom>
            <a:noFill/>
            <a:ln>
              <a:noFill/>
            </a:ln>
          </p:spPr>
        </p:pic>
        <p:pic>
          <p:nvPicPr>
            <p:cNvPr id="798" name="Google Shape;798;p71"/>
            <p:cNvPicPr preferRelativeResize="0"/>
            <p:nvPr/>
          </p:nvPicPr>
          <p:blipFill rotWithShape="1">
            <a:blip r:embed="rId105">
              <a:alphaModFix/>
            </a:blip>
            <a:srcRect/>
            <a:stretch/>
          </p:blipFill>
          <p:spPr>
            <a:xfrm>
              <a:off x="8072142" y="1937798"/>
              <a:ext cx="127279" cy="127279"/>
            </a:xfrm>
            <a:prstGeom prst="rect">
              <a:avLst/>
            </a:prstGeom>
            <a:noFill/>
            <a:ln>
              <a:noFill/>
            </a:ln>
          </p:spPr>
        </p:pic>
        <p:pic>
          <p:nvPicPr>
            <p:cNvPr id="799" name="Google Shape;799;p71"/>
            <p:cNvPicPr preferRelativeResize="0"/>
            <p:nvPr/>
          </p:nvPicPr>
          <p:blipFill rotWithShape="1">
            <a:blip r:embed="rId118">
              <a:alphaModFix/>
            </a:blip>
            <a:srcRect/>
            <a:stretch/>
          </p:blipFill>
          <p:spPr>
            <a:xfrm>
              <a:off x="7859266" y="1938895"/>
              <a:ext cx="125094" cy="125095"/>
            </a:xfrm>
            <a:prstGeom prst="rect">
              <a:avLst/>
            </a:prstGeom>
            <a:noFill/>
            <a:ln>
              <a:noFill/>
            </a:ln>
          </p:spPr>
        </p:pic>
        <p:pic>
          <p:nvPicPr>
            <p:cNvPr id="800" name="Google Shape;800;p71"/>
            <p:cNvPicPr preferRelativeResize="0"/>
            <p:nvPr/>
          </p:nvPicPr>
          <p:blipFill rotWithShape="1">
            <a:blip r:embed="rId119">
              <a:alphaModFix/>
            </a:blip>
            <a:srcRect/>
            <a:stretch/>
          </p:blipFill>
          <p:spPr>
            <a:xfrm>
              <a:off x="7635427" y="1929020"/>
              <a:ext cx="144843" cy="144843"/>
            </a:xfrm>
            <a:prstGeom prst="rect">
              <a:avLst/>
            </a:prstGeom>
            <a:noFill/>
            <a:ln>
              <a:noFill/>
            </a:ln>
          </p:spPr>
        </p:pic>
        <p:pic>
          <p:nvPicPr>
            <p:cNvPr id="801" name="Google Shape;801;p71"/>
            <p:cNvPicPr preferRelativeResize="0"/>
            <p:nvPr/>
          </p:nvPicPr>
          <p:blipFill rotWithShape="1">
            <a:blip r:embed="rId120">
              <a:alphaModFix/>
            </a:blip>
            <a:srcRect/>
            <a:stretch/>
          </p:blipFill>
          <p:spPr>
            <a:xfrm>
              <a:off x="7431334" y="1939993"/>
              <a:ext cx="122885" cy="122897"/>
            </a:xfrm>
            <a:prstGeom prst="rect">
              <a:avLst/>
            </a:prstGeom>
            <a:noFill/>
            <a:ln>
              <a:noFill/>
            </a:ln>
          </p:spPr>
        </p:pic>
        <p:sp>
          <p:nvSpPr>
            <p:cNvPr id="802" name="Google Shape;802;p71"/>
            <p:cNvSpPr/>
            <p:nvPr/>
          </p:nvSpPr>
          <p:spPr>
            <a:xfrm>
              <a:off x="7254664" y="1977298"/>
              <a:ext cx="48895" cy="48894"/>
            </a:xfrm>
            <a:custGeom>
              <a:avLst/>
              <a:gdLst/>
              <a:ahLst/>
              <a:cxnLst/>
              <a:rect l="l" t="t" r="r" b="b"/>
              <a:pathLst>
                <a:path w="48895" h="48894"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03" name="Google Shape;803;p71"/>
            <p:cNvPicPr preferRelativeResize="0"/>
            <p:nvPr/>
          </p:nvPicPr>
          <p:blipFill rotWithShape="1">
            <a:blip r:embed="rId97">
              <a:alphaModFix/>
            </a:blip>
            <a:srcRect/>
            <a:stretch/>
          </p:blipFill>
          <p:spPr>
            <a:xfrm>
              <a:off x="9380101" y="1745772"/>
              <a:ext cx="83388" cy="83388"/>
            </a:xfrm>
            <a:prstGeom prst="rect">
              <a:avLst/>
            </a:prstGeom>
            <a:noFill/>
            <a:ln>
              <a:noFill/>
            </a:ln>
          </p:spPr>
        </p:pic>
        <p:sp>
          <p:nvSpPr>
            <p:cNvPr id="804" name="Google Shape;804;p71"/>
            <p:cNvSpPr/>
            <p:nvPr/>
          </p:nvSpPr>
          <p:spPr>
            <a:xfrm>
              <a:off x="9189169" y="1768815"/>
              <a:ext cx="37465" cy="37464"/>
            </a:xfrm>
            <a:custGeom>
              <a:avLst/>
              <a:gdLst/>
              <a:ahLst/>
              <a:cxnLst/>
              <a:rect l="l" t="t" r="r" b="b"/>
              <a:pathLst>
                <a:path w="37465" h="37464"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05" name="Google Shape;805;p71"/>
            <p:cNvPicPr preferRelativeResize="0"/>
            <p:nvPr/>
          </p:nvPicPr>
          <p:blipFill rotWithShape="1">
            <a:blip r:embed="rId107">
              <a:alphaModFix/>
            </a:blip>
            <a:srcRect/>
            <a:stretch/>
          </p:blipFill>
          <p:spPr>
            <a:xfrm>
              <a:off x="8959845" y="1753454"/>
              <a:ext cx="68021" cy="68033"/>
            </a:xfrm>
            <a:prstGeom prst="rect">
              <a:avLst/>
            </a:prstGeom>
            <a:noFill/>
            <a:ln>
              <a:noFill/>
            </a:ln>
          </p:spPr>
        </p:pic>
        <p:pic>
          <p:nvPicPr>
            <p:cNvPr id="806" name="Google Shape;806;p71"/>
            <p:cNvPicPr preferRelativeResize="0"/>
            <p:nvPr/>
          </p:nvPicPr>
          <p:blipFill rotWithShape="1">
            <a:blip r:embed="rId121">
              <a:alphaModFix/>
            </a:blip>
            <a:srcRect/>
            <a:stretch/>
          </p:blipFill>
          <p:spPr>
            <a:xfrm>
              <a:off x="8733804" y="1742481"/>
              <a:ext cx="89966" cy="89979"/>
            </a:xfrm>
            <a:prstGeom prst="rect">
              <a:avLst/>
            </a:prstGeom>
            <a:noFill/>
            <a:ln>
              <a:noFill/>
            </a:ln>
          </p:spPr>
        </p:pic>
        <p:sp>
          <p:nvSpPr>
            <p:cNvPr id="807" name="Google Shape;807;p71"/>
            <p:cNvSpPr/>
            <p:nvPr/>
          </p:nvSpPr>
          <p:spPr>
            <a:xfrm>
              <a:off x="8534100" y="1756745"/>
              <a:ext cx="61595" cy="61594"/>
            </a:xfrm>
            <a:custGeom>
              <a:avLst/>
              <a:gdLst/>
              <a:ahLst/>
              <a:cxnLst/>
              <a:rect l="l" t="t" r="r" b="b"/>
              <a:pathLst>
                <a:path w="61595" h="61594" extrusionOk="0">
                  <a:moveTo>
                    <a:pt x="30721" y="0"/>
                  </a:moveTo>
                  <a:lnTo>
                    <a:pt x="18763" y="2414"/>
                  </a:lnTo>
                  <a:lnTo>
                    <a:pt x="8997" y="8997"/>
                  </a:lnTo>
                  <a:lnTo>
                    <a:pt x="2414" y="18763"/>
                  </a:lnTo>
                  <a:lnTo>
                    <a:pt x="0" y="30721"/>
                  </a:lnTo>
                  <a:lnTo>
                    <a:pt x="2414" y="42679"/>
                  </a:lnTo>
                  <a:lnTo>
                    <a:pt x="8997" y="52444"/>
                  </a:lnTo>
                  <a:lnTo>
                    <a:pt x="18763" y="59028"/>
                  </a:lnTo>
                  <a:lnTo>
                    <a:pt x="30721" y="61442"/>
                  </a:lnTo>
                  <a:lnTo>
                    <a:pt x="42679" y="59028"/>
                  </a:lnTo>
                  <a:lnTo>
                    <a:pt x="52444" y="52444"/>
                  </a:lnTo>
                  <a:lnTo>
                    <a:pt x="59028" y="42679"/>
                  </a:lnTo>
                  <a:lnTo>
                    <a:pt x="61442" y="30721"/>
                  </a:lnTo>
                  <a:lnTo>
                    <a:pt x="59028" y="18763"/>
                  </a:lnTo>
                  <a:lnTo>
                    <a:pt x="52444" y="8997"/>
                  </a:lnTo>
                  <a:lnTo>
                    <a:pt x="42679" y="2414"/>
                  </a:lnTo>
                  <a:lnTo>
                    <a:pt x="307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08" name="Google Shape;808;p71"/>
            <p:cNvPicPr preferRelativeResize="0"/>
            <p:nvPr/>
          </p:nvPicPr>
          <p:blipFill rotWithShape="1">
            <a:blip r:embed="rId118">
              <a:alphaModFix/>
            </a:blip>
            <a:srcRect/>
            <a:stretch/>
          </p:blipFill>
          <p:spPr>
            <a:xfrm>
              <a:off x="8288302" y="1724926"/>
              <a:ext cx="125094" cy="125095"/>
            </a:xfrm>
            <a:prstGeom prst="rect">
              <a:avLst/>
            </a:prstGeom>
            <a:noFill/>
            <a:ln>
              <a:noFill/>
            </a:ln>
          </p:spPr>
        </p:pic>
        <p:pic>
          <p:nvPicPr>
            <p:cNvPr id="809" name="Google Shape;809;p71"/>
            <p:cNvPicPr preferRelativeResize="0"/>
            <p:nvPr/>
          </p:nvPicPr>
          <p:blipFill rotWithShape="1">
            <a:blip r:embed="rId108">
              <a:alphaModFix/>
            </a:blip>
            <a:srcRect/>
            <a:stretch/>
          </p:blipFill>
          <p:spPr>
            <a:xfrm>
              <a:off x="8085313" y="1736994"/>
              <a:ext cx="100939" cy="100952"/>
            </a:xfrm>
            <a:prstGeom prst="rect">
              <a:avLst/>
            </a:prstGeom>
            <a:noFill/>
            <a:ln>
              <a:noFill/>
            </a:ln>
          </p:spPr>
        </p:pic>
        <p:pic>
          <p:nvPicPr>
            <p:cNvPr id="810" name="Google Shape;810;p71"/>
            <p:cNvPicPr preferRelativeResize="0"/>
            <p:nvPr/>
          </p:nvPicPr>
          <p:blipFill rotWithShape="1">
            <a:blip r:embed="rId122">
              <a:alphaModFix/>
            </a:blip>
            <a:srcRect/>
            <a:stretch/>
          </p:blipFill>
          <p:spPr>
            <a:xfrm>
              <a:off x="7888895" y="1754550"/>
              <a:ext cx="65836" cy="65836"/>
            </a:xfrm>
            <a:prstGeom prst="rect">
              <a:avLst/>
            </a:prstGeom>
            <a:noFill/>
            <a:ln>
              <a:noFill/>
            </a:ln>
          </p:spPr>
        </p:pic>
        <p:pic>
          <p:nvPicPr>
            <p:cNvPr id="811" name="Google Shape;811;p71"/>
            <p:cNvPicPr preferRelativeResize="0"/>
            <p:nvPr/>
          </p:nvPicPr>
          <p:blipFill rotWithShape="1">
            <a:blip r:embed="rId123">
              <a:alphaModFix/>
            </a:blip>
            <a:srcRect/>
            <a:stretch/>
          </p:blipFill>
          <p:spPr>
            <a:xfrm>
              <a:off x="7650781" y="1730410"/>
              <a:ext cx="114122" cy="114122"/>
            </a:xfrm>
            <a:prstGeom prst="rect">
              <a:avLst/>
            </a:prstGeom>
            <a:noFill/>
            <a:ln>
              <a:noFill/>
            </a:ln>
          </p:spPr>
        </p:pic>
        <p:pic>
          <p:nvPicPr>
            <p:cNvPr id="812" name="Google Shape;812;p71"/>
            <p:cNvPicPr preferRelativeResize="0"/>
            <p:nvPr/>
          </p:nvPicPr>
          <p:blipFill rotWithShape="1">
            <a:blip r:embed="rId97">
              <a:alphaModFix/>
            </a:blip>
            <a:srcRect/>
            <a:stretch/>
          </p:blipFill>
          <p:spPr>
            <a:xfrm>
              <a:off x="7451082" y="1745772"/>
              <a:ext cx="83388" cy="83388"/>
            </a:xfrm>
            <a:prstGeom prst="rect">
              <a:avLst/>
            </a:prstGeom>
            <a:noFill/>
            <a:ln>
              <a:noFill/>
            </a:ln>
          </p:spPr>
        </p:pic>
        <p:sp>
          <p:nvSpPr>
            <p:cNvPr id="813" name="Google Shape;813;p71"/>
            <p:cNvSpPr/>
            <p:nvPr/>
          </p:nvSpPr>
          <p:spPr>
            <a:xfrm>
              <a:off x="7270031" y="1778690"/>
              <a:ext cx="17779" cy="17780"/>
            </a:xfrm>
            <a:custGeom>
              <a:avLst/>
              <a:gdLst/>
              <a:ahLst/>
              <a:cxnLst/>
              <a:rect l="l" t="t" r="r" b="b"/>
              <a:pathLst>
                <a:path w="17779" h="17780" extrusionOk="0">
                  <a:moveTo>
                    <a:pt x="13627" y="0"/>
                  </a:moveTo>
                  <a:lnTo>
                    <a:pt x="8775" y="0"/>
                  </a:lnTo>
                  <a:lnTo>
                    <a:pt x="3924" y="0"/>
                  </a:lnTo>
                  <a:lnTo>
                    <a:pt x="0" y="3924"/>
                  </a:lnTo>
                  <a:lnTo>
                    <a:pt x="0" y="13627"/>
                  </a:lnTo>
                  <a:lnTo>
                    <a:pt x="3924" y="17551"/>
                  </a:lnTo>
                  <a:lnTo>
                    <a:pt x="13627" y="17551"/>
                  </a:lnTo>
                  <a:lnTo>
                    <a:pt x="17551" y="13627"/>
                  </a:lnTo>
                  <a:lnTo>
                    <a:pt x="17551" y="3924"/>
                  </a:lnTo>
                  <a:lnTo>
                    <a:pt x="13627"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14" name="Google Shape;814;p71"/>
            <p:cNvSpPr/>
            <p:nvPr/>
          </p:nvSpPr>
          <p:spPr>
            <a:xfrm>
              <a:off x="7049471" y="1772107"/>
              <a:ext cx="31115" cy="31114"/>
            </a:xfrm>
            <a:custGeom>
              <a:avLst/>
              <a:gdLst/>
              <a:ahLst/>
              <a:cxnLst/>
              <a:rect l="l" t="t" r="r" b="b"/>
              <a:pathLst>
                <a:path w="31115" h="31114" extrusionOk="0">
                  <a:moveTo>
                    <a:pt x="23850" y="0"/>
                  </a:moveTo>
                  <a:lnTo>
                    <a:pt x="15367" y="0"/>
                  </a:lnTo>
                  <a:lnTo>
                    <a:pt x="6883" y="0"/>
                  </a:lnTo>
                  <a:lnTo>
                    <a:pt x="0" y="6883"/>
                  </a:lnTo>
                  <a:lnTo>
                    <a:pt x="0" y="23850"/>
                  </a:lnTo>
                  <a:lnTo>
                    <a:pt x="6883" y="30721"/>
                  </a:lnTo>
                  <a:lnTo>
                    <a:pt x="23850" y="30721"/>
                  </a:lnTo>
                  <a:lnTo>
                    <a:pt x="30734" y="23850"/>
                  </a:lnTo>
                  <a:lnTo>
                    <a:pt x="30734" y="6883"/>
                  </a:lnTo>
                  <a:lnTo>
                    <a:pt x="23850"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15" name="Google Shape;815;p71"/>
            <p:cNvSpPr/>
            <p:nvPr/>
          </p:nvSpPr>
          <p:spPr>
            <a:xfrm>
              <a:off x="9405337" y="1557042"/>
              <a:ext cx="33020" cy="33019"/>
            </a:xfrm>
            <a:custGeom>
              <a:avLst/>
              <a:gdLst/>
              <a:ahLst/>
              <a:cxnLst/>
              <a:rect l="l" t="t" r="r" b="b"/>
              <a:pathLst>
                <a:path w="33020" h="33019" extrusionOk="0">
                  <a:moveTo>
                    <a:pt x="25552" y="0"/>
                  </a:moveTo>
                  <a:lnTo>
                    <a:pt x="16459" y="0"/>
                  </a:lnTo>
                  <a:lnTo>
                    <a:pt x="7366" y="0"/>
                  </a:lnTo>
                  <a:lnTo>
                    <a:pt x="0" y="7365"/>
                  </a:lnTo>
                  <a:lnTo>
                    <a:pt x="0" y="25552"/>
                  </a:lnTo>
                  <a:lnTo>
                    <a:pt x="7366" y="32918"/>
                  </a:lnTo>
                  <a:lnTo>
                    <a:pt x="25552" y="32918"/>
                  </a:lnTo>
                  <a:lnTo>
                    <a:pt x="32918" y="25552"/>
                  </a:lnTo>
                  <a:lnTo>
                    <a:pt x="32918" y="7365"/>
                  </a:lnTo>
                  <a:lnTo>
                    <a:pt x="2555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16" name="Google Shape;816;p71"/>
            <p:cNvSpPr/>
            <p:nvPr/>
          </p:nvSpPr>
          <p:spPr>
            <a:xfrm>
              <a:off x="9202339" y="1568013"/>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17" name="Google Shape;817;p71"/>
            <p:cNvPicPr preferRelativeResize="0"/>
            <p:nvPr/>
          </p:nvPicPr>
          <p:blipFill rotWithShape="1">
            <a:blip r:embed="rId124">
              <a:alphaModFix/>
            </a:blip>
            <a:srcRect/>
            <a:stretch/>
          </p:blipFill>
          <p:spPr>
            <a:xfrm>
              <a:off x="8908270" y="1487911"/>
              <a:ext cx="171170" cy="171170"/>
            </a:xfrm>
            <a:prstGeom prst="rect">
              <a:avLst/>
            </a:prstGeom>
            <a:noFill/>
            <a:ln>
              <a:noFill/>
            </a:ln>
          </p:spPr>
        </p:pic>
        <p:pic>
          <p:nvPicPr>
            <p:cNvPr id="818" name="Google Shape;818;p71"/>
            <p:cNvPicPr preferRelativeResize="0"/>
            <p:nvPr/>
          </p:nvPicPr>
          <p:blipFill rotWithShape="1">
            <a:blip r:embed="rId105">
              <a:alphaModFix/>
            </a:blip>
            <a:srcRect/>
            <a:stretch/>
          </p:blipFill>
          <p:spPr>
            <a:xfrm>
              <a:off x="8715149" y="1509859"/>
              <a:ext cx="127279" cy="127279"/>
            </a:xfrm>
            <a:prstGeom prst="rect">
              <a:avLst/>
            </a:prstGeom>
            <a:noFill/>
            <a:ln>
              <a:noFill/>
            </a:ln>
          </p:spPr>
        </p:pic>
        <p:sp>
          <p:nvSpPr>
            <p:cNvPr id="819" name="Google Shape;819;p71"/>
            <p:cNvSpPr/>
            <p:nvPr/>
          </p:nvSpPr>
          <p:spPr>
            <a:xfrm>
              <a:off x="8554939" y="1563626"/>
              <a:ext cx="20320" cy="20319"/>
            </a:xfrm>
            <a:custGeom>
              <a:avLst/>
              <a:gdLst/>
              <a:ahLst/>
              <a:cxnLst/>
              <a:rect l="l" t="t" r="r" b="b"/>
              <a:pathLst>
                <a:path w="20320" h="20319" extrusionOk="0">
                  <a:moveTo>
                    <a:pt x="15328" y="0"/>
                  </a:moveTo>
                  <a:lnTo>
                    <a:pt x="9880" y="0"/>
                  </a:lnTo>
                  <a:lnTo>
                    <a:pt x="4419" y="0"/>
                  </a:lnTo>
                  <a:lnTo>
                    <a:pt x="0" y="4419"/>
                  </a:lnTo>
                  <a:lnTo>
                    <a:pt x="0" y="15328"/>
                  </a:lnTo>
                  <a:lnTo>
                    <a:pt x="4419" y="19748"/>
                  </a:lnTo>
                  <a:lnTo>
                    <a:pt x="15328" y="19748"/>
                  </a:lnTo>
                  <a:lnTo>
                    <a:pt x="19761" y="15328"/>
                  </a:lnTo>
                  <a:lnTo>
                    <a:pt x="19761" y="4419"/>
                  </a:lnTo>
                  <a:lnTo>
                    <a:pt x="15328"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20" name="Google Shape;820;p71"/>
            <p:cNvPicPr preferRelativeResize="0"/>
            <p:nvPr/>
          </p:nvPicPr>
          <p:blipFill rotWithShape="1">
            <a:blip r:embed="rId125">
              <a:alphaModFix/>
            </a:blip>
            <a:srcRect/>
            <a:stretch/>
          </p:blipFill>
          <p:spPr>
            <a:xfrm>
              <a:off x="8281723" y="1504370"/>
              <a:ext cx="138252" cy="138252"/>
            </a:xfrm>
            <a:prstGeom prst="rect">
              <a:avLst/>
            </a:prstGeom>
            <a:noFill/>
            <a:ln>
              <a:noFill/>
            </a:ln>
          </p:spPr>
        </p:pic>
        <p:pic>
          <p:nvPicPr>
            <p:cNvPr id="821" name="Google Shape;821;p71"/>
            <p:cNvPicPr preferRelativeResize="0"/>
            <p:nvPr/>
          </p:nvPicPr>
          <p:blipFill rotWithShape="1">
            <a:blip r:embed="rId101">
              <a:alphaModFix/>
            </a:blip>
            <a:srcRect/>
            <a:stretch/>
          </p:blipFill>
          <p:spPr>
            <a:xfrm>
              <a:off x="8100666" y="1538386"/>
              <a:ext cx="70230" cy="70230"/>
            </a:xfrm>
            <a:prstGeom prst="rect">
              <a:avLst/>
            </a:prstGeom>
            <a:noFill/>
            <a:ln>
              <a:noFill/>
            </a:ln>
          </p:spPr>
        </p:pic>
        <p:pic>
          <p:nvPicPr>
            <p:cNvPr id="822" name="Google Shape;822;p71"/>
            <p:cNvPicPr preferRelativeResize="0"/>
            <p:nvPr/>
          </p:nvPicPr>
          <p:blipFill rotWithShape="1">
            <a:blip r:embed="rId100">
              <a:alphaModFix/>
            </a:blip>
            <a:srcRect/>
            <a:stretch/>
          </p:blipFill>
          <p:spPr>
            <a:xfrm>
              <a:off x="7866950" y="1518637"/>
              <a:ext cx="109728" cy="109727"/>
            </a:xfrm>
            <a:prstGeom prst="rect">
              <a:avLst/>
            </a:prstGeom>
            <a:noFill/>
            <a:ln>
              <a:noFill/>
            </a:ln>
          </p:spPr>
        </p:pic>
        <p:pic>
          <p:nvPicPr>
            <p:cNvPr id="823" name="Google Shape;823;p71"/>
            <p:cNvPicPr preferRelativeResize="0"/>
            <p:nvPr/>
          </p:nvPicPr>
          <p:blipFill rotWithShape="1">
            <a:blip r:embed="rId115">
              <a:alphaModFix/>
            </a:blip>
            <a:srcRect/>
            <a:stretch/>
          </p:blipFill>
          <p:spPr>
            <a:xfrm>
              <a:off x="7410480" y="1491205"/>
              <a:ext cx="164592" cy="164591"/>
            </a:xfrm>
            <a:prstGeom prst="rect">
              <a:avLst/>
            </a:prstGeom>
            <a:noFill/>
            <a:ln>
              <a:noFill/>
            </a:ln>
          </p:spPr>
        </p:pic>
        <p:pic>
          <p:nvPicPr>
            <p:cNvPr id="824" name="Google Shape;824;p71"/>
            <p:cNvPicPr preferRelativeResize="0"/>
            <p:nvPr/>
          </p:nvPicPr>
          <p:blipFill rotWithShape="1">
            <a:blip r:embed="rId95">
              <a:alphaModFix/>
            </a:blip>
            <a:srcRect/>
            <a:stretch/>
          </p:blipFill>
          <p:spPr>
            <a:xfrm>
              <a:off x="7661754" y="1527413"/>
              <a:ext cx="92176" cy="92176"/>
            </a:xfrm>
            <a:prstGeom prst="rect">
              <a:avLst/>
            </a:prstGeom>
            <a:noFill/>
            <a:ln>
              <a:noFill/>
            </a:ln>
          </p:spPr>
        </p:pic>
        <p:pic>
          <p:nvPicPr>
            <p:cNvPr id="825" name="Google Shape;825;p71"/>
            <p:cNvPicPr preferRelativeResize="0"/>
            <p:nvPr/>
          </p:nvPicPr>
          <p:blipFill rotWithShape="1">
            <a:blip r:embed="rId105">
              <a:alphaModFix/>
            </a:blip>
            <a:srcRect/>
            <a:stretch/>
          </p:blipFill>
          <p:spPr>
            <a:xfrm>
              <a:off x="4857105" y="1508760"/>
              <a:ext cx="129489" cy="129476"/>
            </a:xfrm>
            <a:prstGeom prst="rect">
              <a:avLst/>
            </a:prstGeom>
            <a:noFill/>
            <a:ln>
              <a:noFill/>
            </a:ln>
          </p:spPr>
        </p:pic>
        <p:pic>
          <p:nvPicPr>
            <p:cNvPr id="826" name="Google Shape;826;p71"/>
            <p:cNvPicPr preferRelativeResize="0"/>
            <p:nvPr/>
          </p:nvPicPr>
          <p:blipFill rotWithShape="1">
            <a:blip r:embed="rId97">
              <a:alphaModFix/>
            </a:blip>
            <a:srcRect/>
            <a:stretch/>
          </p:blipFill>
          <p:spPr>
            <a:xfrm>
              <a:off x="4665088" y="1531802"/>
              <a:ext cx="83388" cy="83388"/>
            </a:xfrm>
            <a:prstGeom prst="rect">
              <a:avLst/>
            </a:prstGeom>
            <a:noFill/>
            <a:ln>
              <a:noFill/>
            </a:ln>
          </p:spPr>
        </p:pic>
        <p:sp>
          <p:nvSpPr>
            <p:cNvPr id="827" name="Google Shape;827;p71"/>
            <p:cNvSpPr/>
            <p:nvPr/>
          </p:nvSpPr>
          <p:spPr>
            <a:xfrm>
              <a:off x="9404244" y="1340878"/>
              <a:ext cx="35559" cy="35559"/>
            </a:xfrm>
            <a:custGeom>
              <a:avLst/>
              <a:gdLst/>
              <a:ahLst/>
              <a:cxnLst/>
              <a:rect l="l" t="t" r="r" b="b"/>
              <a:pathLst>
                <a:path w="35559" h="35559" extrusionOk="0">
                  <a:moveTo>
                    <a:pt x="27254" y="0"/>
                  </a:moveTo>
                  <a:lnTo>
                    <a:pt x="17551" y="0"/>
                  </a:lnTo>
                  <a:lnTo>
                    <a:pt x="7861" y="0"/>
                  </a:lnTo>
                  <a:lnTo>
                    <a:pt x="0" y="7861"/>
                  </a:lnTo>
                  <a:lnTo>
                    <a:pt x="0" y="27254"/>
                  </a:lnTo>
                  <a:lnTo>
                    <a:pt x="7861" y="35115"/>
                  </a:lnTo>
                  <a:lnTo>
                    <a:pt x="27254" y="35115"/>
                  </a:lnTo>
                  <a:lnTo>
                    <a:pt x="35102" y="27254"/>
                  </a:lnTo>
                  <a:lnTo>
                    <a:pt x="35102" y="7861"/>
                  </a:lnTo>
                  <a:lnTo>
                    <a:pt x="2725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28" name="Google Shape;828;p71"/>
            <p:cNvSpPr/>
            <p:nvPr/>
          </p:nvSpPr>
          <p:spPr>
            <a:xfrm>
              <a:off x="9186971" y="1337586"/>
              <a:ext cx="41909" cy="41909"/>
            </a:xfrm>
            <a:custGeom>
              <a:avLst/>
              <a:gdLst/>
              <a:ahLst/>
              <a:cxnLst/>
              <a:rect l="l" t="t" r="r" b="b"/>
              <a:pathLst>
                <a:path w="41909" h="41909"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65" y="40055"/>
                  </a:lnTo>
                  <a:lnTo>
                    <a:pt x="35594" y="35588"/>
                  </a:lnTo>
                  <a:lnTo>
                    <a:pt x="40066" y="28963"/>
                  </a:lnTo>
                  <a:lnTo>
                    <a:pt x="41706" y="20853"/>
                  </a:lnTo>
                  <a:lnTo>
                    <a:pt x="40066" y="12735"/>
                  </a:lnTo>
                  <a:lnTo>
                    <a:pt x="35594" y="6107"/>
                  </a:lnTo>
                  <a:lnTo>
                    <a:pt x="28965" y="1638"/>
                  </a:lnTo>
                  <a:lnTo>
                    <a:pt x="20853"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29" name="Google Shape;829;p71"/>
            <p:cNvPicPr preferRelativeResize="0"/>
            <p:nvPr/>
          </p:nvPicPr>
          <p:blipFill rotWithShape="1">
            <a:blip r:embed="rId98">
              <a:alphaModFix/>
            </a:blip>
            <a:srcRect/>
            <a:stretch/>
          </p:blipFill>
          <p:spPr>
            <a:xfrm>
              <a:off x="8955452" y="1320029"/>
              <a:ext cx="76809" cy="76809"/>
            </a:xfrm>
            <a:prstGeom prst="rect">
              <a:avLst/>
            </a:prstGeom>
            <a:noFill/>
            <a:ln>
              <a:noFill/>
            </a:ln>
          </p:spPr>
        </p:pic>
        <p:pic>
          <p:nvPicPr>
            <p:cNvPr id="830" name="Google Shape;830;p71"/>
            <p:cNvPicPr preferRelativeResize="0"/>
            <p:nvPr/>
          </p:nvPicPr>
          <p:blipFill rotWithShape="1">
            <a:blip r:embed="rId95">
              <a:alphaModFix/>
            </a:blip>
            <a:srcRect/>
            <a:stretch/>
          </p:blipFill>
          <p:spPr>
            <a:xfrm>
              <a:off x="8733804" y="1313446"/>
              <a:ext cx="89966" cy="89979"/>
            </a:xfrm>
            <a:prstGeom prst="rect">
              <a:avLst/>
            </a:prstGeom>
            <a:noFill/>
            <a:ln>
              <a:noFill/>
            </a:ln>
          </p:spPr>
        </p:pic>
        <p:sp>
          <p:nvSpPr>
            <p:cNvPr id="831" name="Google Shape;831;p71"/>
            <p:cNvSpPr/>
            <p:nvPr/>
          </p:nvSpPr>
          <p:spPr>
            <a:xfrm>
              <a:off x="8549454" y="1343072"/>
              <a:ext cx="31115" cy="31115"/>
            </a:xfrm>
            <a:custGeom>
              <a:avLst/>
              <a:gdLst/>
              <a:ahLst/>
              <a:cxnLst/>
              <a:rect l="l" t="t" r="r" b="b"/>
              <a:pathLst>
                <a:path w="31115" h="31115" extrusionOk="0">
                  <a:moveTo>
                    <a:pt x="23850" y="0"/>
                  </a:moveTo>
                  <a:lnTo>
                    <a:pt x="15367" y="0"/>
                  </a:lnTo>
                  <a:lnTo>
                    <a:pt x="6883" y="0"/>
                  </a:lnTo>
                  <a:lnTo>
                    <a:pt x="0" y="6883"/>
                  </a:lnTo>
                  <a:lnTo>
                    <a:pt x="0" y="23850"/>
                  </a:lnTo>
                  <a:lnTo>
                    <a:pt x="6883" y="30721"/>
                  </a:lnTo>
                  <a:lnTo>
                    <a:pt x="23850" y="30721"/>
                  </a:lnTo>
                  <a:lnTo>
                    <a:pt x="30734" y="23850"/>
                  </a:lnTo>
                  <a:lnTo>
                    <a:pt x="30734" y="6883"/>
                  </a:lnTo>
                  <a:lnTo>
                    <a:pt x="23850"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32" name="Google Shape;832;p71"/>
            <p:cNvPicPr preferRelativeResize="0"/>
            <p:nvPr/>
          </p:nvPicPr>
          <p:blipFill rotWithShape="1">
            <a:blip r:embed="rId96">
              <a:alphaModFix/>
            </a:blip>
            <a:srcRect/>
            <a:stretch/>
          </p:blipFill>
          <p:spPr>
            <a:xfrm>
              <a:off x="8319024" y="1326613"/>
              <a:ext cx="63652" cy="63639"/>
            </a:xfrm>
            <a:prstGeom prst="rect">
              <a:avLst/>
            </a:prstGeom>
            <a:noFill/>
            <a:ln>
              <a:noFill/>
            </a:ln>
          </p:spPr>
        </p:pic>
        <p:pic>
          <p:nvPicPr>
            <p:cNvPr id="833" name="Google Shape;833;p71"/>
            <p:cNvPicPr preferRelativeResize="0"/>
            <p:nvPr/>
          </p:nvPicPr>
          <p:blipFill rotWithShape="1">
            <a:blip r:embed="rId126">
              <a:alphaModFix/>
            </a:blip>
            <a:srcRect/>
            <a:stretch/>
          </p:blipFill>
          <p:spPr>
            <a:xfrm>
              <a:off x="8091892" y="1314541"/>
              <a:ext cx="87782" cy="87782"/>
            </a:xfrm>
            <a:prstGeom prst="rect">
              <a:avLst/>
            </a:prstGeom>
            <a:noFill/>
            <a:ln>
              <a:noFill/>
            </a:ln>
          </p:spPr>
        </p:pic>
        <p:sp>
          <p:nvSpPr>
            <p:cNvPr id="834" name="Google Shape;834;p71"/>
            <p:cNvSpPr/>
            <p:nvPr/>
          </p:nvSpPr>
          <p:spPr>
            <a:xfrm>
              <a:off x="7899867" y="1336487"/>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35" name="Google Shape;835;p71"/>
            <p:cNvPicPr preferRelativeResize="0"/>
            <p:nvPr/>
          </p:nvPicPr>
          <p:blipFill rotWithShape="1">
            <a:blip r:embed="rId102">
              <a:alphaModFix/>
            </a:blip>
            <a:srcRect/>
            <a:stretch/>
          </p:blipFill>
          <p:spPr>
            <a:xfrm>
              <a:off x="7634321" y="1284914"/>
              <a:ext cx="147040" cy="147040"/>
            </a:xfrm>
            <a:prstGeom prst="rect">
              <a:avLst/>
            </a:prstGeom>
            <a:noFill/>
            <a:ln>
              <a:noFill/>
            </a:ln>
          </p:spPr>
        </p:pic>
        <p:sp>
          <p:nvSpPr>
            <p:cNvPr id="836" name="Google Shape;836;p71"/>
            <p:cNvSpPr/>
            <p:nvPr/>
          </p:nvSpPr>
          <p:spPr>
            <a:xfrm>
              <a:off x="4899904" y="1336487"/>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37" name="Google Shape;837;p71"/>
            <p:cNvPicPr preferRelativeResize="0"/>
            <p:nvPr/>
          </p:nvPicPr>
          <p:blipFill rotWithShape="1">
            <a:blip r:embed="rId122">
              <a:alphaModFix/>
            </a:blip>
            <a:srcRect/>
            <a:stretch/>
          </p:blipFill>
          <p:spPr>
            <a:xfrm>
              <a:off x="4673865" y="1325514"/>
              <a:ext cx="65836" cy="65836"/>
            </a:xfrm>
            <a:prstGeom prst="rect">
              <a:avLst/>
            </a:prstGeom>
            <a:noFill/>
            <a:ln>
              <a:noFill/>
            </a:ln>
          </p:spPr>
        </p:pic>
        <p:pic>
          <p:nvPicPr>
            <p:cNvPr id="838" name="Google Shape;838;p71"/>
            <p:cNvPicPr preferRelativeResize="0"/>
            <p:nvPr/>
          </p:nvPicPr>
          <p:blipFill rotWithShape="1">
            <a:blip r:embed="rId127">
              <a:alphaModFix/>
            </a:blip>
            <a:srcRect/>
            <a:stretch/>
          </p:blipFill>
          <p:spPr>
            <a:xfrm>
              <a:off x="4445632" y="1311251"/>
              <a:ext cx="94360" cy="94361"/>
            </a:xfrm>
            <a:prstGeom prst="rect">
              <a:avLst/>
            </a:prstGeom>
            <a:noFill/>
            <a:ln>
              <a:noFill/>
            </a:ln>
          </p:spPr>
        </p:pic>
        <p:pic>
          <p:nvPicPr>
            <p:cNvPr id="839" name="Google Shape;839;p71"/>
            <p:cNvPicPr preferRelativeResize="0"/>
            <p:nvPr/>
          </p:nvPicPr>
          <p:blipFill rotWithShape="1">
            <a:blip r:embed="rId128">
              <a:alphaModFix/>
            </a:blip>
            <a:srcRect/>
            <a:stretch/>
          </p:blipFill>
          <p:spPr>
            <a:xfrm>
              <a:off x="9373511" y="1096182"/>
              <a:ext cx="96570" cy="96558"/>
            </a:xfrm>
            <a:prstGeom prst="rect">
              <a:avLst/>
            </a:prstGeom>
            <a:noFill/>
            <a:ln>
              <a:noFill/>
            </a:ln>
          </p:spPr>
        </p:pic>
        <p:sp>
          <p:nvSpPr>
            <p:cNvPr id="840" name="Google Shape;840;p71"/>
            <p:cNvSpPr/>
            <p:nvPr/>
          </p:nvSpPr>
          <p:spPr>
            <a:xfrm>
              <a:off x="9202339" y="1138976"/>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41" name="Google Shape;841;p71"/>
            <p:cNvPicPr preferRelativeResize="0"/>
            <p:nvPr/>
          </p:nvPicPr>
          <p:blipFill rotWithShape="1">
            <a:blip r:embed="rId95">
              <a:alphaModFix/>
            </a:blip>
            <a:srcRect/>
            <a:stretch/>
          </p:blipFill>
          <p:spPr>
            <a:xfrm>
              <a:off x="8948872" y="1099476"/>
              <a:ext cx="89966" cy="89979"/>
            </a:xfrm>
            <a:prstGeom prst="rect">
              <a:avLst/>
            </a:prstGeom>
            <a:noFill/>
            <a:ln>
              <a:noFill/>
            </a:ln>
          </p:spPr>
        </p:pic>
        <p:pic>
          <p:nvPicPr>
            <p:cNvPr id="842" name="Google Shape;842;p71"/>
            <p:cNvPicPr preferRelativeResize="0"/>
            <p:nvPr/>
          </p:nvPicPr>
          <p:blipFill rotWithShape="1">
            <a:blip r:embed="rId129">
              <a:alphaModFix/>
            </a:blip>
            <a:srcRect/>
            <a:stretch/>
          </p:blipFill>
          <p:spPr>
            <a:xfrm>
              <a:off x="8741476" y="1107155"/>
              <a:ext cx="74625" cy="74612"/>
            </a:xfrm>
            <a:prstGeom prst="rect">
              <a:avLst/>
            </a:prstGeom>
            <a:noFill/>
            <a:ln>
              <a:noFill/>
            </a:ln>
          </p:spPr>
        </p:pic>
        <p:pic>
          <p:nvPicPr>
            <p:cNvPr id="843" name="Google Shape;843;p71"/>
            <p:cNvPicPr preferRelativeResize="0"/>
            <p:nvPr/>
          </p:nvPicPr>
          <p:blipFill rotWithShape="1">
            <a:blip r:embed="rId100">
              <a:alphaModFix/>
            </a:blip>
            <a:srcRect/>
            <a:stretch/>
          </p:blipFill>
          <p:spPr>
            <a:xfrm>
              <a:off x="8511049" y="1090696"/>
              <a:ext cx="107543" cy="107530"/>
            </a:xfrm>
            <a:prstGeom prst="rect">
              <a:avLst/>
            </a:prstGeom>
            <a:noFill/>
            <a:ln>
              <a:noFill/>
            </a:ln>
          </p:spPr>
        </p:pic>
        <p:sp>
          <p:nvSpPr>
            <p:cNvPr id="844" name="Google Shape;844;p71"/>
            <p:cNvSpPr/>
            <p:nvPr/>
          </p:nvSpPr>
          <p:spPr>
            <a:xfrm>
              <a:off x="8334391" y="1128005"/>
              <a:ext cx="33020" cy="33019"/>
            </a:xfrm>
            <a:custGeom>
              <a:avLst/>
              <a:gdLst/>
              <a:ahLst/>
              <a:cxnLst/>
              <a:rect l="l" t="t" r="r" b="b"/>
              <a:pathLst>
                <a:path w="33020" h="33019" extrusionOk="0">
                  <a:moveTo>
                    <a:pt x="25552" y="0"/>
                  </a:moveTo>
                  <a:lnTo>
                    <a:pt x="16459" y="0"/>
                  </a:lnTo>
                  <a:lnTo>
                    <a:pt x="7366" y="0"/>
                  </a:lnTo>
                  <a:lnTo>
                    <a:pt x="0" y="7365"/>
                  </a:lnTo>
                  <a:lnTo>
                    <a:pt x="0" y="25552"/>
                  </a:lnTo>
                  <a:lnTo>
                    <a:pt x="7366" y="32918"/>
                  </a:lnTo>
                  <a:lnTo>
                    <a:pt x="25552" y="32918"/>
                  </a:lnTo>
                  <a:lnTo>
                    <a:pt x="32918" y="25552"/>
                  </a:lnTo>
                  <a:lnTo>
                    <a:pt x="32918" y="7365"/>
                  </a:lnTo>
                  <a:lnTo>
                    <a:pt x="2555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45" name="Google Shape;845;p71"/>
            <p:cNvSpPr/>
            <p:nvPr/>
          </p:nvSpPr>
          <p:spPr>
            <a:xfrm>
              <a:off x="8111639" y="1120322"/>
              <a:ext cx="48895" cy="48894"/>
            </a:xfrm>
            <a:custGeom>
              <a:avLst/>
              <a:gdLst/>
              <a:ahLst/>
              <a:cxnLst/>
              <a:rect l="l" t="t" r="r" b="b"/>
              <a:pathLst>
                <a:path w="48895" h="48894"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46" name="Google Shape;846;p71"/>
            <p:cNvSpPr/>
            <p:nvPr/>
          </p:nvSpPr>
          <p:spPr>
            <a:xfrm>
              <a:off x="7907550" y="1130200"/>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47" name="Google Shape;847;p71"/>
            <p:cNvPicPr preferRelativeResize="0"/>
            <p:nvPr/>
          </p:nvPicPr>
          <p:blipFill rotWithShape="1">
            <a:blip r:embed="rId130">
              <a:alphaModFix/>
            </a:blip>
            <a:srcRect/>
            <a:stretch/>
          </p:blipFill>
          <p:spPr>
            <a:xfrm>
              <a:off x="4885641" y="1108254"/>
              <a:ext cx="72415" cy="72415"/>
            </a:xfrm>
            <a:prstGeom prst="rect">
              <a:avLst/>
            </a:prstGeom>
            <a:noFill/>
            <a:ln>
              <a:noFill/>
            </a:ln>
          </p:spPr>
        </p:pic>
        <p:pic>
          <p:nvPicPr>
            <p:cNvPr id="848" name="Google Shape;848;p71"/>
            <p:cNvPicPr preferRelativeResize="0"/>
            <p:nvPr/>
          </p:nvPicPr>
          <p:blipFill rotWithShape="1">
            <a:blip r:embed="rId108">
              <a:alphaModFix/>
            </a:blip>
            <a:srcRect/>
            <a:stretch/>
          </p:blipFill>
          <p:spPr>
            <a:xfrm>
              <a:off x="4657405" y="1095087"/>
              <a:ext cx="98755" cy="98755"/>
            </a:xfrm>
            <a:prstGeom prst="rect">
              <a:avLst/>
            </a:prstGeom>
            <a:noFill/>
            <a:ln>
              <a:noFill/>
            </a:ln>
          </p:spPr>
        </p:pic>
        <p:pic>
          <p:nvPicPr>
            <p:cNvPr id="849" name="Google Shape;849;p71"/>
            <p:cNvPicPr preferRelativeResize="0"/>
            <p:nvPr/>
          </p:nvPicPr>
          <p:blipFill rotWithShape="1">
            <a:blip r:embed="rId127">
              <a:alphaModFix/>
            </a:blip>
            <a:srcRect/>
            <a:stretch/>
          </p:blipFill>
          <p:spPr>
            <a:xfrm>
              <a:off x="4445632" y="1097282"/>
              <a:ext cx="94360" cy="94361"/>
            </a:xfrm>
            <a:prstGeom prst="rect">
              <a:avLst/>
            </a:prstGeom>
            <a:noFill/>
            <a:ln>
              <a:noFill/>
            </a:ln>
          </p:spPr>
        </p:pic>
        <p:pic>
          <p:nvPicPr>
            <p:cNvPr id="850" name="Google Shape;850;p71"/>
            <p:cNvPicPr preferRelativeResize="0"/>
            <p:nvPr/>
          </p:nvPicPr>
          <p:blipFill rotWithShape="1">
            <a:blip r:embed="rId131">
              <a:alphaModFix/>
            </a:blip>
            <a:srcRect/>
            <a:stretch/>
          </p:blipFill>
          <p:spPr>
            <a:xfrm>
              <a:off x="3988058" y="1068750"/>
              <a:ext cx="151434" cy="151422"/>
            </a:xfrm>
            <a:prstGeom prst="rect">
              <a:avLst/>
            </a:prstGeom>
            <a:noFill/>
            <a:ln>
              <a:noFill/>
            </a:ln>
          </p:spPr>
        </p:pic>
        <p:pic>
          <p:nvPicPr>
            <p:cNvPr id="851" name="Google Shape;851;p71"/>
            <p:cNvPicPr preferRelativeResize="0"/>
            <p:nvPr/>
          </p:nvPicPr>
          <p:blipFill rotWithShape="1">
            <a:blip r:embed="rId95">
              <a:alphaModFix/>
            </a:blip>
            <a:srcRect/>
            <a:stretch/>
          </p:blipFill>
          <p:spPr>
            <a:xfrm>
              <a:off x="8948872" y="885506"/>
              <a:ext cx="89966" cy="89979"/>
            </a:xfrm>
            <a:prstGeom prst="rect">
              <a:avLst/>
            </a:prstGeom>
            <a:noFill/>
            <a:ln>
              <a:noFill/>
            </a:ln>
          </p:spPr>
        </p:pic>
        <p:sp>
          <p:nvSpPr>
            <p:cNvPr id="852" name="Google Shape;852;p71"/>
            <p:cNvSpPr/>
            <p:nvPr/>
          </p:nvSpPr>
          <p:spPr>
            <a:xfrm>
              <a:off x="8773303" y="925007"/>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53" name="Google Shape;853;p71"/>
            <p:cNvPicPr preferRelativeResize="0"/>
            <p:nvPr/>
          </p:nvPicPr>
          <p:blipFill rotWithShape="1">
            <a:blip r:embed="rId96">
              <a:alphaModFix/>
            </a:blip>
            <a:srcRect/>
            <a:stretch/>
          </p:blipFill>
          <p:spPr>
            <a:xfrm>
              <a:off x="8319024" y="898673"/>
              <a:ext cx="63652" cy="63639"/>
            </a:xfrm>
            <a:prstGeom prst="rect">
              <a:avLst/>
            </a:prstGeom>
            <a:noFill/>
            <a:ln>
              <a:noFill/>
            </a:ln>
          </p:spPr>
        </p:pic>
        <p:pic>
          <p:nvPicPr>
            <p:cNvPr id="854" name="Google Shape;854;p71"/>
            <p:cNvPicPr preferRelativeResize="0"/>
            <p:nvPr/>
          </p:nvPicPr>
          <p:blipFill rotWithShape="1">
            <a:blip r:embed="rId95">
              <a:alphaModFix/>
            </a:blip>
            <a:srcRect/>
            <a:stretch/>
          </p:blipFill>
          <p:spPr>
            <a:xfrm>
              <a:off x="8520928" y="886602"/>
              <a:ext cx="87782" cy="87782"/>
            </a:xfrm>
            <a:prstGeom prst="rect">
              <a:avLst/>
            </a:prstGeom>
            <a:noFill/>
            <a:ln>
              <a:noFill/>
            </a:ln>
          </p:spPr>
        </p:pic>
        <p:sp>
          <p:nvSpPr>
            <p:cNvPr id="855" name="Google Shape;855;p71"/>
            <p:cNvSpPr/>
            <p:nvPr/>
          </p:nvSpPr>
          <p:spPr>
            <a:xfrm>
              <a:off x="8131388" y="926104"/>
              <a:ext cx="8890" cy="8890"/>
            </a:xfrm>
            <a:custGeom>
              <a:avLst/>
              <a:gdLst/>
              <a:ahLst/>
              <a:cxnLst/>
              <a:rect l="l" t="t" r="r" b="b"/>
              <a:pathLst>
                <a:path w="8890" h="8890" extrusionOk="0">
                  <a:moveTo>
                    <a:pt x="6819" y="0"/>
                  </a:moveTo>
                  <a:lnTo>
                    <a:pt x="4394" y="0"/>
                  </a:lnTo>
                  <a:lnTo>
                    <a:pt x="1968" y="0"/>
                  </a:lnTo>
                  <a:lnTo>
                    <a:pt x="0" y="1968"/>
                  </a:lnTo>
                  <a:lnTo>
                    <a:pt x="0" y="6819"/>
                  </a:lnTo>
                  <a:lnTo>
                    <a:pt x="1968" y="8775"/>
                  </a:lnTo>
                  <a:lnTo>
                    <a:pt x="6819" y="8775"/>
                  </a:lnTo>
                  <a:lnTo>
                    <a:pt x="8788" y="6819"/>
                  </a:lnTo>
                  <a:lnTo>
                    <a:pt x="8788" y="1968"/>
                  </a:lnTo>
                  <a:lnTo>
                    <a:pt x="6819"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56" name="Google Shape;856;p71"/>
            <p:cNvPicPr preferRelativeResize="0"/>
            <p:nvPr/>
          </p:nvPicPr>
          <p:blipFill rotWithShape="1">
            <a:blip r:embed="rId108">
              <a:alphaModFix/>
            </a:blip>
            <a:srcRect/>
            <a:stretch/>
          </p:blipFill>
          <p:spPr>
            <a:xfrm>
              <a:off x="4872472" y="881115"/>
              <a:ext cx="98755" cy="98755"/>
            </a:xfrm>
            <a:prstGeom prst="rect">
              <a:avLst/>
            </a:prstGeom>
            <a:noFill/>
            <a:ln>
              <a:noFill/>
            </a:ln>
          </p:spPr>
        </p:pic>
        <p:sp>
          <p:nvSpPr>
            <p:cNvPr id="857" name="Google Shape;857;p71"/>
            <p:cNvSpPr/>
            <p:nvPr/>
          </p:nvSpPr>
          <p:spPr>
            <a:xfrm>
              <a:off x="4690324" y="914035"/>
              <a:ext cx="33020" cy="33019"/>
            </a:xfrm>
            <a:custGeom>
              <a:avLst/>
              <a:gdLst/>
              <a:ahLst/>
              <a:cxnLst/>
              <a:rect l="l" t="t" r="r" b="b"/>
              <a:pathLst>
                <a:path w="33020" h="33019" extrusionOk="0">
                  <a:moveTo>
                    <a:pt x="25552" y="0"/>
                  </a:moveTo>
                  <a:lnTo>
                    <a:pt x="16459" y="0"/>
                  </a:lnTo>
                  <a:lnTo>
                    <a:pt x="7365" y="0"/>
                  </a:lnTo>
                  <a:lnTo>
                    <a:pt x="0" y="7365"/>
                  </a:lnTo>
                  <a:lnTo>
                    <a:pt x="0" y="25552"/>
                  </a:lnTo>
                  <a:lnTo>
                    <a:pt x="7365" y="32918"/>
                  </a:lnTo>
                  <a:lnTo>
                    <a:pt x="25552" y="32918"/>
                  </a:lnTo>
                  <a:lnTo>
                    <a:pt x="32918" y="25552"/>
                  </a:lnTo>
                  <a:lnTo>
                    <a:pt x="32918" y="7365"/>
                  </a:lnTo>
                  <a:lnTo>
                    <a:pt x="2555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58" name="Google Shape;858;p71"/>
            <p:cNvSpPr/>
            <p:nvPr/>
          </p:nvSpPr>
          <p:spPr>
            <a:xfrm>
              <a:off x="4463184" y="900866"/>
              <a:ext cx="59689" cy="59690"/>
            </a:xfrm>
            <a:custGeom>
              <a:avLst/>
              <a:gdLst/>
              <a:ahLst/>
              <a:cxnLst/>
              <a:rect l="l" t="t" r="r" b="b"/>
              <a:pathLst>
                <a:path w="59689" h="59690"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59" name="Google Shape;859;p71"/>
            <p:cNvPicPr preferRelativeResize="0"/>
            <p:nvPr/>
          </p:nvPicPr>
          <p:blipFill rotWithShape="1">
            <a:blip r:embed="rId108">
              <a:alphaModFix/>
            </a:blip>
            <a:srcRect/>
            <a:stretch/>
          </p:blipFill>
          <p:spPr>
            <a:xfrm>
              <a:off x="4227269" y="878923"/>
              <a:ext cx="103149" cy="103149"/>
            </a:xfrm>
            <a:prstGeom prst="rect">
              <a:avLst/>
            </a:prstGeom>
            <a:noFill/>
            <a:ln>
              <a:noFill/>
            </a:ln>
          </p:spPr>
        </p:pic>
        <p:pic>
          <p:nvPicPr>
            <p:cNvPr id="860" name="Google Shape;860;p71"/>
            <p:cNvPicPr preferRelativeResize="0"/>
            <p:nvPr/>
          </p:nvPicPr>
          <p:blipFill rotWithShape="1">
            <a:blip r:embed="rId95">
              <a:alphaModFix/>
            </a:blip>
            <a:srcRect/>
            <a:stretch/>
          </p:blipFill>
          <p:spPr>
            <a:xfrm>
              <a:off x="4019885" y="886602"/>
              <a:ext cx="87782" cy="87782"/>
            </a:xfrm>
            <a:prstGeom prst="rect">
              <a:avLst/>
            </a:prstGeom>
            <a:noFill/>
            <a:ln>
              <a:noFill/>
            </a:ln>
          </p:spPr>
        </p:pic>
        <p:sp>
          <p:nvSpPr>
            <p:cNvPr id="861" name="Google Shape;861;p71"/>
            <p:cNvSpPr/>
            <p:nvPr/>
          </p:nvSpPr>
          <p:spPr>
            <a:xfrm>
              <a:off x="8975200" y="696774"/>
              <a:ext cx="37465" cy="37465"/>
            </a:xfrm>
            <a:custGeom>
              <a:avLst/>
              <a:gdLst/>
              <a:ahLst/>
              <a:cxnLst/>
              <a:rect l="l" t="t" r="r" b="b"/>
              <a:pathLst>
                <a:path w="37465" h="37465"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62" name="Google Shape;862;p71"/>
            <p:cNvSpPr/>
            <p:nvPr/>
          </p:nvSpPr>
          <p:spPr>
            <a:xfrm>
              <a:off x="8761238" y="697872"/>
              <a:ext cx="35559" cy="35559"/>
            </a:xfrm>
            <a:custGeom>
              <a:avLst/>
              <a:gdLst/>
              <a:ahLst/>
              <a:cxnLst/>
              <a:rect l="l" t="t" r="r" b="b"/>
              <a:pathLst>
                <a:path w="35559" h="35559" extrusionOk="0">
                  <a:moveTo>
                    <a:pt x="27241" y="0"/>
                  </a:moveTo>
                  <a:lnTo>
                    <a:pt x="17551" y="0"/>
                  </a:lnTo>
                  <a:lnTo>
                    <a:pt x="7848" y="0"/>
                  </a:lnTo>
                  <a:lnTo>
                    <a:pt x="0" y="7861"/>
                  </a:lnTo>
                  <a:lnTo>
                    <a:pt x="0" y="27254"/>
                  </a:lnTo>
                  <a:lnTo>
                    <a:pt x="7848" y="35115"/>
                  </a:lnTo>
                  <a:lnTo>
                    <a:pt x="27241" y="35115"/>
                  </a:lnTo>
                  <a:lnTo>
                    <a:pt x="35102" y="27254"/>
                  </a:lnTo>
                  <a:lnTo>
                    <a:pt x="35102" y="7861"/>
                  </a:lnTo>
                  <a:lnTo>
                    <a:pt x="2724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63" name="Google Shape;863;p71"/>
            <p:cNvPicPr preferRelativeResize="0"/>
            <p:nvPr/>
          </p:nvPicPr>
          <p:blipFill rotWithShape="1">
            <a:blip r:embed="rId132">
              <a:alphaModFix/>
            </a:blip>
            <a:srcRect/>
            <a:stretch/>
          </p:blipFill>
          <p:spPr>
            <a:xfrm>
              <a:off x="8531901" y="682508"/>
              <a:ext cx="65836" cy="65836"/>
            </a:xfrm>
            <a:prstGeom prst="rect">
              <a:avLst/>
            </a:prstGeom>
            <a:noFill/>
            <a:ln>
              <a:noFill/>
            </a:ln>
          </p:spPr>
        </p:pic>
        <p:pic>
          <p:nvPicPr>
            <p:cNvPr id="864" name="Google Shape;864;p71"/>
            <p:cNvPicPr preferRelativeResize="0"/>
            <p:nvPr/>
          </p:nvPicPr>
          <p:blipFill rotWithShape="1">
            <a:blip r:embed="rId133">
              <a:alphaModFix/>
            </a:blip>
            <a:srcRect/>
            <a:stretch/>
          </p:blipFill>
          <p:spPr>
            <a:xfrm>
              <a:off x="8308050" y="672634"/>
              <a:ext cx="85598" cy="85585"/>
            </a:xfrm>
            <a:prstGeom prst="rect">
              <a:avLst/>
            </a:prstGeom>
            <a:noFill/>
            <a:ln>
              <a:noFill/>
            </a:ln>
          </p:spPr>
        </p:pic>
        <p:sp>
          <p:nvSpPr>
            <p:cNvPr id="865" name="Google Shape;865;p71"/>
            <p:cNvSpPr/>
            <p:nvPr/>
          </p:nvSpPr>
          <p:spPr>
            <a:xfrm>
              <a:off x="4677154" y="685800"/>
              <a:ext cx="59689" cy="59690"/>
            </a:xfrm>
            <a:custGeom>
              <a:avLst/>
              <a:gdLst/>
              <a:ahLst/>
              <a:cxnLst/>
              <a:rect l="l" t="t" r="r" b="b"/>
              <a:pathLst>
                <a:path w="59689" h="59690"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66" name="Google Shape;866;p71"/>
            <p:cNvPicPr preferRelativeResize="0"/>
            <p:nvPr/>
          </p:nvPicPr>
          <p:blipFill rotWithShape="1">
            <a:blip r:embed="rId134">
              <a:alphaModFix/>
            </a:blip>
            <a:srcRect/>
            <a:stretch/>
          </p:blipFill>
          <p:spPr>
            <a:xfrm>
              <a:off x="4441239" y="663856"/>
              <a:ext cx="103149" cy="103149"/>
            </a:xfrm>
            <a:prstGeom prst="rect">
              <a:avLst/>
            </a:prstGeom>
            <a:noFill/>
            <a:ln>
              <a:noFill/>
            </a:ln>
          </p:spPr>
        </p:pic>
        <p:pic>
          <p:nvPicPr>
            <p:cNvPr id="867" name="Google Shape;867;p71"/>
            <p:cNvPicPr preferRelativeResize="0"/>
            <p:nvPr/>
          </p:nvPicPr>
          <p:blipFill rotWithShape="1">
            <a:blip r:embed="rId95">
              <a:alphaModFix/>
            </a:blip>
            <a:srcRect/>
            <a:stretch/>
          </p:blipFill>
          <p:spPr>
            <a:xfrm>
              <a:off x="4233859" y="670440"/>
              <a:ext cx="89966" cy="89979"/>
            </a:xfrm>
            <a:prstGeom prst="rect">
              <a:avLst/>
            </a:prstGeom>
            <a:noFill/>
            <a:ln>
              <a:noFill/>
            </a:ln>
          </p:spPr>
        </p:pic>
        <p:sp>
          <p:nvSpPr>
            <p:cNvPr id="868" name="Google Shape;868;p71"/>
            <p:cNvSpPr/>
            <p:nvPr/>
          </p:nvSpPr>
          <p:spPr>
            <a:xfrm>
              <a:off x="9193562" y="487194"/>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69" name="Google Shape;869;p71"/>
            <p:cNvSpPr/>
            <p:nvPr/>
          </p:nvSpPr>
          <p:spPr>
            <a:xfrm>
              <a:off x="8981791" y="489388"/>
              <a:ext cx="24129" cy="24765"/>
            </a:xfrm>
            <a:custGeom>
              <a:avLst/>
              <a:gdLst/>
              <a:ahLst/>
              <a:cxnLst/>
              <a:rect l="l" t="t" r="r" b="b"/>
              <a:pathLst>
                <a:path w="24129" h="24765" extrusionOk="0">
                  <a:moveTo>
                    <a:pt x="18732" y="0"/>
                  </a:moveTo>
                  <a:lnTo>
                    <a:pt x="12065" y="0"/>
                  </a:lnTo>
                  <a:lnTo>
                    <a:pt x="5397" y="0"/>
                  </a:lnTo>
                  <a:lnTo>
                    <a:pt x="0" y="5410"/>
                  </a:lnTo>
                  <a:lnTo>
                    <a:pt x="0" y="18732"/>
                  </a:lnTo>
                  <a:lnTo>
                    <a:pt x="5397" y="24142"/>
                  </a:lnTo>
                  <a:lnTo>
                    <a:pt x="18732" y="24142"/>
                  </a:lnTo>
                  <a:lnTo>
                    <a:pt x="24130" y="18732"/>
                  </a:lnTo>
                  <a:lnTo>
                    <a:pt x="24130" y="5410"/>
                  </a:lnTo>
                  <a:lnTo>
                    <a:pt x="1873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70" name="Google Shape;870;p71"/>
            <p:cNvSpPr/>
            <p:nvPr/>
          </p:nvSpPr>
          <p:spPr>
            <a:xfrm>
              <a:off x="8775499" y="498165"/>
              <a:ext cx="6984" cy="6984"/>
            </a:xfrm>
            <a:custGeom>
              <a:avLst/>
              <a:gdLst/>
              <a:ahLst/>
              <a:cxnLst/>
              <a:rect l="l" t="t" r="r" b="b"/>
              <a:pathLst>
                <a:path w="6984"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71" name="Google Shape;871;p71"/>
            <p:cNvPicPr preferRelativeResize="0"/>
            <p:nvPr/>
          </p:nvPicPr>
          <p:blipFill rotWithShape="1">
            <a:blip r:embed="rId107">
              <a:alphaModFix/>
            </a:blip>
            <a:srcRect/>
            <a:stretch/>
          </p:blipFill>
          <p:spPr>
            <a:xfrm>
              <a:off x="8530810" y="467443"/>
              <a:ext cx="68021" cy="68033"/>
            </a:xfrm>
            <a:prstGeom prst="rect">
              <a:avLst/>
            </a:prstGeom>
            <a:noFill/>
            <a:ln>
              <a:noFill/>
            </a:ln>
          </p:spPr>
        </p:pic>
        <p:pic>
          <p:nvPicPr>
            <p:cNvPr id="872" name="Google Shape;872;p71"/>
            <p:cNvPicPr preferRelativeResize="0"/>
            <p:nvPr/>
          </p:nvPicPr>
          <p:blipFill rotWithShape="1">
            <a:blip r:embed="rId97">
              <a:alphaModFix/>
            </a:blip>
            <a:srcRect/>
            <a:stretch/>
          </p:blipFill>
          <p:spPr>
            <a:xfrm>
              <a:off x="8309155" y="459760"/>
              <a:ext cx="83388" cy="83388"/>
            </a:xfrm>
            <a:prstGeom prst="rect">
              <a:avLst/>
            </a:prstGeom>
            <a:noFill/>
            <a:ln>
              <a:noFill/>
            </a:ln>
          </p:spPr>
        </p:pic>
        <p:sp>
          <p:nvSpPr>
            <p:cNvPr id="873" name="Google Shape;873;p71"/>
            <p:cNvSpPr/>
            <p:nvPr/>
          </p:nvSpPr>
          <p:spPr>
            <a:xfrm>
              <a:off x="4468671" y="477318"/>
              <a:ext cx="48895" cy="48895"/>
            </a:xfrm>
            <a:custGeom>
              <a:avLst/>
              <a:gdLst/>
              <a:ahLst/>
              <a:cxnLst/>
              <a:rect l="l" t="t" r="r" b="b"/>
              <a:pathLst>
                <a:path w="48895" h="48895"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74" name="Google Shape;874;p71"/>
            <p:cNvSpPr/>
            <p:nvPr/>
          </p:nvSpPr>
          <p:spPr>
            <a:xfrm>
              <a:off x="4249215" y="471830"/>
              <a:ext cx="59689" cy="59690"/>
            </a:xfrm>
            <a:custGeom>
              <a:avLst/>
              <a:gdLst/>
              <a:ahLst/>
              <a:cxnLst/>
              <a:rect l="l" t="t" r="r" b="b"/>
              <a:pathLst>
                <a:path w="59689" h="59690"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75" name="Google Shape;875;p71"/>
            <p:cNvSpPr/>
            <p:nvPr/>
          </p:nvSpPr>
          <p:spPr>
            <a:xfrm>
              <a:off x="7488382" y="6712061"/>
              <a:ext cx="8890" cy="8890"/>
            </a:xfrm>
            <a:custGeom>
              <a:avLst/>
              <a:gdLst/>
              <a:ahLst/>
              <a:cxnLst/>
              <a:rect l="l" t="t" r="r" b="b"/>
              <a:pathLst>
                <a:path w="8890"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76" name="Google Shape;876;p71"/>
            <p:cNvSpPr/>
            <p:nvPr/>
          </p:nvSpPr>
          <p:spPr>
            <a:xfrm>
              <a:off x="5545106" y="6696699"/>
              <a:ext cx="40004" cy="40004"/>
            </a:xfrm>
            <a:custGeom>
              <a:avLst/>
              <a:gdLst/>
              <a:ahLst/>
              <a:cxnLst/>
              <a:rect l="l" t="t" r="r" b="b"/>
              <a:pathLst>
                <a:path w="40004" h="40004" extrusionOk="0">
                  <a:moveTo>
                    <a:pt x="19748" y="0"/>
                  </a:moveTo>
                  <a:lnTo>
                    <a:pt x="12060" y="1551"/>
                  </a:lnTo>
                  <a:lnTo>
                    <a:pt x="5783" y="5783"/>
                  </a:lnTo>
                  <a:lnTo>
                    <a:pt x="1551" y="12060"/>
                  </a:lnTo>
                  <a:lnTo>
                    <a:pt x="0" y="19748"/>
                  </a:lnTo>
                  <a:lnTo>
                    <a:pt x="1551" y="27436"/>
                  </a:lnTo>
                  <a:lnTo>
                    <a:pt x="5783" y="33713"/>
                  </a:lnTo>
                  <a:lnTo>
                    <a:pt x="12060" y="37945"/>
                  </a:lnTo>
                  <a:lnTo>
                    <a:pt x="19748" y="39496"/>
                  </a:lnTo>
                  <a:lnTo>
                    <a:pt x="27436" y="37945"/>
                  </a:lnTo>
                  <a:lnTo>
                    <a:pt x="33713" y="33713"/>
                  </a:lnTo>
                  <a:lnTo>
                    <a:pt x="37945" y="27436"/>
                  </a:lnTo>
                  <a:lnTo>
                    <a:pt x="39497" y="19748"/>
                  </a:lnTo>
                  <a:lnTo>
                    <a:pt x="37945" y="12060"/>
                  </a:lnTo>
                  <a:lnTo>
                    <a:pt x="33713" y="5783"/>
                  </a:lnTo>
                  <a:lnTo>
                    <a:pt x="27436" y="1551"/>
                  </a:lnTo>
                  <a:lnTo>
                    <a:pt x="1974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77" name="Google Shape;877;p71"/>
            <p:cNvSpPr/>
            <p:nvPr/>
          </p:nvSpPr>
          <p:spPr>
            <a:xfrm>
              <a:off x="5320160" y="6686824"/>
              <a:ext cx="59689" cy="59690"/>
            </a:xfrm>
            <a:custGeom>
              <a:avLst/>
              <a:gdLst/>
              <a:ahLst/>
              <a:cxnLst/>
              <a:rect l="l" t="t" r="r" b="b"/>
              <a:pathLst>
                <a:path w="59689" h="59690"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78" name="Google Shape;878;p71"/>
            <p:cNvSpPr/>
            <p:nvPr/>
          </p:nvSpPr>
          <p:spPr>
            <a:xfrm>
              <a:off x="5132530" y="6713159"/>
              <a:ext cx="6985" cy="6984"/>
            </a:xfrm>
            <a:custGeom>
              <a:avLst/>
              <a:gdLst/>
              <a:ahLst/>
              <a:cxnLst/>
              <a:rect l="l" t="t" r="r" b="b"/>
              <a:pathLst>
                <a:path w="6985"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79" name="Google Shape;879;p71"/>
            <p:cNvSpPr/>
            <p:nvPr/>
          </p:nvSpPr>
          <p:spPr>
            <a:xfrm>
              <a:off x="4905391" y="6699991"/>
              <a:ext cx="33020" cy="33020"/>
            </a:xfrm>
            <a:custGeom>
              <a:avLst/>
              <a:gdLst/>
              <a:ahLst/>
              <a:cxnLst/>
              <a:rect l="l" t="t" r="r" b="b"/>
              <a:pathLst>
                <a:path w="33020" h="33020" extrusionOk="0">
                  <a:moveTo>
                    <a:pt x="25552" y="0"/>
                  </a:moveTo>
                  <a:lnTo>
                    <a:pt x="16459" y="0"/>
                  </a:lnTo>
                  <a:lnTo>
                    <a:pt x="7365" y="0"/>
                  </a:lnTo>
                  <a:lnTo>
                    <a:pt x="0" y="7365"/>
                  </a:lnTo>
                  <a:lnTo>
                    <a:pt x="0" y="25552"/>
                  </a:lnTo>
                  <a:lnTo>
                    <a:pt x="7365" y="32918"/>
                  </a:lnTo>
                  <a:lnTo>
                    <a:pt x="25552" y="32918"/>
                  </a:lnTo>
                  <a:lnTo>
                    <a:pt x="32918" y="25552"/>
                  </a:lnTo>
                  <a:lnTo>
                    <a:pt x="32918" y="7365"/>
                  </a:lnTo>
                  <a:lnTo>
                    <a:pt x="25552"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80" name="Google Shape;880;p71"/>
            <p:cNvSpPr/>
            <p:nvPr/>
          </p:nvSpPr>
          <p:spPr>
            <a:xfrm>
              <a:off x="5560462" y="6498092"/>
              <a:ext cx="8889" cy="8890"/>
            </a:xfrm>
            <a:custGeom>
              <a:avLst/>
              <a:gdLst/>
              <a:ahLst/>
              <a:cxnLst/>
              <a:rect l="l" t="t" r="r" b="b"/>
              <a:pathLst>
                <a:path w="8889"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81" name="Google Shape;881;p71"/>
            <p:cNvSpPr/>
            <p:nvPr/>
          </p:nvSpPr>
          <p:spPr>
            <a:xfrm>
              <a:off x="5116070" y="6267663"/>
              <a:ext cx="40004" cy="40004"/>
            </a:xfrm>
            <a:custGeom>
              <a:avLst/>
              <a:gdLst/>
              <a:ahLst/>
              <a:cxnLst/>
              <a:rect l="l" t="t" r="r" b="b"/>
              <a:pathLst>
                <a:path w="40004" h="40004" extrusionOk="0">
                  <a:moveTo>
                    <a:pt x="19748" y="0"/>
                  </a:moveTo>
                  <a:lnTo>
                    <a:pt x="12060" y="1551"/>
                  </a:lnTo>
                  <a:lnTo>
                    <a:pt x="5783" y="5783"/>
                  </a:lnTo>
                  <a:lnTo>
                    <a:pt x="1551" y="12060"/>
                  </a:lnTo>
                  <a:lnTo>
                    <a:pt x="0" y="19748"/>
                  </a:lnTo>
                  <a:lnTo>
                    <a:pt x="1551" y="27436"/>
                  </a:lnTo>
                  <a:lnTo>
                    <a:pt x="5783" y="33713"/>
                  </a:lnTo>
                  <a:lnTo>
                    <a:pt x="12060" y="37945"/>
                  </a:lnTo>
                  <a:lnTo>
                    <a:pt x="19748" y="39497"/>
                  </a:lnTo>
                  <a:lnTo>
                    <a:pt x="27436" y="37945"/>
                  </a:lnTo>
                  <a:lnTo>
                    <a:pt x="33713" y="33713"/>
                  </a:lnTo>
                  <a:lnTo>
                    <a:pt x="37945" y="27436"/>
                  </a:lnTo>
                  <a:lnTo>
                    <a:pt x="39497" y="19748"/>
                  </a:lnTo>
                  <a:lnTo>
                    <a:pt x="37945" y="12060"/>
                  </a:lnTo>
                  <a:lnTo>
                    <a:pt x="33713" y="5783"/>
                  </a:lnTo>
                  <a:lnTo>
                    <a:pt x="27436" y="1551"/>
                  </a:lnTo>
                  <a:lnTo>
                    <a:pt x="1974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82" name="Google Shape;882;p71"/>
            <p:cNvSpPr/>
            <p:nvPr/>
          </p:nvSpPr>
          <p:spPr>
            <a:xfrm>
              <a:off x="4911969" y="6277538"/>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83" name="Google Shape;883;p71"/>
            <p:cNvSpPr/>
            <p:nvPr/>
          </p:nvSpPr>
          <p:spPr>
            <a:xfrm>
              <a:off x="4689232" y="6269857"/>
              <a:ext cx="35560" cy="35560"/>
            </a:xfrm>
            <a:custGeom>
              <a:avLst/>
              <a:gdLst/>
              <a:ahLst/>
              <a:cxnLst/>
              <a:rect l="l" t="t" r="r" b="b"/>
              <a:pathLst>
                <a:path w="35560" h="35560" extrusionOk="0">
                  <a:moveTo>
                    <a:pt x="27254" y="0"/>
                  </a:moveTo>
                  <a:lnTo>
                    <a:pt x="17551" y="0"/>
                  </a:lnTo>
                  <a:lnTo>
                    <a:pt x="7861" y="0"/>
                  </a:lnTo>
                  <a:lnTo>
                    <a:pt x="0" y="7861"/>
                  </a:lnTo>
                  <a:lnTo>
                    <a:pt x="0" y="27254"/>
                  </a:lnTo>
                  <a:lnTo>
                    <a:pt x="7861" y="35115"/>
                  </a:lnTo>
                  <a:lnTo>
                    <a:pt x="27254" y="35115"/>
                  </a:lnTo>
                  <a:lnTo>
                    <a:pt x="35102" y="27254"/>
                  </a:lnTo>
                  <a:lnTo>
                    <a:pt x="35102" y="7861"/>
                  </a:lnTo>
                  <a:lnTo>
                    <a:pt x="2725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84" name="Google Shape;884;p71"/>
            <p:cNvSpPr/>
            <p:nvPr/>
          </p:nvSpPr>
          <p:spPr>
            <a:xfrm>
              <a:off x="4055001" y="6278638"/>
              <a:ext cx="17779" cy="17779"/>
            </a:xfrm>
            <a:custGeom>
              <a:avLst/>
              <a:gdLst/>
              <a:ahLst/>
              <a:cxnLst/>
              <a:rect l="l" t="t" r="r" b="b"/>
              <a:pathLst>
                <a:path w="17779" h="17779" extrusionOk="0">
                  <a:moveTo>
                    <a:pt x="13627" y="0"/>
                  </a:moveTo>
                  <a:lnTo>
                    <a:pt x="8775" y="0"/>
                  </a:lnTo>
                  <a:lnTo>
                    <a:pt x="3924" y="0"/>
                  </a:lnTo>
                  <a:lnTo>
                    <a:pt x="0" y="3924"/>
                  </a:lnTo>
                  <a:lnTo>
                    <a:pt x="0" y="13627"/>
                  </a:lnTo>
                  <a:lnTo>
                    <a:pt x="3924" y="17551"/>
                  </a:lnTo>
                  <a:lnTo>
                    <a:pt x="13627" y="17551"/>
                  </a:lnTo>
                  <a:lnTo>
                    <a:pt x="17551" y="13627"/>
                  </a:lnTo>
                  <a:lnTo>
                    <a:pt x="17551" y="3924"/>
                  </a:lnTo>
                  <a:lnTo>
                    <a:pt x="1362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85" name="Google Shape;885;p71"/>
            <p:cNvSpPr/>
            <p:nvPr/>
          </p:nvSpPr>
          <p:spPr>
            <a:xfrm>
              <a:off x="3843228" y="6280832"/>
              <a:ext cx="13335" cy="13335"/>
            </a:xfrm>
            <a:custGeom>
              <a:avLst/>
              <a:gdLst/>
              <a:ahLst/>
              <a:cxnLst/>
              <a:rect l="l" t="t" r="r" b="b"/>
              <a:pathLst>
                <a:path w="13335" h="13335"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86" name="Google Shape;886;p71"/>
            <p:cNvPicPr preferRelativeResize="0"/>
            <p:nvPr/>
          </p:nvPicPr>
          <p:blipFill rotWithShape="1">
            <a:blip r:embed="rId135">
              <a:alphaModFix/>
            </a:blip>
            <a:srcRect/>
            <a:stretch/>
          </p:blipFill>
          <p:spPr>
            <a:xfrm>
              <a:off x="5489138" y="2139695"/>
              <a:ext cx="2720164" cy="2935226"/>
            </a:xfrm>
            <a:prstGeom prst="rect">
              <a:avLst/>
            </a:prstGeom>
            <a:noFill/>
            <a:ln>
              <a:noFill/>
            </a:ln>
          </p:spPr>
        </p:pic>
        <p:sp>
          <p:nvSpPr>
            <p:cNvPr id="887" name="Google Shape;887;p71"/>
            <p:cNvSpPr/>
            <p:nvPr/>
          </p:nvSpPr>
          <p:spPr>
            <a:xfrm>
              <a:off x="3613891" y="6265468"/>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88" name="Google Shape;888;p71"/>
            <p:cNvSpPr/>
            <p:nvPr/>
          </p:nvSpPr>
          <p:spPr>
            <a:xfrm>
              <a:off x="5560462" y="6069057"/>
              <a:ext cx="8889" cy="8889"/>
            </a:xfrm>
            <a:custGeom>
              <a:avLst/>
              <a:gdLst/>
              <a:ahLst/>
              <a:cxnLst/>
              <a:rect l="l" t="t" r="r" b="b"/>
              <a:pathLst>
                <a:path w="8889"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89" name="Google Shape;889;p71"/>
            <p:cNvPicPr preferRelativeResize="0"/>
            <p:nvPr/>
          </p:nvPicPr>
          <p:blipFill rotWithShape="1">
            <a:blip r:embed="rId136">
              <a:alphaModFix/>
            </a:blip>
            <a:srcRect/>
            <a:stretch/>
          </p:blipFill>
          <p:spPr>
            <a:xfrm>
              <a:off x="5310291" y="6033942"/>
              <a:ext cx="78994" cy="79006"/>
            </a:xfrm>
            <a:prstGeom prst="rect">
              <a:avLst/>
            </a:prstGeom>
            <a:noFill/>
            <a:ln>
              <a:noFill/>
            </a:ln>
          </p:spPr>
        </p:pic>
        <p:sp>
          <p:nvSpPr>
            <p:cNvPr id="890" name="Google Shape;890;p71"/>
            <p:cNvSpPr/>
            <p:nvPr/>
          </p:nvSpPr>
          <p:spPr>
            <a:xfrm>
              <a:off x="4482932" y="6063569"/>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91" name="Google Shape;891;p71"/>
            <p:cNvSpPr/>
            <p:nvPr/>
          </p:nvSpPr>
          <p:spPr>
            <a:xfrm>
              <a:off x="4046225" y="6055888"/>
              <a:ext cx="35560" cy="35560"/>
            </a:xfrm>
            <a:custGeom>
              <a:avLst/>
              <a:gdLst/>
              <a:ahLst/>
              <a:cxnLst/>
              <a:rect l="l" t="t" r="r" b="b"/>
              <a:pathLst>
                <a:path w="35560" h="35560" extrusionOk="0">
                  <a:moveTo>
                    <a:pt x="27254" y="0"/>
                  </a:moveTo>
                  <a:lnTo>
                    <a:pt x="17551" y="0"/>
                  </a:lnTo>
                  <a:lnTo>
                    <a:pt x="7861" y="0"/>
                  </a:lnTo>
                  <a:lnTo>
                    <a:pt x="0" y="7861"/>
                  </a:lnTo>
                  <a:lnTo>
                    <a:pt x="0" y="27254"/>
                  </a:lnTo>
                  <a:lnTo>
                    <a:pt x="7861" y="35115"/>
                  </a:lnTo>
                  <a:lnTo>
                    <a:pt x="27254" y="35115"/>
                  </a:lnTo>
                  <a:lnTo>
                    <a:pt x="35102" y="27254"/>
                  </a:lnTo>
                  <a:lnTo>
                    <a:pt x="35102" y="7861"/>
                  </a:lnTo>
                  <a:lnTo>
                    <a:pt x="2725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92" name="Google Shape;892;p71"/>
            <p:cNvSpPr/>
            <p:nvPr/>
          </p:nvSpPr>
          <p:spPr>
            <a:xfrm>
              <a:off x="3846518" y="6070155"/>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93" name="Google Shape;893;p71"/>
            <p:cNvSpPr/>
            <p:nvPr/>
          </p:nvSpPr>
          <p:spPr>
            <a:xfrm>
              <a:off x="5561567" y="5856185"/>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94" name="Google Shape;894;p71"/>
            <p:cNvSpPr/>
            <p:nvPr/>
          </p:nvSpPr>
          <p:spPr>
            <a:xfrm>
              <a:off x="5341013" y="5850699"/>
              <a:ext cx="17779" cy="17779"/>
            </a:xfrm>
            <a:custGeom>
              <a:avLst/>
              <a:gdLst/>
              <a:ahLst/>
              <a:cxnLst/>
              <a:rect l="l" t="t" r="r" b="b"/>
              <a:pathLst>
                <a:path w="17779" h="17779" extrusionOk="0">
                  <a:moveTo>
                    <a:pt x="13627" y="0"/>
                  </a:moveTo>
                  <a:lnTo>
                    <a:pt x="8775" y="0"/>
                  </a:lnTo>
                  <a:lnTo>
                    <a:pt x="3924" y="0"/>
                  </a:lnTo>
                  <a:lnTo>
                    <a:pt x="0" y="3924"/>
                  </a:lnTo>
                  <a:lnTo>
                    <a:pt x="0" y="13627"/>
                  </a:lnTo>
                  <a:lnTo>
                    <a:pt x="3924" y="17551"/>
                  </a:lnTo>
                  <a:lnTo>
                    <a:pt x="13627" y="17551"/>
                  </a:lnTo>
                  <a:lnTo>
                    <a:pt x="17551" y="13627"/>
                  </a:lnTo>
                  <a:lnTo>
                    <a:pt x="17551" y="3924"/>
                  </a:lnTo>
                  <a:lnTo>
                    <a:pt x="1362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95" name="Google Shape;895;p71"/>
            <p:cNvSpPr/>
            <p:nvPr/>
          </p:nvSpPr>
          <p:spPr>
            <a:xfrm>
              <a:off x="4486235" y="5852893"/>
              <a:ext cx="13335" cy="13335"/>
            </a:xfrm>
            <a:custGeom>
              <a:avLst/>
              <a:gdLst/>
              <a:ahLst/>
              <a:cxnLst/>
              <a:rect l="l" t="t" r="r" b="b"/>
              <a:pathLst>
                <a:path w="13335" h="13335"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96" name="Google Shape;896;p71"/>
            <p:cNvSpPr/>
            <p:nvPr/>
          </p:nvSpPr>
          <p:spPr>
            <a:xfrm>
              <a:off x="4272265" y="5852893"/>
              <a:ext cx="13335" cy="13335"/>
            </a:xfrm>
            <a:custGeom>
              <a:avLst/>
              <a:gdLst/>
              <a:ahLst/>
              <a:cxnLst/>
              <a:rect l="l" t="t" r="r" b="b"/>
              <a:pathLst>
                <a:path w="13335" h="13335"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897" name="Google Shape;897;p71"/>
            <p:cNvSpPr/>
            <p:nvPr/>
          </p:nvSpPr>
          <p:spPr>
            <a:xfrm>
              <a:off x="4045120" y="5840821"/>
              <a:ext cx="37464" cy="37464"/>
            </a:xfrm>
            <a:custGeom>
              <a:avLst/>
              <a:gdLst/>
              <a:ahLst/>
              <a:cxnLst/>
              <a:rect l="l" t="t" r="r" b="b"/>
              <a:pathLst>
                <a:path w="37464" h="37464"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898" name="Google Shape;898;p71"/>
            <p:cNvPicPr preferRelativeResize="0"/>
            <p:nvPr/>
          </p:nvPicPr>
          <p:blipFill rotWithShape="1">
            <a:blip r:embed="rId137">
              <a:alphaModFix/>
            </a:blip>
            <a:srcRect/>
            <a:stretch/>
          </p:blipFill>
          <p:spPr>
            <a:xfrm>
              <a:off x="8522021" y="5602713"/>
              <a:ext cx="85598" cy="85585"/>
            </a:xfrm>
            <a:prstGeom prst="rect">
              <a:avLst/>
            </a:prstGeom>
            <a:noFill/>
            <a:ln>
              <a:noFill/>
            </a:ln>
          </p:spPr>
        </p:pic>
        <p:sp>
          <p:nvSpPr>
            <p:cNvPr id="899" name="Google Shape;899;p71"/>
            <p:cNvSpPr/>
            <p:nvPr/>
          </p:nvSpPr>
          <p:spPr>
            <a:xfrm>
              <a:off x="5548396" y="5629046"/>
              <a:ext cx="33020" cy="33020"/>
            </a:xfrm>
            <a:custGeom>
              <a:avLst/>
              <a:gdLst/>
              <a:ahLst/>
              <a:cxnLst/>
              <a:rect l="l" t="t" r="r" b="b"/>
              <a:pathLst>
                <a:path w="33020" h="33020" extrusionOk="0">
                  <a:moveTo>
                    <a:pt x="25552" y="0"/>
                  </a:moveTo>
                  <a:lnTo>
                    <a:pt x="16459" y="0"/>
                  </a:lnTo>
                  <a:lnTo>
                    <a:pt x="7365" y="0"/>
                  </a:lnTo>
                  <a:lnTo>
                    <a:pt x="0" y="7366"/>
                  </a:lnTo>
                  <a:lnTo>
                    <a:pt x="0" y="25552"/>
                  </a:lnTo>
                  <a:lnTo>
                    <a:pt x="7365" y="32918"/>
                  </a:lnTo>
                  <a:lnTo>
                    <a:pt x="25552" y="32918"/>
                  </a:lnTo>
                  <a:lnTo>
                    <a:pt x="32918" y="25552"/>
                  </a:lnTo>
                  <a:lnTo>
                    <a:pt x="32918" y="7366"/>
                  </a:lnTo>
                  <a:lnTo>
                    <a:pt x="25552"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00" name="Google Shape;900;p71"/>
            <p:cNvSpPr/>
            <p:nvPr/>
          </p:nvSpPr>
          <p:spPr>
            <a:xfrm>
              <a:off x="5326750" y="5622462"/>
              <a:ext cx="46354" cy="46354"/>
            </a:xfrm>
            <a:custGeom>
              <a:avLst/>
              <a:gdLst/>
              <a:ahLst/>
              <a:cxnLst/>
              <a:rect l="l" t="t" r="r" b="b"/>
              <a:pathLst>
                <a:path w="46354" h="46354" extrusionOk="0">
                  <a:moveTo>
                    <a:pt x="23037" y="0"/>
                  </a:moveTo>
                  <a:lnTo>
                    <a:pt x="14069" y="1810"/>
                  </a:lnTo>
                  <a:lnTo>
                    <a:pt x="6746" y="6746"/>
                  </a:lnTo>
                  <a:lnTo>
                    <a:pt x="1810" y="14069"/>
                  </a:lnTo>
                  <a:lnTo>
                    <a:pt x="0" y="23037"/>
                  </a:lnTo>
                  <a:lnTo>
                    <a:pt x="1810" y="32013"/>
                  </a:lnTo>
                  <a:lnTo>
                    <a:pt x="6746" y="39339"/>
                  </a:lnTo>
                  <a:lnTo>
                    <a:pt x="14069" y="44277"/>
                  </a:lnTo>
                  <a:lnTo>
                    <a:pt x="23037" y="46088"/>
                  </a:lnTo>
                  <a:lnTo>
                    <a:pt x="32005" y="44277"/>
                  </a:lnTo>
                  <a:lnTo>
                    <a:pt x="39328" y="39339"/>
                  </a:lnTo>
                  <a:lnTo>
                    <a:pt x="44265" y="32013"/>
                  </a:lnTo>
                  <a:lnTo>
                    <a:pt x="46075" y="23037"/>
                  </a:lnTo>
                  <a:lnTo>
                    <a:pt x="44265" y="14069"/>
                  </a:lnTo>
                  <a:lnTo>
                    <a:pt x="39328" y="6746"/>
                  </a:lnTo>
                  <a:lnTo>
                    <a:pt x="32005" y="1810"/>
                  </a:lnTo>
                  <a:lnTo>
                    <a:pt x="2303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01" name="Google Shape;901;p71"/>
            <p:cNvSpPr/>
            <p:nvPr/>
          </p:nvSpPr>
          <p:spPr>
            <a:xfrm>
              <a:off x="5124847" y="5634534"/>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02" name="Google Shape;902;p71"/>
            <p:cNvSpPr/>
            <p:nvPr/>
          </p:nvSpPr>
          <p:spPr>
            <a:xfrm>
              <a:off x="4702389" y="5641118"/>
              <a:ext cx="8889" cy="8889"/>
            </a:xfrm>
            <a:custGeom>
              <a:avLst/>
              <a:gdLst/>
              <a:ahLst/>
              <a:cxnLst/>
              <a:rect l="l" t="t" r="r" b="b"/>
              <a:pathLst>
                <a:path w="8889"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03" name="Google Shape;903;p71"/>
            <p:cNvPicPr preferRelativeResize="0"/>
            <p:nvPr/>
          </p:nvPicPr>
          <p:blipFill rotWithShape="1">
            <a:blip r:embed="rId138">
              <a:alphaModFix/>
            </a:blip>
            <a:srcRect/>
            <a:stretch/>
          </p:blipFill>
          <p:spPr>
            <a:xfrm>
              <a:off x="4456606" y="5609297"/>
              <a:ext cx="72415" cy="72415"/>
            </a:xfrm>
            <a:prstGeom prst="rect">
              <a:avLst/>
            </a:prstGeom>
            <a:noFill/>
            <a:ln>
              <a:noFill/>
            </a:ln>
          </p:spPr>
        </p:pic>
        <p:pic>
          <p:nvPicPr>
            <p:cNvPr id="904" name="Google Shape;904;p71"/>
            <p:cNvPicPr preferRelativeResize="0"/>
            <p:nvPr/>
          </p:nvPicPr>
          <p:blipFill rotWithShape="1">
            <a:blip r:embed="rId139">
              <a:alphaModFix/>
            </a:blip>
            <a:srcRect/>
            <a:stretch/>
          </p:blipFill>
          <p:spPr>
            <a:xfrm>
              <a:off x="4233859" y="5600519"/>
              <a:ext cx="89966" cy="89979"/>
            </a:xfrm>
            <a:prstGeom prst="rect">
              <a:avLst/>
            </a:prstGeom>
            <a:noFill/>
            <a:ln>
              <a:noFill/>
            </a:ln>
          </p:spPr>
        </p:pic>
        <p:sp>
          <p:nvSpPr>
            <p:cNvPr id="905" name="Google Shape;905;p71"/>
            <p:cNvSpPr/>
            <p:nvPr/>
          </p:nvSpPr>
          <p:spPr>
            <a:xfrm>
              <a:off x="4053895" y="5635630"/>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06" name="Google Shape;906;p71"/>
            <p:cNvSpPr/>
            <p:nvPr/>
          </p:nvSpPr>
          <p:spPr>
            <a:xfrm>
              <a:off x="8980685" y="5417271"/>
              <a:ext cx="26670" cy="26670"/>
            </a:xfrm>
            <a:custGeom>
              <a:avLst/>
              <a:gdLst/>
              <a:ahLst/>
              <a:cxnLst/>
              <a:rect l="l" t="t" r="r" b="b"/>
              <a:pathLst>
                <a:path w="26670" h="26670"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07" name="Google Shape;907;p71"/>
            <p:cNvPicPr preferRelativeResize="0"/>
            <p:nvPr/>
          </p:nvPicPr>
          <p:blipFill rotWithShape="1">
            <a:blip r:embed="rId140">
              <a:alphaModFix/>
            </a:blip>
            <a:srcRect/>
            <a:stretch/>
          </p:blipFill>
          <p:spPr>
            <a:xfrm>
              <a:off x="8523126" y="5388742"/>
              <a:ext cx="83388" cy="83388"/>
            </a:xfrm>
            <a:prstGeom prst="rect">
              <a:avLst/>
            </a:prstGeom>
            <a:noFill/>
            <a:ln>
              <a:noFill/>
            </a:ln>
          </p:spPr>
        </p:pic>
        <p:pic>
          <p:nvPicPr>
            <p:cNvPr id="908" name="Google Shape;908;p71"/>
            <p:cNvPicPr preferRelativeResize="0"/>
            <p:nvPr/>
          </p:nvPicPr>
          <p:blipFill rotWithShape="1">
            <a:blip r:embed="rId141">
              <a:alphaModFix/>
            </a:blip>
            <a:srcRect/>
            <a:stretch/>
          </p:blipFill>
          <p:spPr>
            <a:xfrm>
              <a:off x="5517674" y="5383257"/>
              <a:ext cx="94360" cy="94361"/>
            </a:xfrm>
            <a:prstGeom prst="rect">
              <a:avLst/>
            </a:prstGeom>
            <a:noFill/>
            <a:ln>
              <a:noFill/>
            </a:ln>
          </p:spPr>
        </p:pic>
        <p:sp>
          <p:nvSpPr>
            <p:cNvPr id="909" name="Google Shape;909;p71"/>
            <p:cNvSpPr/>
            <p:nvPr/>
          </p:nvSpPr>
          <p:spPr>
            <a:xfrm>
              <a:off x="5346500" y="5427149"/>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10" name="Google Shape;910;p71"/>
            <p:cNvSpPr/>
            <p:nvPr/>
          </p:nvSpPr>
          <p:spPr>
            <a:xfrm>
              <a:off x="5132530" y="5427149"/>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11" name="Google Shape;911;p71"/>
            <p:cNvSpPr/>
            <p:nvPr/>
          </p:nvSpPr>
          <p:spPr>
            <a:xfrm>
              <a:off x="4696903" y="5420563"/>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12" name="Google Shape;912;p71"/>
            <p:cNvSpPr/>
            <p:nvPr/>
          </p:nvSpPr>
          <p:spPr>
            <a:xfrm>
              <a:off x="4475261" y="5412882"/>
              <a:ext cx="35560" cy="35560"/>
            </a:xfrm>
            <a:custGeom>
              <a:avLst/>
              <a:gdLst/>
              <a:ahLst/>
              <a:cxnLst/>
              <a:rect l="l" t="t" r="r" b="b"/>
              <a:pathLst>
                <a:path w="35560" h="35560" extrusionOk="0">
                  <a:moveTo>
                    <a:pt x="27254" y="0"/>
                  </a:moveTo>
                  <a:lnTo>
                    <a:pt x="17551" y="0"/>
                  </a:lnTo>
                  <a:lnTo>
                    <a:pt x="7861" y="0"/>
                  </a:lnTo>
                  <a:lnTo>
                    <a:pt x="0" y="7861"/>
                  </a:lnTo>
                  <a:lnTo>
                    <a:pt x="0" y="27254"/>
                  </a:lnTo>
                  <a:lnTo>
                    <a:pt x="7861" y="35115"/>
                  </a:lnTo>
                  <a:lnTo>
                    <a:pt x="27254" y="35115"/>
                  </a:lnTo>
                  <a:lnTo>
                    <a:pt x="35102" y="27254"/>
                  </a:lnTo>
                  <a:lnTo>
                    <a:pt x="35102" y="7861"/>
                  </a:lnTo>
                  <a:lnTo>
                    <a:pt x="2725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13" name="Google Shape;913;p71"/>
            <p:cNvPicPr preferRelativeResize="0"/>
            <p:nvPr/>
          </p:nvPicPr>
          <p:blipFill rotWithShape="1">
            <a:blip r:embed="rId139">
              <a:alphaModFix/>
            </a:blip>
            <a:srcRect/>
            <a:stretch/>
          </p:blipFill>
          <p:spPr>
            <a:xfrm>
              <a:off x="4232755" y="5384353"/>
              <a:ext cx="92176" cy="92176"/>
            </a:xfrm>
            <a:prstGeom prst="rect">
              <a:avLst/>
            </a:prstGeom>
            <a:noFill/>
            <a:ln>
              <a:noFill/>
            </a:ln>
          </p:spPr>
        </p:pic>
        <p:sp>
          <p:nvSpPr>
            <p:cNvPr id="914" name="Google Shape;914;p71"/>
            <p:cNvSpPr/>
            <p:nvPr/>
          </p:nvSpPr>
          <p:spPr>
            <a:xfrm>
              <a:off x="8964226" y="5186844"/>
              <a:ext cx="59690" cy="59689"/>
            </a:xfrm>
            <a:custGeom>
              <a:avLst/>
              <a:gdLst/>
              <a:ahLst/>
              <a:cxnLst/>
              <a:rect l="l" t="t" r="r" b="b"/>
              <a:pathLst>
                <a:path w="59690" h="59689"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15" name="Google Shape;915;p71"/>
            <p:cNvSpPr/>
            <p:nvPr/>
          </p:nvSpPr>
          <p:spPr>
            <a:xfrm>
              <a:off x="8768908" y="5206593"/>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16" name="Google Shape;916;p71"/>
            <p:cNvPicPr preferRelativeResize="0"/>
            <p:nvPr/>
          </p:nvPicPr>
          <p:blipFill rotWithShape="1">
            <a:blip r:embed="rId142">
              <a:alphaModFix/>
            </a:blip>
            <a:srcRect/>
            <a:stretch/>
          </p:blipFill>
          <p:spPr>
            <a:xfrm>
              <a:off x="8513246" y="5164899"/>
              <a:ext cx="103149" cy="103149"/>
            </a:xfrm>
            <a:prstGeom prst="rect">
              <a:avLst/>
            </a:prstGeom>
            <a:noFill/>
            <a:ln>
              <a:noFill/>
            </a:ln>
          </p:spPr>
        </p:pic>
        <p:pic>
          <p:nvPicPr>
            <p:cNvPr id="917" name="Google Shape;917;p71"/>
            <p:cNvPicPr preferRelativeResize="0"/>
            <p:nvPr/>
          </p:nvPicPr>
          <p:blipFill rotWithShape="1">
            <a:blip r:embed="rId143">
              <a:alphaModFix/>
            </a:blip>
            <a:srcRect/>
            <a:stretch/>
          </p:blipFill>
          <p:spPr>
            <a:xfrm>
              <a:off x="6989120" y="5140756"/>
              <a:ext cx="151434" cy="151422"/>
            </a:xfrm>
            <a:prstGeom prst="rect">
              <a:avLst/>
            </a:prstGeom>
            <a:noFill/>
            <a:ln>
              <a:noFill/>
            </a:ln>
          </p:spPr>
        </p:pic>
        <p:pic>
          <p:nvPicPr>
            <p:cNvPr id="918" name="Google Shape;918;p71"/>
            <p:cNvPicPr preferRelativeResize="0"/>
            <p:nvPr/>
          </p:nvPicPr>
          <p:blipFill rotWithShape="1">
            <a:blip r:embed="rId136">
              <a:alphaModFix/>
            </a:blip>
            <a:srcRect/>
            <a:stretch/>
          </p:blipFill>
          <p:spPr>
            <a:xfrm>
              <a:off x="6810276" y="5176966"/>
              <a:ext cx="78994" cy="79006"/>
            </a:xfrm>
            <a:prstGeom prst="rect">
              <a:avLst/>
            </a:prstGeom>
            <a:noFill/>
            <a:ln>
              <a:noFill/>
            </a:ln>
          </p:spPr>
        </p:pic>
        <p:sp>
          <p:nvSpPr>
            <p:cNvPr id="919" name="Google Shape;919;p71"/>
            <p:cNvSpPr/>
            <p:nvPr/>
          </p:nvSpPr>
          <p:spPr>
            <a:xfrm>
              <a:off x="6614948" y="5195620"/>
              <a:ext cx="41909" cy="41910"/>
            </a:xfrm>
            <a:custGeom>
              <a:avLst/>
              <a:gdLst/>
              <a:ahLst/>
              <a:cxnLst/>
              <a:rect l="l" t="t" r="r" b="b"/>
              <a:pathLst>
                <a:path w="41909"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65" y="40055"/>
                  </a:lnTo>
                  <a:lnTo>
                    <a:pt x="35594" y="35588"/>
                  </a:lnTo>
                  <a:lnTo>
                    <a:pt x="40066" y="28963"/>
                  </a:lnTo>
                  <a:lnTo>
                    <a:pt x="41706" y="20853"/>
                  </a:lnTo>
                  <a:lnTo>
                    <a:pt x="40066" y="12735"/>
                  </a:lnTo>
                  <a:lnTo>
                    <a:pt x="35594" y="6107"/>
                  </a:lnTo>
                  <a:lnTo>
                    <a:pt x="28965" y="1638"/>
                  </a:lnTo>
                  <a:lnTo>
                    <a:pt x="20853"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20" name="Google Shape;920;p71"/>
            <p:cNvPicPr preferRelativeResize="0"/>
            <p:nvPr/>
          </p:nvPicPr>
          <p:blipFill rotWithShape="1">
            <a:blip r:embed="rId139">
              <a:alphaModFix/>
            </a:blip>
            <a:srcRect/>
            <a:stretch/>
          </p:blipFill>
          <p:spPr>
            <a:xfrm>
              <a:off x="5520964" y="5172578"/>
              <a:ext cx="87782" cy="87782"/>
            </a:xfrm>
            <a:prstGeom prst="rect">
              <a:avLst/>
            </a:prstGeom>
            <a:noFill/>
            <a:ln>
              <a:noFill/>
            </a:ln>
          </p:spPr>
        </p:pic>
        <p:sp>
          <p:nvSpPr>
            <p:cNvPr id="921" name="Google Shape;921;p71"/>
            <p:cNvSpPr/>
            <p:nvPr/>
          </p:nvSpPr>
          <p:spPr>
            <a:xfrm>
              <a:off x="5343210" y="5209887"/>
              <a:ext cx="13335" cy="13335"/>
            </a:xfrm>
            <a:custGeom>
              <a:avLst/>
              <a:gdLst/>
              <a:ahLst/>
              <a:cxnLst/>
              <a:rect l="l" t="t" r="r" b="b"/>
              <a:pathLst>
                <a:path w="13335" h="13335"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2" name="Google Shape;922;p71"/>
            <p:cNvSpPr/>
            <p:nvPr/>
          </p:nvSpPr>
          <p:spPr>
            <a:xfrm>
              <a:off x="5132530" y="5213179"/>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3" name="Google Shape;923;p71"/>
            <p:cNvSpPr/>
            <p:nvPr/>
          </p:nvSpPr>
          <p:spPr>
            <a:xfrm>
              <a:off x="4907587" y="5202206"/>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4" name="Google Shape;924;p71"/>
            <p:cNvSpPr/>
            <p:nvPr/>
          </p:nvSpPr>
          <p:spPr>
            <a:xfrm>
              <a:off x="4691415" y="5201107"/>
              <a:ext cx="31114" cy="31114"/>
            </a:xfrm>
            <a:custGeom>
              <a:avLst/>
              <a:gdLst/>
              <a:ahLst/>
              <a:cxnLst/>
              <a:rect l="l" t="t" r="r" b="b"/>
              <a:pathLst>
                <a:path w="31114" h="31114" extrusionOk="0">
                  <a:moveTo>
                    <a:pt x="23850" y="0"/>
                  </a:moveTo>
                  <a:lnTo>
                    <a:pt x="15366" y="0"/>
                  </a:lnTo>
                  <a:lnTo>
                    <a:pt x="6883" y="0"/>
                  </a:lnTo>
                  <a:lnTo>
                    <a:pt x="0" y="6883"/>
                  </a:lnTo>
                  <a:lnTo>
                    <a:pt x="0" y="23850"/>
                  </a:lnTo>
                  <a:lnTo>
                    <a:pt x="6883" y="30721"/>
                  </a:lnTo>
                  <a:lnTo>
                    <a:pt x="23850" y="30721"/>
                  </a:lnTo>
                  <a:lnTo>
                    <a:pt x="30733" y="23850"/>
                  </a:lnTo>
                  <a:lnTo>
                    <a:pt x="30733" y="6883"/>
                  </a:lnTo>
                  <a:lnTo>
                    <a:pt x="2385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5" name="Google Shape;925;p71"/>
            <p:cNvSpPr/>
            <p:nvPr/>
          </p:nvSpPr>
          <p:spPr>
            <a:xfrm>
              <a:off x="4467578" y="5191231"/>
              <a:ext cx="50800" cy="50800"/>
            </a:xfrm>
            <a:custGeom>
              <a:avLst/>
              <a:gdLst/>
              <a:ahLst/>
              <a:cxnLst/>
              <a:rect l="l" t="t" r="r" b="b"/>
              <a:pathLst>
                <a:path w="50800" h="50800" extrusionOk="0">
                  <a:moveTo>
                    <a:pt x="25234" y="0"/>
                  </a:moveTo>
                  <a:lnTo>
                    <a:pt x="15414" y="1983"/>
                  </a:lnTo>
                  <a:lnTo>
                    <a:pt x="7392" y="7392"/>
                  </a:lnTo>
                  <a:lnTo>
                    <a:pt x="1983" y="15414"/>
                  </a:lnTo>
                  <a:lnTo>
                    <a:pt x="0" y="25234"/>
                  </a:lnTo>
                  <a:lnTo>
                    <a:pt x="1983" y="35060"/>
                  </a:lnTo>
                  <a:lnTo>
                    <a:pt x="7392" y="43081"/>
                  </a:lnTo>
                  <a:lnTo>
                    <a:pt x="15414" y="48487"/>
                  </a:lnTo>
                  <a:lnTo>
                    <a:pt x="25234" y="50469"/>
                  </a:lnTo>
                  <a:lnTo>
                    <a:pt x="35060" y="48487"/>
                  </a:lnTo>
                  <a:lnTo>
                    <a:pt x="43081" y="43081"/>
                  </a:lnTo>
                  <a:lnTo>
                    <a:pt x="48487" y="35060"/>
                  </a:lnTo>
                  <a:lnTo>
                    <a:pt x="50469" y="25234"/>
                  </a:lnTo>
                  <a:lnTo>
                    <a:pt x="48487" y="15414"/>
                  </a:lnTo>
                  <a:lnTo>
                    <a:pt x="43081" y="7392"/>
                  </a:lnTo>
                  <a:lnTo>
                    <a:pt x="35060" y="1983"/>
                  </a:lnTo>
                  <a:lnTo>
                    <a:pt x="2523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6" name="Google Shape;926;p71"/>
            <p:cNvSpPr/>
            <p:nvPr/>
          </p:nvSpPr>
          <p:spPr>
            <a:xfrm>
              <a:off x="4257990" y="5195620"/>
              <a:ext cx="41910" cy="41910"/>
            </a:xfrm>
            <a:custGeom>
              <a:avLst/>
              <a:gdLst/>
              <a:ahLst/>
              <a:cxnLst/>
              <a:rect l="l" t="t" r="r" b="b"/>
              <a:pathLst>
                <a:path w="41910"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7" name="Google Shape;927;p71"/>
            <p:cNvSpPr/>
            <p:nvPr/>
          </p:nvSpPr>
          <p:spPr>
            <a:xfrm>
              <a:off x="4042922" y="5195620"/>
              <a:ext cx="41910" cy="41910"/>
            </a:xfrm>
            <a:custGeom>
              <a:avLst/>
              <a:gdLst/>
              <a:ahLst/>
              <a:cxnLst/>
              <a:rect l="l" t="t" r="r" b="b"/>
              <a:pathLst>
                <a:path w="41910"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8" name="Google Shape;928;p71"/>
            <p:cNvSpPr/>
            <p:nvPr/>
          </p:nvSpPr>
          <p:spPr>
            <a:xfrm>
              <a:off x="8752448" y="4976164"/>
              <a:ext cx="52704" cy="52704"/>
            </a:xfrm>
            <a:custGeom>
              <a:avLst/>
              <a:gdLst/>
              <a:ahLst/>
              <a:cxnLst/>
              <a:rect l="l" t="t" r="r" b="b"/>
              <a:pathLst>
                <a:path w="52704" h="52704" extrusionOk="0">
                  <a:moveTo>
                    <a:pt x="26339" y="0"/>
                  </a:moveTo>
                  <a:lnTo>
                    <a:pt x="16089" y="2068"/>
                  </a:lnTo>
                  <a:lnTo>
                    <a:pt x="7716" y="7712"/>
                  </a:lnTo>
                  <a:lnTo>
                    <a:pt x="2070" y="16084"/>
                  </a:lnTo>
                  <a:lnTo>
                    <a:pt x="0" y="26339"/>
                  </a:lnTo>
                  <a:lnTo>
                    <a:pt x="2070" y="36588"/>
                  </a:lnTo>
                  <a:lnTo>
                    <a:pt x="7716" y="44956"/>
                  </a:lnTo>
                  <a:lnTo>
                    <a:pt x="16089" y="50598"/>
                  </a:lnTo>
                  <a:lnTo>
                    <a:pt x="26339" y="52666"/>
                  </a:lnTo>
                  <a:lnTo>
                    <a:pt x="36590" y="50598"/>
                  </a:lnTo>
                  <a:lnTo>
                    <a:pt x="44962" y="44956"/>
                  </a:lnTo>
                  <a:lnTo>
                    <a:pt x="50608" y="36588"/>
                  </a:lnTo>
                  <a:lnTo>
                    <a:pt x="52679" y="26339"/>
                  </a:lnTo>
                  <a:lnTo>
                    <a:pt x="50608" y="16084"/>
                  </a:lnTo>
                  <a:lnTo>
                    <a:pt x="44962" y="7712"/>
                  </a:lnTo>
                  <a:lnTo>
                    <a:pt x="36590" y="2068"/>
                  </a:lnTo>
                  <a:lnTo>
                    <a:pt x="26339"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29" name="Google Shape;929;p71"/>
            <p:cNvSpPr/>
            <p:nvPr/>
          </p:nvSpPr>
          <p:spPr>
            <a:xfrm>
              <a:off x="8552756" y="4990429"/>
              <a:ext cx="24129" cy="24764"/>
            </a:xfrm>
            <a:custGeom>
              <a:avLst/>
              <a:gdLst/>
              <a:ahLst/>
              <a:cxnLst/>
              <a:rect l="l" t="t" r="r" b="b"/>
              <a:pathLst>
                <a:path w="24129" h="24764" extrusionOk="0">
                  <a:moveTo>
                    <a:pt x="18732" y="0"/>
                  </a:moveTo>
                  <a:lnTo>
                    <a:pt x="12065" y="0"/>
                  </a:lnTo>
                  <a:lnTo>
                    <a:pt x="5397" y="0"/>
                  </a:lnTo>
                  <a:lnTo>
                    <a:pt x="0" y="5397"/>
                  </a:lnTo>
                  <a:lnTo>
                    <a:pt x="0" y="18732"/>
                  </a:lnTo>
                  <a:lnTo>
                    <a:pt x="5397" y="24142"/>
                  </a:lnTo>
                  <a:lnTo>
                    <a:pt x="18732" y="24142"/>
                  </a:lnTo>
                  <a:lnTo>
                    <a:pt x="24130" y="18732"/>
                  </a:lnTo>
                  <a:lnTo>
                    <a:pt x="24130" y="5397"/>
                  </a:lnTo>
                  <a:lnTo>
                    <a:pt x="18732"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30" name="Google Shape;930;p71"/>
            <p:cNvPicPr preferRelativeResize="0"/>
            <p:nvPr/>
          </p:nvPicPr>
          <p:blipFill rotWithShape="1">
            <a:blip r:embed="rId31">
              <a:alphaModFix/>
            </a:blip>
            <a:srcRect/>
            <a:stretch/>
          </p:blipFill>
          <p:spPr>
            <a:xfrm>
              <a:off x="7015460" y="4953124"/>
              <a:ext cx="98755" cy="98755"/>
            </a:xfrm>
            <a:prstGeom prst="rect">
              <a:avLst/>
            </a:prstGeom>
            <a:noFill/>
            <a:ln>
              <a:noFill/>
            </a:ln>
          </p:spPr>
        </p:pic>
        <p:sp>
          <p:nvSpPr>
            <p:cNvPr id="931" name="Google Shape;931;p71"/>
            <p:cNvSpPr/>
            <p:nvPr/>
          </p:nvSpPr>
          <p:spPr>
            <a:xfrm>
              <a:off x="6822340" y="4975069"/>
              <a:ext cx="55245" cy="55245"/>
            </a:xfrm>
            <a:custGeom>
              <a:avLst/>
              <a:gdLst/>
              <a:ahLst/>
              <a:cxnLst/>
              <a:rect l="l" t="t" r="r" b="b"/>
              <a:pathLst>
                <a:path w="55245" h="55245" extrusionOk="0">
                  <a:moveTo>
                    <a:pt x="27431" y="0"/>
                  </a:moveTo>
                  <a:lnTo>
                    <a:pt x="16753" y="2155"/>
                  </a:lnTo>
                  <a:lnTo>
                    <a:pt x="8034" y="8034"/>
                  </a:lnTo>
                  <a:lnTo>
                    <a:pt x="2155" y="16753"/>
                  </a:lnTo>
                  <a:lnTo>
                    <a:pt x="0" y="27432"/>
                  </a:lnTo>
                  <a:lnTo>
                    <a:pt x="2155" y="38110"/>
                  </a:lnTo>
                  <a:lnTo>
                    <a:pt x="8034" y="46829"/>
                  </a:lnTo>
                  <a:lnTo>
                    <a:pt x="16753" y="52708"/>
                  </a:lnTo>
                  <a:lnTo>
                    <a:pt x="27431" y="54864"/>
                  </a:lnTo>
                  <a:lnTo>
                    <a:pt x="38110" y="52708"/>
                  </a:lnTo>
                  <a:lnTo>
                    <a:pt x="46829" y="46829"/>
                  </a:lnTo>
                  <a:lnTo>
                    <a:pt x="52708" y="38110"/>
                  </a:lnTo>
                  <a:lnTo>
                    <a:pt x="54863" y="27432"/>
                  </a:lnTo>
                  <a:lnTo>
                    <a:pt x="52708" y="16753"/>
                  </a:lnTo>
                  <a:lnTo>
                    <a:pt x="46829" y="8034"/>
                  </a:lnTo>
                  <a:lnTo>
                    <a:pt x="38110" y="2155"/>
                  </a:lnTo>
                  <a:lnTo>
                    <a:pt x="27431"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32" name="Google Shape;932;p71"/>
            <p:cNvSpPr/>
            <p:nvPr/>
          </p:nvSpPr>
          <p:spPr>
            <a:xfrm>
              <a:off x="6622630" y="4989332"/>
              <a:ext cx="26670" cy="26670"/>
            </a:xfrm>
            <a:custGeom>
              <a:avLst/>
              <a:gdLst/>
              <a:ahLst/>
              <a:cxnLst/>
              <a:rect l="l" t="t" r="r" b="b"/>
              <a:pathLst>
                <a:path w="26670" h="26670"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33" name="Google Shape;933;p71"/>
            <p:cNvPicPr preferRelativeResize="0"/>
            <p:nvPr/>
          </p:nvPicPr>
          <p:blipFill rotWithShape="1">
            <a:blip r:embed="rId138">
              <a:alphaModFix/>
            </a:blip>
            <a:srcRect/>
            <a:stretch/>
          </p:blipFill>
          <p:spPr>
            <a:xfrm>
              <a:off x="4886733" y="4967388"/>
              <a:ext cx="70230" cy="70231"/>
            </a:xfrm>
            <a:prstGeom prst="rect">
              <a:avLst/>
            </a:prstGeom>
            <a:noFill/>
            <a:ln>
              <a:noFill/>
            </a:ln>
          </p:spPr>
        </p:pic>
        <p:sp>
          <p:nvSpPr>
            <p:cNvPr id="934" name="Google Shape;934;p71"/>
            <p:cNvSpPr/>
            <p:nvPr/>
          </p:nvSpPr>
          <p:spPr>
            <a:xfrm>
              <a:off x="4691415" y="4987137"/>
              <a:ext cx="31114" cy="31114"/>
            </a:xfrm>
            <a:custGeom>
              <a:avLst/>
              <a:gdLst/>
              <a:ahLst/>
              <a:cxnLst/>
              <a:rect l="l" t="t" r="r" b="b"/>
              <a:pathLst>
                <a:path w="31114" h="31114" extrusionOk="0">
                  <a:moveTo>
                    <a:pt x="23850" y="0"/>
                  </a:moveTo>
                  <a:lnTo>
                    <a:pt x="15366" y="0"/>
                  </a:lnTo>
                  <a:lnTo>
                    <a:pt x="6883" y="0"/>
                  </a:lnTo>
                  <a:lnTo>
                    <a:pt x="0" y="6883"/>
                  </a:lnTo>
                  <a:lnTo>
                    <a:pt x="0" y="23850"/>
                  </a:lnTo>
                  <a:lnTo>
                    <a:pt x="6883" y="30721"/>
                  </a:lnTo>
                  <a:lnTo>
                    <a:pt x="23850" y="30721"/>
                  </a:lnTo>
                  <a:lnTo>
                    <a:pt x="30733" y="23850"/>
                  </a:lnTo>
                  <a:lnTo>
                    <a:pt x="30733" y="6883"/>
                  </a:lnTo>
                  <a:lnTo>
                    <a:pt x="2385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35" name="Google Shape;935;p71"/>
            <p:cNvPicPr preferRelativeResize="0"/>
            <p:nvPr/>
          </p:nvPicPr>
          <p:blipFill rotWithShape="1">
            <a:blip r:embed="rId144">
              <a:alphaModFix/>
            </a:blip>
            <a:srcRect/>
            <a:stretch/>
          </p:blipFill>
          <p:spPr>
            <a:xfrm>
              <a:off x="4433554" y="4943248"/>
              <a:ext cx="118516" cy="118503"/>
            </a:xfrm>
            <a:prstGeom prst="rect">
              <a:avLst/>
            </a:prstGeom>
            <a:noFill/>
            <a:ln>
              <a:noFill/>
            </a:ln>
          </p:spPr>
        </p:pic>
        <p:pic>
          <p:nvPicPr>
            <p:cNvPr id="936" name="Google Shape;936;p71"/>
            <p:cNvPicPr preferRelativeResize="0"/>
            <p:nvPr/>
          </p:nvPicPr>
          <p:blipFill rotWithShape="1">
            <a:blip r:embed="rId145">
              <a:alphaModFix/>
            </a:blip>
            <a:srcRect/>
            <a:stretch/>
          </p:blipFill>
          <p:spPr>
            <a:xfrm>
              <a:off x="4225072" y="4948732"/>
              <a:ext cx="107543" cy="107530"/>
            </a:xfrm>
            <a:prstGeom prst="rect">
              <a:avLst/>
            </a:prstGeom>
            <a:noFill/>
            <a:ln>
              <a:noFill/>
            </a:ln>
          </p:spPr>
        </p:pic>
        <p:sp>
          <p:nvSpPr>
            <p:cNvPr id="937" name="Google Shape;937;p71"/>
            <p:cNvSpPr/>
            <p:nvPr/>
          </p:nvSpPr>
          <p:spPr>
            <a:xfrm>
              <a:off x="4045120" y="4983845"/>
              <a:ext cx="37464" cy="37464"/>
            </a:xfrm>
            <a:custGeom>
              <a:avLst/>
              <a:gdLst/>
              <a:ahLst/>
              <a:cxnLst/>
              <a:rect l="l" t="t" r="r" b="b"/>
              <a:pathLst>
                <a:path w="37464" h="37464"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38" name="Google Shape;938;p71"/>
            <p:cNvSpPr/>
            <p:nvPr/>
          </p:nvSpPr>
          <p:spPr>
            <a:xfrm>
              <a:off x="10060406" y="4783045"/>
              <a:ext cx="8890" cy="8889"/>
            </a:xfrm>
            <a:custGeom>
              <a:avLst/>
              <a:gdLst/>
              <a:ahLst/>
              <a:cxnLst/>
              <a:rect l="l" t="t" r="r" b="b"/>
              <a:pathLst>
                <a:path w="8890"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39" name="Google Shape;939;p71"/>
            <p:cNvSpPr/>
            <p:nvPr/>
          </p:nvSpPr>
          <p:spPr>
            <a:xfrm>
              <a:off x="9843149" y="4779753"/>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40" name="Google Shape;940;p71"/>
            <p:cNvSpPr/>
            <p:nvPr/>
          </p:nvSpPr>
          <p:spPr>
            <a:xfrm>
              <a:off x="8557137" y="4779753"/>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41" name="Google Shape;941;p71"/>
            <p:cNvSpPr/>
            <p:nvPr/>
          </p:nvSpPr>
          <p:spPr>
            <a:xfrm>
              <a:off x="8342073" y="4778656"/>
              <a:ext cx="17779" cy="17779"/>
            </a:xfrm>
            <a:custGeom>
              <a:avLst/>
              <a:gdLst/>
              <a:ahLst/>
              <a:cxnLst/>
              <a:rect l="l" t="t" r="r" b="b"/>
              <a:pathLst>
                <a:path w="17779" h="17779" extrusionOk="0">
                  <a:moveTo>
                    <a:pt x="13627" y="0"/>
                  </a:moveTo>
                  <a:lnTo>
                    <a:pt x="8775" y="0"/>
                  </a:lnTo>
                  <a:lnTo>
                    <a:pt x="3924" y="0"/>
                  </a:lnTo>
                  <a:lnTo>
                    <a:pt x="0" y="3924"/>
                  </a:lnTo>
                  <a:lnTo>
                    <a:pt x="0" y="13627"/>
                  </a:lnTo>
                  <a:lnTo>
                    <a:pt x="3924" y="17551"/>
                  </a:lnTo>
                  <a:lnTo>
                    <a:pt x="13627" y="17551"/>
                  </a:lnTo>
                  <a:lnTo>
                    <a:pt x="17551" y="13627"/>
                  </a:lnTo>
                  <a:lnTo>
                    <a:pt x="17551" y="3924"/>
                  </a:lnTo>
                  <a:lnTo>
                    <a:pt x="1362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42" name="Google Shape;942;p71"/>
            <p:cNvSpPr/>
            <p:nvPr/>
          </p:nvSpPr>
          <p:spPr>
            <a:xfrm>
              <a:off x="8131388" y="4783045"/>
              <a:ext cx="8890" cy="8889"/>
            </a:xfrm>
            <a:custGeom>
              <a:avLst/>
              <a:gdLst/>
              <a:ahLst/>
              <a:cxnLst/>
              <a:rect l="l" t="t" r="r" b="b"/>
              <a:pathLst>
                <a:path w="8890"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43" name="Google Shape;943;p71"/>
            <p:cNvPicPr preferRelativeResize="0"/>
            <p:nvPr/>
          </p:nvPicPr>
          <p:blipFill rotWithShape="1">
            <a:blip r:embed="rId137">
              <a:alphaModFix/>
            </a:blip>
            <a:srcRect/>
            <a:stretch/>
          </p:blipFill>
          <p:spPr>
            <a:xfrm>
              <a:off x="7879013" y="4744640"/>
              <a:ext cx="85598" cy="85585"/>
            </a:xfrm>
            <a:prstGeom prst="rect">
              <a:avLst/>
            </a:prstGeom>
            <a:noFill/>
            <a:ln>
              <a:noFill/>
            </a:ln>
          </p:spPr>
        </p:pic>
        <p:pic>
          <p:nvPicPr>
            <p:cNvPr id="944" name="Google Shape;944;p71"/>
            <p:cNvPicPr preferRelativeResize="0"/>
            <p:nvPr/>
          </p:nvPicPr>
          <p:blipFill rotWithShape="1">
            <a:blip r:embed="rId19">
              <a:alphaModFix/>
            </a:blip>
            <a:srcRect/>
            <a:stretch/>
          </p:blipFill>
          <p:spPr>
            <a:xfrm>
              <a:off x="6560083" y="4711720"/>
              <a:ext cx="151434" cy="151422"/>
            </a:xfrm>
            <a:prstGeom prst="rect">
              <a:avLst/>
            </a:prstGeom>
            <a:noFill/>
            <a:ln>
              <a:noFill/>
            </a:ln>
          </p:spPr>
        </p:pic>
        <p:pic>
          <p:nvPicPr>
            <p:cNvPr id="945" name="Google Shape;945;p71"/>
            <p:cNvPicPr preferRelativeResize="0"/>
            <p:nvPr/>
          </p:nvPicPr>
          <p:blipFill rotWithShape="1">
            <a:blip r:embed="rId146">
              <a:alphaModFix/>
            </a:blip>
            <a:srcRect/>
            <a:stretch/>
          </p:blipFill>
          <p:spPr>
            <a:xfrm>
              <a:off x="5066693" y="4718303"/>
              <a:ext cx="138252" cy="138252"/>
            </a:xfrm>
            <a:prstGeom prst="rect">
              <a:avLst/>
            </a:prstGeom>
            <a:noFill/>
            <a:ln>
              <a:noFill/>
            </a:ln>
          </p:spPr>
        </p:pic>
        <p:pic>
          <p:nvPicPr>
            <p:cNvPr id="946" name="Google Shape;946;p71"/>
            <p:cNvPicPr preferRelativeResize="0"/>
            <p:nvPr/>
          </p:nvPicPr>
          <p:blipFill rotWithShape="1">
            <a:blip r:embed="rId147">
              <a:alphaModFix/>
            </a:blip>
            <a:srcRect/>
            <a:stretch/>
          </p:blipFill>
          <p:spPr>
            <a:xfrm>
              <a:off x="4842842" y="4708430"/>
              <a:ext cx="158013" cy="158013"/>
            </a:xfrm>
            <a:prstGeom prst="rect">
              <a:avLst/>
            </a:prstGeom>
            <a:noFill/>
            <a:ln>
              <a:noFill/>
            </a:ln>
          </p:spPr>
        </p:pic>
        <p:sp>
          <p:nvSpPr>
            <p:cNvPr id="947" name="Google Shape;947;p71"/>
            <p:cNvSpPr/>
            <p:nvPr/>
          </p:nvSpPr>
          <p:spPr>
            <a:xfrm>
              <a:off x="4680442" y="4761097"/>
              <a:ext cx="52704" cy="52704"/>
            </a:xfrm>
            <a:custGeom>
              <a:avLst/>
              <a:gdLst/>
              <a:ahLst/>
              <a:cxnLst/>
              <a:rect l="l" t="t" r="r" b="b"/>
              <a:pathLst>
                <a:path w="52704" h="52704" extrusionOk="0">
                  <a:moveTo>
                    <a:pt x="26339" y="0"/>
                  </a:moveTo>
                  <a:lnTo>
                    <a:pt x="16089" y="2068"/>
                  </a:lnTo>
                  <a:lnTo>
                    <a:pt x="7716" y="7712"/>
                  </a:lnTo>
                  <a:lnTo>
                    <a:pt x="2070" y="16084"/>
                  </a:lnTo>
                  <a:lnTo>
                    <a:pt x="0" y="26339"/>
                  </a:lnTo>
                  <a:lnTo>
                    <a:pt x="2070" y="36588"/>
                  </a:lnTo>
                  <a:lnTo>
                    <a:pt x="7716" y="44956"/>
                  </a:lnTo>
                  <a:lnTo>
                    <a:pt x="16089" y="50598"/>
                  </a:lnTo>
                  <a:lnTo>
                    <a:pt x="26339" y="52666"/>
                  </a:lnTo>
                  <a:lnTo>
                    <a:pt x="36590" y="50598"/>
                  </a:lnTo>
                  <a:lnTo>
                    <a:pt x="44962" y="44956"/>
                  </a:lnTo>
                  <a:lnTo>
                    <a:pt x="50608" y="36588"/>
                  </a:lnTo>
                  <a:lnTo>
                    <a:pt x="52679" y="26339"/>
                  </a:lnTo>
                  <a:lnTo>
                    <a:pt x="50608" y="16084"/>
                  </a:lnTo>
                  <a:lnTo>
                    <a:pt x="44962" y="7712"/>
                  </a:lnTo>
                  <a:lnTo>
                    <a:pt x="36590" y="2068"/>
                  </a:lnTo>
                  <a:lnTo>
                    <a:pt x="2633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48" name="Google Shape;948;p71"/>
            <p:cNvPicPr preferRelativeResize="0"/>
            <p:nvPr/>
          </p:nvPicPr>
          <p:blipFill rotWithShape="1">
            <a:blip r:embed="rId148">
              <a:alphaModFix/>
            </a:blip>
            <a:srcRect/>
            <a:stretch/>
          </p:blipFill>
          <p:spPr>
            <a:xfrm>
              <a:off x="4418201" y="4712819"/>
              <a:ext cx="149225" cy="149225"/>
            </a:xfrm>
            <a:prstGeom prst="rect">
              <a:avLst/>
            </a:prstGeom>
            <a:noFill/>
            <a:ln>
              <a:noFill/>
            </a:ln>
          </p:spPr>
        </p:pic>
        <p:sp>
          <p:nvSpPr>
            <p:cNvPr id="949" name="Google Shape;949;p71"/>
            <p:cNvSpPr/>
            <p:nvPr/>
          </p:nvSpPr>
          <p:spPr>
            <a:xfrm>
              <a:off x="4265673" y="4774265"/>
              <a:ext cx="26670" cy="26670"/>
            </a:xfrm>
            <a:custGeom>
              <a:avLst/>
              <a:gdLst/>
              <a:ahLst/>
              <a:cxnLst/>
              <a:rect l="l" t="t" r="r" b="b"/>
              <a:pathLst>
                <a:path w="26670" h="26670" extrusionOk="0">
                  <a:moveTo>
                    <a:pt x="20446" y="0"/>
                  </a:moveTo>
                  <a:lnTo>
                    <a:pt x="13169" y="0"/>
                  </a:lnTo>
                  <a:lnTo>
                    <a:pt x="5892" y="0"/>
                  </a:lnTo>
                  <a:lnTo>
                    <a:pt x="0" y="5892"/>
                  </a:lnTo>
                  <a:lnTo>
                    <a:pt x="0" y="20434"/>
                  </a:lnTo>
                  <a:lnTo>
                    <a:pt x="5892" y="26339"/>
                  </a:lnTo>
                  <a:lnTo>
                    <a:pt x="20446" y="26339"/>
                  </a:lnTo>
                  <a:lnTo>
                    <a:pt x="26339" y="20434"/>
                  </a:lnTo>
                  <a:lnTo>
                    <a:pt x="26339" y="5892"/>
                  </a:lnTo>
                  <a:lnTo>
                    <a:pt x="2044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50" name="Google Shape;950;p71"/>
            <p:cNvPicPr preferRelativeResize="0"/>
            <p:nvPr/>
          </p:nvPicPr>
          <p:blipFill rotWithShape="1">
            <a:blip r:embed="rId149">
              <a:alphaModFix/>
            </a:blip>
            <a:srcRect/>
            <a:stretch/>
          </p:blipFill>
          <p:spPr>
            <a:xfrm>
              <a:off x="9793770" y="4516404"/>
              <a:ext cx="114122" cy="114122"/>
            </a:xfrm>
            <a:prstGeom prst="rect">
              <a:avLst/>
            </a:prstGeom>
            <a:noFill/>
            <a:ln>
              <a:noFill/>
            </a:ln>
          </p:spPr>
        </p:pic>
        <p:pic>
          <p:nvPicPr>
            <p:cNvPr id="951" name="Google Shape;951;p71"/>
            <p:cNvPicPr preferRelativeResize="0"/>
            <p:nvPr/>
          </p:nvPicPr>
          <p:blipFill rotWithShape="1">
            <a:blip r:embed="rId60">
              <a:alphaModFix/>
            </a:blip>
            <a:srcRect/>
            <a:stretch/>
          </p:blipFill>
          <p:spPr>
            <a:xfrm>
              <a:off x="9581998" y="4518598"/>
              <a:ext cx="109728" cy="109728"/>
            </a:xfrm>
            <a:prstGeom prst="rect">
              <a:avLst/>
            </a:prstGeom>
            <a:noFill/>
            <a:ln>
              <a:noFill/>
            </a:ln>
          </p:spPr>
        </p:pic>
        <p:sp>
          <p:nvSpPr>
            <p:cNvPr id="952" name="Google Shape;952;p71"/>
            <p:cNvSpPr/>
            <p:nvPr/>
          </p:nvSpPr>
          <p:spPr>
            <a:xfrm>
              <a:off x="8977396" y="4557004"/>
              <a:ext cx="33020" cy="33020"/>
            </a:xfrm>
            <a:custGeom>
              <a:avLst/>
              <a:gdLst/>
              <a:ahLst/>
              <a:cxnLst/>
              <a:rect l="l" t="t" r="r" b="b"/>
              <a:pathLst>
                <a:path w="33020" h="33020" extrusionOk="0">
                  <a:moveTo>
                    <a:pt x="25552" y="0"/>
                  </a:moveTo>
                  <a:lnTo>
                    <a:pt x="16459" y="0"/>
                  </a:lnTo>
                  <a:lnTo>
                    <a:pt x="7366" y="0"/>
                  </a:lnTo>
                  <a:lnTo>
                    <a:pt x="0" y="7365"/>
                  </a:lnTo>
                  <a:lnTo>
                    <a:pt x="0" y="25552"/>
                  </a:lnTo>
                  <a:lnTo>
                    <a:pt x="7366" y="32918"/>
                  </a:lnTo>
                  <a:lnTo>
                    <a:pt x="25552" y="32918"/>
                  </a:lnTo>
                  <a:lnTo>
                    <a:pt x="32918" y="25552"/>
                  </a:lnTo>
                  <a:lnTo>
                    <a:pt x="32918" y="7365"/>
                  </a:lnTo>
                  <a:lnTo>
                    <a:pt x="25552"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53" name="Google Shape;953;p71"/>
            <p:cNvPicPr preferRelativeResize="0"/>
            <p:nvPr/>
          </p:nvPicPr>
          <p:blipFill rotWithShape="1">
            <a:blip r:embed="rId37">
              <a:alphaModFix/>
            </a:blip>
            <a:srcRect/>
            <a:stretch/>
          </p:blipFill>
          <p:spPr>
            <a:xfrm>
              <a:off x="8716240" y="4510918"/>
              <a:ext cx="125094" cy="125094"/>
            </a:xfrm>
            <a:prstGeom prst="rect">
              <a:avLst/>
            </a:prstGeom>
            <a:noFill/>
            <a:ln>
              <a:noFill/>
            </a:ln>
          </p:spPr>
        </p:pic>
        <p:pic>
          <p:nvPicPr>
            <p:cNvPr id="954" name="Google Shape;954;p71"/>
            <p:cNvPicPr preferRelativeResize="0"/>
            <p:nvPr/>
          </p:nvPicPr>
          <p:blipFill rotWithShape="1">
            <a:blip r:embed="rId145">
              <a:alphaModFix/>
            </a:blip>
            <a:srcRect/>
            <a:stretch/>
          </p:blipFill>
          <p:spPr>
            <a:xfrm>
              <a:off x="8508864" y="4517503"/>
              <a:ext cx="111912" cy="111925"/>
            </a:xfrm>
            <a:prstGeom prst="rect">
              <a:avLst/>
            </a:prstGeom>
            <a:noFill/>
            <a:ln>
              <a:noFill/>
            </a:ln>
          </p:spPr>
        </p:pic>
        <p:sp>
          <p:nvSpPr>
            <p:cNvPr id="955" name="Google Shape;955;p71"/>
            <p:cNvSpPr/>
            <p:nvPr/>
          </p:nvSpPr>
          <p:spPr>
            <a:xfrm>
              <a:off x="8130295" y="4567978"/>
              <a:ext cx="11429" cy="11429"/>
            </a:xfrm>
            <a:custGeom>
              <a:avLst/>
              <a:gdLst/>
              <a:ahLst/>
              <a:cxnLst/>
              <a:rect l="l" t="t" r="r" b="b"/>
              <a:pathLst>
                <a:path w="11429" h="11429"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56" name="Google Shape;956;p71"/>
            <p:cNvPicPr preferRelativeResize="0"/>
            <p:nvPr/>
          </p:nvPicPr>
          <p:blipFill rotWithShape="1">
            <a:blip r:embed="rId33">
              <a:alphaModFix/>
            </a:blip>
            <a:srcRect/>
            <a:stretch/>
          </p:blipFill>
          <p:spPr>
            <a:xfrm>
              <a:off x="5073272" y="4510918"/>
              <a:ext cx="125095" cy="125094"/>
            </a:xfrm>
            <a:prstGeom prst="rect">
              <a:avLst/>
            </a:prstGeom>
            <a:noFill/>
            <a:ln>
              <a:noFill/>
            </a:ln>
          </p:spPr>
        </p:pic>
        <p:pic>
          <p:nvPicPr>
            <p:cNvPr id="957" name="Google Shape;957;p71"/>
            <p:cNvPicPr preferRelativeResize="0"/>
            <p:nvPr/>
          </p:nvPicPr>
          <p:blipFill rotWithShape="1">
            <a:blip r:embed="rId60">
              <a:alphaModFix/>
            </a:blip>
            <a:srcRect/>
            <a:stretch/>
          </p:blipFill>
          <p:spPr>
            <a:xfrm>
              <a:off x="4866985" y="4518598"/>
              <a:ext cx="109727" cy="109728"/>
            </a:xfrm>
            <a:prstGeom prst="rect">
              <a:avLst/>
            </a:prstGeom>
            <a:noFill/>
            <a:ln>
              <a:noFill/>
            </a:ln>
          </p:spPr>
        </p:pic>
        <p:pic>
          <p:nvPicPr>
            <p:cNvPr id="958" name="Google Shape;958;p71"/>
            <p:cNvPicPr preferRelativeResize="0"/>
            <p:nvPr/>
          </p:nvPicPr>
          <p:blipFill rotWithShape="1">
            <a:blip r:embed="rId150">
              <a:alphaModFix/>
            </a:blip>
            <a:srcRect/>
            <a:stretch/>
          </p:blipFill>
          <p:spPr>
            <a:xfrm>
              <a:off x="4649721" y="4516404"/>
              <a:ext cx="114122" cy="114122"/>
            </a:xfrm>
            <a:prstGeom prst="rect">
              <a:avLst/>
            </a:prstGeom>
            <a:noFill/>
            <a:ln>
              <a:noFill/>
            </a:ln>
          </p:spPr>
        </p:pic>
        <p:pic>
          <p:nvPicPr>
            <p:cNvPr id="959" name="Google Shape;959;p71"/>
            <p:cNvPicPr preferRelativeResize="0"/>
            <p:nvPr/>
          </p:nvPicPr>
          <p:blipFill rotWithShape="1">
            <a:blip r:embed="rId138">
              <a:alphaModFix/>
            </a:blip>
            <a:srcRect/>
            <a:stretch/>
          </p:blipFill>
          <p:spPr>
            <a:xfrm>
              <a:off x="4457697" y="4538352"/>
              <a:ext cx="70230" cy="70231"/>
            </a:xfrm>
            <a:prstGeom prst="rect">
              <a:avLst/>
            </a:prstGeom>
            <a:noFill/>
            <a:ln>
              <a:noFill/>
            </a:ln>
          </p:spPr>
        </p:pic>
        <p:pic>
          <p:nvPicPr>
            <p:cNvPr id="960" name="Google Shape;960;p71"/>
            <p:cNvPicPr preferRelativeResize="0"/>
            <p:nvPr/>
          </p:nvPicPr>
          <p:blipFill rotWithShape="1">
            <a:blip r:embed="rId151">
              <a:alphaModFix/>
            </a:blip>
            <a:srcRect/>
            <a:stretch/>
          </p:blipFill>
          <p:spPr>
            <a:xfrm>
              <a:off x="4218492" y="4513112"/>
              <a:ext cx="120700" cy="120700"/>
            </a:xfrm>
            <a:prstGeom prst="rect">
              <a:avLst/>
            </a:prstGeom>
            <a:noFill/>
            <a:ln>
              <a:noFill/>
            </a:ln>
          </p:spPr>
        </p:pic>
        <p:sp>
          <p:nvSpPr>
            <p:cNvPr id="961" name="Google Shape;961;p71"/>
            <p:cNvSpPr/>
            <p:nvPr/>
          </p:nvSpPr>
          <p:spPr>
            <a:xfrm>
              <a:off x="10061511" y="4356203"/>
              <a:ext cx="6984" cy="6985"/>
            </a:xfrm>
            <a:custGeom>
              <a:avLst/>
              <a:gdLst/>
              <a:ahLst/>
              <a:cxnLst/>
              <a:rect l="l" t="t" r="r" b="b"/>
              <a:pathLst>
                <a:path w="6984"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62" name="Google Shape;962;p71"/>
            <p:cNvPicPr preferRelativeResize="0"/>
            <p:nvPr/>
          </p:nvPicPr>
          <p:blipFill rotWithShape="1">
            <a:blip r:embed="rId24">
              <a:alphaModFix/>
            </a:blip>
            <a:srcRect/>
            <a:stretch/>
          </p:blipFill>
          <p:spPr>
            <a:xfrm>
              <a:off x="8949964" y="4315602"/>
              <a:ext cx="87782" cy="87782"/>
            </a:xfrm>
            <a:prstGeom prst="rect">
              <a:avLst/>
            </a:prstGeom>
            <a:noFill/>
            <a:ln>
              <a:noFill/>
            </a:ln>
          </p:spPr>
        </p:pic>
        <p:pic>
          <p:nvPicPr>
            <p:cNvPr id="963" name="Google Shape;963;p71"/>
            <p:cNvPicPr preferRelativeResize="0"/>
            <p:nvPr/>
          </p:nvPicPr>
          <p:blipFill rotWithShape="1">
            <a:blip r:embed="rId152">
              <a:alphaModFix/>
            </a:blip>
            <a:srcRect/>
            <a:stretch/>
          </p:blipFill>
          <p:spPr>
            <a:xfrm>
              <a:off x="8717347" y="4298047"/>
              <a:ext cx="122897" cy="122897"/>
            </a:xfrm>
            <a:prstGeom prst="rect">
              <a:avLst/>
            </a:prstGeom>
            <a:noFill/>
            <a:ln>
              <a:noFill/>
            </a:ln>
          </p:spPr>
        </p:pic>
        <p:sp>
          <p:nvSpPr>
            <p:cNvPr id="964" name="Google Shape;964;p71"/>
            <p:cNvSpPr/>
            <p:nvPr/>
          </p:nvSpPr>
          <p:spPr>
            <a:xfrm>
              <a:off x="8557137" y="4351814"/>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65" name="Google Shape;965;p71"/>
            <p:cNvPicPr preferRelativeResize="0"/>
            <p:nvPr/>
          </p:nvPicPr>
          <p:blipFill rotWithShape="1">
            <a:blip r:embed="rId153">
              <a:alphaModFix/>
            </a:blip>
            <a:srcRect/>
            <a:stretch/>
          </p:blipFill>
          <p:spPr>
            <a:xfrm>
              <a:off x="8313536" y="4322185"/>
              <a:ext cx="74625" cy="74612"/>
            </a:xfrm>
            <a:prstGeom prst="rect">
              <a:avLst/>
            </a:prstGeom>
            <a:noFill/>
            <a:ln>
              <a:noFill/>
            </a:ln>
          </p:spPr>
        </p:pic>
        <p:pic>
          <p:nvPicPr>
            <p:cNvPr id="966" name="Google Shape;966;p71"/>
            <p:cNvPicPr preferRelativeResize="0"/>
            <p:nvPr/>
          </p:nvPicPr>
          <p:blipFill rotWithShape="1">
            <a:blip r:embed="rId145">
              <a:alphaModFix/>
            </a:blip>
            <a:srcRect/>
            <a:stretch/>
          </p:blipFill>
          <p:spPr>
            <a:xfrm>
              <a:off x="8079827" y="4303534"/>
              <a:ext cx="111912" cy="111925"/>
            </a:xfrm>
            <a:prstGeom prst="rect">
              <a:avLst/>
            </a:prstGeom>
            <a:noFill/>
            <a:ln>
              <a:noFill/>
            </a:ln>
          </p:spPr>
        </p:pic>
        <p:sp>
          <p:nvSpPr>
            <p:cNvPr id="967" name="Google Shape;967;p71"/>
            <p:cNvSpPr/>
            <p:nvPr/>
          </p:nvSpPr>
          <p:spPr>
            <a:xfrm>
              <a:off x="5537424" y="4332063"/>
              <a:ext cx="55245" cy="55245"/>
            </a:xfrm>
            <a:custGeom>
              <a:avLst/>
              <a:gdLst/>
              <a:ahLst/>
              <a:cxnLst/>
              <a:rect l="l" t="t" r="r" b="b"/>
              <a:pathLst>
                <a:path w="55245" h="55245" extrusionOk="0">
                  <a:moveTo>
                    <a:pt x="27432" y="0"/>
                  </a:moveTo>
                  <a:lnTo>
                    <a:pt x="16753" y="2155"/>
                  </a:lnTo>
                  <a:lnTo>
                    <a:pt x="8034" y="8034"/>
                  </a:lnTo>
                  <a:lnTo>
                    <a:pt x="2155" y="16753"/>
                  </a:lnTo>
                  <a:lnTo>
                    <a:pt x="0" y="27431"/>
                  </a:lnTo>
                  <a:lnTo>
                    <a:pt x="2155" y="38110"/>
                  </a:lnTo>
                  <a:lnTo>
                    <a:pt x="8034" y="46829"/>
                  </a:lnTo>
                  <a:lnTo>
                    <a:pt x="16753" y="52708"/>
                  </a:lnTo>
                  <a:lnTo>
                    <a:pt x="27432" y="54863"/>
                  </a:lnTo>
                  <a:lnTo>
                    <a:pt x="38110" y="52708"/>
                  </a:lnTo>
                  <a:lnTo>
                    <a:pt x="46829" y="46829"/>
                  </a:lnTo>
                  <a:lnTo>
                    <a:pt x="52708" y="38110"/>
                  </a:lnTo>
                  <a:lnTo>
                    <a:pt x="54864" y="27431"/>
                  </a:lnTo>
                  <a:lnTo>
                    <a:pt x="52708" y="16753"/>
                  </a:lnTo>
                  <a:lnTo>
                    <a:pt x="46829" y="8034"/>
                  </a:lnTo>
                  <a:lnTo>
                    <a:pt x="38110" y="2155"/>
                  </a:lnTo>
                  <a:lnTo>
                    <a:pt x="27432" y="0"/>
                  </a:lnTo>
                  <a:close/>
                </a:path>
              </a:pathLst>
            </a:custGeom>
            <a:solidFill>
              <a:srgbClr val="E27588"/>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68" name="Google Shape;968;p71"/>
            <p:cNvPicPr preferRelativeResize="0"/>
            <p:nvPr/>
          </p:nvPicPr>
          <p:blipFill rotWithShape="1">
            <a:blip r:embed="rId20">
              <a:alphaModFix/>
            </a:blip>
            <a:srcRect/>
            <a:stretch/>
          </p:blipFill>
          <p:spPr>
            <a:xfrm>
              <a:off x="9776219" y="4069813"/>
              <a:ext cx="149225" cy="149225"/>
            </a:xfrm>
            <a:prstGeom prst="rect">
              <a:avLst/>
            </a:prstGeom>
            <a:noFill/>
            <a:ln>
              <a:noFill/>
            </a:ln>
          </p:spPr>
        </p:pic>
        <p:sp>
          <p:nvSpPr>
            <p:cNvPr id="969" name="Google Shape;969;p71"/>
            <p:cNvSpPr/>
            <p:nvPr/>
          </p:nvSpPr>
          <p:spPr>
            <a:xfrm>
              <a:off x="9626982" y="4134551"/>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70" name="Google Shape;970;p71"/>
            <p:cNvSpPr/>
            <p:nvPr/>
          </p:nvSpPr>
          <p:spPr>
            <a:xfrm>
              <a:off x="9404244" y="4126870"/>
              <a:ext cx="35559" cy="35560"/>
            </a:xfrm>
            <a:custGeom>
              <a:avLst/>
              <a:gdLst/>
              <a:ahLst/>
              <a:cxnLst/>
              <a:rect l="l" t="t" r="r" b="b"/>
              <a:pathLst>
                <a:path w="35559" h="35560" extrusionOk="0">
                  <a:moveTo>
                    <a:pt x="27254" y="0"/>
                  </a:moveTo>
                  <a:lnTo>
                    <a:pt x="17551" y="0"/>
                  </a:lnTo>
                  <a:lnTo>
                    <a:pt x="7861" y="0"/>
                  </a:lnTo>
                  <a:lnTo>
                    <a:pt x="0" y="7861"/>
                  </a:lnTo>
                  <a:lnTo>
                    <a:pt x="0" y="27254"/>
                  </a:lnTo>
                  <a:lnTo>
                    <a:pt x="7861" y="35115"/>
                  </a:lnTo>
                  <a:lnTo>
                    <a:pt x="27254" y="35115"/>
                  </a:lnTo>
                  <a:lnTo>
                    <a:pt x="35102" y="27254"/>
                  </a:lnTo>
                  <a:lnTo>
                    <a:pt x="35102" y="7861"/>
                  </a:lnTo>
                  <a:lnTo>
                    <a:pt x="27254"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71" name="Google Shape;971;p71"/>
            <p:cNvSpPr/>
            <p:nvPr/>
          </p:nvSpPr>
          <p:spPr>
            <a:xfrm>
              <a:off x="8964226" y="4114800"/>
              <a:ext cx="59690" cy="59689"/>
            </a:xfrm>
            <a:custGeom>
              <a:avLst/>
              <a:gdLst/>
              <a:ahLst/>
              <a:cxnLst/>
              <a:rect l="l" t="t" r="r" b="b"/>
              <a:pathLst>
                <a:path w="59690" h="59689"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72" name="Google Shape;972;p71"/>
            <p:cNvPicPr preferRelativeResize="0"/>
            <p:nvPr/>
          </p:nvPicPr>
          <p:blipFill rotWithShape="1">
            <a:blip r:embed="rId65">
              <a:alphaModFix/>
            </a:blip>
            <a:srcRect/>
            <a:stretch/>
          </p:blipFill>
          <p:spPr>
            <a:xfrm>
              <a:off x="8738187" y="4103827"/>
              <a:ext cx="81203" cy="81203"/>
            </a:xfrm>
            <a:prstGeom prst="rect">
              <a:avLst/>
            </a:prstGeom>
            <a:noFill/>
            <a:ln>
              <a:noFill/>
            </a:ln>
          </p:spPr>
        </p:pic>
        <p:sp>
          <p:nvSpPr>
            <p:cNvPr id="973" name="Google Shape;973;p71"/>
            <p:cNvSpPr/>
            <p:nvPr/>
          </p:nvSpPr>
          <p:spPr>
            <a:xfrm>
              <a:off x="8541782" y="4121383"/>
              <a:ext cx="46354" cy="46354"/>
            </a:xfrm>
            <a:custGeom>
              <a:avLst/>
              <a:gdLst/>
              <a:ahLst/>
              <a:cxnLst/>
              <a:rect l="l" t="t" r="r" b="b"/>
              <a:pathLst>
                <a:path w="46354" h="46354" extrusionOk="0">
                  <a:moveTo>
                    <a:pt x="23037" y="0"/>
                  </a:moveTo>
                  <a:lnTo>
                    <a:pt x="14069" y="1810"/>
                  </a:lnTo>
                  <a:lnTo>
                    <a:pt x="6746" y="6746"/>
                  </a:lnTo>
                  <a:lnTo>
                    <a:pt x="1810" y="14069"/>
                  </a:lnTo>
                  <a:lnTo>
                    <a:pt x="0" y="23037"/>
                  </a:lnTo>
                  <a:lnTo>
                    <a:pt x="1810" y="32013"/>
                  </a:lnTo>
                  <a:lnTo>
                    <a:pt x="6746" y="39339"/>
                  </a:lnTo>
                  <a:lnTo>
                    <a:pt x="14069" y="44277"/>
                  </a:lnTo>
                  <a:lnTo>
                    <a:pt x="23037" y="46088"/>
                  </a:lnTo>
                  <a:lnTo>
                    <a:pt x="32005" y="44277"/>
                  </a:lnTo>
                  <a:lnTo>
                    <a:pt x="39328" y="39339"/>
                  </a:lnTo>
                  <a:lnTo>
                    <a:pt x="44265" y="32013"/>
                  </a:lnTo>
                  <a:lnTo>
                    <a:pt x="46075" y="23037"/>
                  </a:lnTo>
                  <a:lnTo>
                    <a:pt x="44265" y="14069"/>
                  </a:lnTo>
                  <a:lnTo>
                    <a:pt x="39328" y="6746"/>
                  </a:lnTo>
                  <a:lnTo>
                    <a:pt x="32005" y="1810"/>
                  </a:lnTo>
                  <a:lnTo>
                    <a:pt x="2303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74" name="Google Shape;974;p71"/>
            <p:cNvPicPr preferRelativeResize="0"/>
            <p:nvPr/>
          </p:nvPicPr>
          <p:blipFill rotWithShape="1">
            <a:blip r:embed="rId154">
              <a:alphaModFix/>
            </a:blip>
            <a:srcRect/>
            <a:stretch/>
          </p:blipFill>
          <p:spPr>
            <a:xfrm>
              <a:off x="8064460" y="4073103"/>
              <a:ext cx="142646" cy="142646"/>
            </a:xfrm>
            <a:prstGeom prst="rect">
              <a:avLst/>
            </a:prstGeom>
            <a:noFill/>
            <a:ln>
              <a:noFill/>
            </a:ln>
          </p:spPr>
        </p:pic>
        <p:sp>
          <p:nvSpPr>
            <p:cNvPr id="975" name="Google Shape;975;p71"/>
            <p:cNvSpPr/>
            <p:nvPr/>
          </p:nvSpPr>
          <p:spPr>
            <a:xfrm>
              <a:off x="10268892" y="3920581"/>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76" name="Google Shape;976;p71"/>
            <p:cNvSpPr/>
            <p:nvPr/>
          </p:nvSpPr>
          <p:spPr>
            <a:xfrm>
              <a:off x="10048341" y="3913997"/>
              <a:ext cx="33020" cy="33020"/>
            </a:xfrm>
            <a:custGeom>
              <a:avLst/>
              <a:gdLst/>
              <a:ahLst/>
              <a:cxnLst/>
              <a:rect l="l" t="t" r="r" b="b"/>
              <a:pathLst>
                <a:path w="33020" h="33020" extrusionOk="0">
                  <a:moveTo>
                    <a:pt x="25552" y="0"/>
                  </a:moveTo>
                  <a:lnTo>
                    <a:pt x="16459" y="0"/>
                  </a:lnTo>
                  <a:lnTo>
                    <a:pt x="7366" y="0"/>
                  </a:lnTo>
                  <a:lnTo>
                    <a:pt x="0" y="7365"/>
                  </a:lnTo>
                  <a:lnTo>
                    <a:pt x="0" y="25552"/>
                  </a:lnTo>
                  <a:lnTo>
                    <a:pt x="7366" y="32918"/>
                  </a:lnTo>
                  <a:lnTo>
                    <a:pt x="25552" y="32918"/>
                  </a:lnTo>
                  <a:lnTo>
                    <a:pt x="32918" y="25552"/>
                  </a:lnTo>
                  <a:lnTo>
                    <a:pt x="32918" y="7365"/>
                  </a:lnTo>
                  <a:lnTo>
                    <a:pt x="25552"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77" name="Google Shape;977;p71"/>
            <p:cNvSpPr/>
            <p:nvPr/>
          </p:nvSpPr>
          <p:spPr>
            <a:xfrm>
              <a:off x="9823399" y="3903024"/>
              <a:ext cx="55245" cy="55245"/>
            </a:xfrm>
            <a:custGeom>
              <a:avLst/>
              <a:gdLst/>
              <a:ahLst/>
              <a:cxnLst/>
              <a:rect l="l" t="t" r="r" b="b"/>
              <a:pathLst>
                <a:path w="55245" h="55245" extrusionOk="0">
                  <a:moveTo>
                    <a:pt x="27431" y="0"/>
                  </a:moveTo>
                  <a:lnTo>
                    <a:pt x="16753" y="2155"/>
                  </a:lnTo>
                  <a:lnTo>
                    <a:pt x="8034" y="8034"/>
                  </a:lnTo>
                  <a:lnTo>
                    <a:pt x="2155" y="16753"/>
                  </a:lnTo>
                  <a:lnTo>
                    <a:pt x="0" y="27432"/>
                  </a:lnTo>
                  <a:lnTo>
                    <a:pt x="2155" y="38110"/>
                  </a:lnTo>
                  <a:lnTo>
                    <a:pt x="8034" y="46829"/>
                  </a:lnTo>
                  <a:lnTo>
                    <a:pt x="16753" y="52708"/>
                  </a:lnTo>
                  <a:lnTo>
                    <a:pt x="27431" y="54864"/>
                  </a:lnTo>
                  <a:lnTo>
                    <a:pt x="38110" y="52708"/>
                  </a:lnTo>
                  <a:lnTo>
                    <a:pt x="46829" y="46829"/>
                  </a:lnTo>
                  <a:lnTo>
                    <a:pt x="52708" y="38110"/>
                  </a:lnTo>
                  <a:lnTo>
                    <a:pt x="54863" y="27432"/>
                  </a:lnTo>
                  <a:lnTo>
                    <a:pt x="52708" y="16753"/>
                  </a:lnTo>
                  <a:lnTo>
                    <a:pt x="46829" y="8034"/>
                  </a:lnTo>
                  <a:lnTo>
                    <a:pt x="38110" y="2155"/>
                  </a:lnTo>
                  <a:lnTo>
                    <a:pt x="27431"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78" name="Google Shape;978;p71"/>
            <p:cNvSpPr/>
            <p:nvPr/>
          </p:nvSpPr>
          <p:spPr>
            <a:xfrm>
              <a:off x="9633572" y="3927164"/>
              <a:ext cx="6984" cy="6985"/>
            </a:xfrm>
            <a:custGeom>
              <a:avLst/>
              <a:gdLst/>
              <a:ahLst/>
              <a:cxnLst/>
              <a:rect l="l" t="t" r="r" b="b"/>
              <a:pathLst>
                <a:path w="6984"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79" name="Google Shape;979;p71"/>
            <p:cNvSpPr/>
            <p:nvPr/>
          </p:nvSpPr>
          <p:spPr>
            <a:xfrm>
              <a:off x="9202339" y="3924971"/>
              <a:ext cx="11429" cy="11429"/>
            </a:xfrm>
            <a:custGeom>
              <a:avLst/>
              <a:gdLst/>
              <a:ahLst/>
              <a:cxnLst/>
              <a:rect l="l" t="t" r="r" b="b"/>
              <a:pathLst>
                <a:path w="11429" h="11429"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80" name="Google Shape;980;p71"/>
            <p:cNvSpPr/>
            <p:nvPr/>
          </p:nvSpPr>
          <p:spPr>
            <a:xfrm>
              <a:off x="8983974" y="3920581"/>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81" name="Google Shape;981;p71"/>
            <p:cNvSpPr/>
            <p:nvPr/>
          </p:nvSpPr>
          <p:spPr>
            <a:xfrm>
              <a:off x="8751357" y="3903024"/>
              <a:ext cx="55245" cy="55245"/>
            </a:xfrm>
            <a:custGeom>
              <a:avLst/>
              <a:gdLst/>
              <a:ahLst/>
              <a:cxnLst/>
              <a:rect l="l" t="t" r="r" b="b"/>
              <a:pathLst>
                <a:path w="55245" h="55245" extrusionOk="0">
                  <a:moveTo>
                    <a:pt x="27431" y="0"/>
                  </a:moveTo>
                  <a:lnTo>
                    <a:pt x="16753" y="2155"/>
                  </a:lnTo>
                  <a:lnTo>
                    <a:pt x="8034" y="8034"/>
                  </a:lnTo>
                  <a:lnTo>
                    <a:pt x="2155" y="16753"/>
                  </a:lnTo>
                  <a:lnTo>
                    <a:pt x="0" y="27432"/>
                  </a:lnTo>
                  <a:lnTo>
                    <a:pt x="2155" y="38110"/>
                  </a:lnTo>
                  <a:lnTo>
                    <a:pt x="8034" y="46829"/>
                  </a:lnTo>
                  <a:lnTo>
                    <a:pt x="16753" y="52708"/>
                  </a:lnTo>
                  <a:lnTo>
                    <a:pt x="27431" y="54864"/>
                  </a:lnTo>
                  <a:lnTo>
                    <a:pt x="38110" y="52708"/>
                  </a:lnTo>
                  <a:lnTo>
                    <a:pt x="46829" y="46829"/>
                  </a:lnTo>
                  <a:lnTo>
                    <a:pt x="52708" y="38110"/>
                  </a:lnTo>
                  <a:lnTo>
                    <a:pt x="54863" y="27432"/>
                  </a:lnTo>
                  <a:lnTo>
                    <a:pt x="52708" y="16753"/>
                  </a:lnTo>
                  <a:lnTo>
                    <a:pt x="46829" y="8034"/>
                  </a:lnTo>
                  <a:lnTo>
                    <a:pt x="38110" y="2155"/>
                  </a:lnTo>
                  <a:lnTo>
                    <a:pt x="27431"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82" name="Google Shape;982;p71"/>
            <p:cNvSpPr/>
            <p:nvPr/>
          </p:nvSpPr>
          <p:spPr>
            <a:xfrm>
              <a:off x="8339877" y="3919485"/>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83" name="Google Shape;983;p71"/>
            <p:cNvPicPr preferRelativeResize="0"/>
            <p:nvPr/>
          </p:nvPicPr>
          <p:blipFill rotWithShape="1">
            <a:blip r:embed="rId144">
              <a:alphaModFix/>
            </a:blip>
            <a:srcRect/>
            <a:stretch/>
          </p:blipFill>
          <p:spPr>
            <a:xfrm>
              <a:off x="8076525" y="3871206"/>
              <a:ext cx="118516" cy="118503"/>
            </a:xfrm>
            <a:prstGeom prst="rect">
              <a:avLst/>
            </a:prstGeom>
            <a:noFill/>
            <a:ln>
              <a:noFill/>
            </a:ln>
          </p:spPr>
        </p:pic>
        <p:sp>
          <p:nvSpPr>
            <p:cNvPr id="984" name="Google Shape;984;p71"/>
            <p:cNvSpPr/>
            <p:nvPr/>
          </p:nvSpPr>
          <p:spPr>
            <a:xfrm>
              <a:off x="10685860" y="3694541"/>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85" name="Google Shape;985;p71"/>
            <p:cNvSpPr/>
            <p:nvPr/>
          </p:nvSpPr>
          <p:spPr>
            <a:xfrm>
              <a:off x="10056025" y="3707710"/>
              <a:ext cx="17779" cy="17779"/>
            </a:xfrm>
            <a:custGeom>
              <a:avLst/>
              <a:gdLst/>
              <a:ahLst/>
              <a:cxnLst/>
              <a:rect l="l" t="t" r="r" b="b"/>
              <a:pathLst>
                <a:path w="17779" h="17779" extrusionOk="0">
                  <a:moveTo>
                    <a:pt x="13614" y="0"/>
                  </a:moveTo>
                  <a:lnTo>
                    <a:pt x="8775" y="0"/>
                  </a:lnTo>
                  <a:lnTo>
                    <a:pt x="3924" y="0"/>
                  </a:lnTo>
                  <a:lnTo>
                    <a:pt x="0" y="3924"/>
                  </a:lnTo>
                  <a:lnTo>
                    <a:pt x="0" y="13627"/>
                  </a:lnTo>
                  <a:lnTo>
                    <a:pt x="3924" y="17551"/>
                  </a:lnTo>
                  <a:lnTo>
                    <a:pt x="13614" y="17551"/>
                  </a:lnTo>
                  <a:lnTo>
                    <a:pt x="17551" y="13627"/>
                  </a:lnTo>
                  <a:lnTo>
                    <a:pt x="17551" y="3924"/>
                  </a:lnTo>
                  <a:lnTo>
                    <a:pt x="13614"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86" name="Google Shape;986;p71"/>
            <p:cNvSpPr/>
            <p:nvPr/>
          </p:nvSpPr>
          <p:spPr>
            <a:xfrm>
              <a:off x="9828885" y="3694541"/>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87" name="Google Shape;987;p71"/>
            <p:cNvSpPr/>
            <p:nvPr/>
          </p:nvSpPr>
          <p:spPr>
            <a:xfrm>
              <a:off x="9620403" y="3700028"/>
              <a:ext cx="33020" cy="33020"/>
            </a:xfrm>
            <a:custGeom>
              <a:avLst/>
              <a:gdLst/>
              <a:ahLst/>
              <a:cxnLst/>
              <a:rect l="l" t="t" r="r" b="b"/>
              <a:pathLst>
                <a:path w="33020" h="33020" extrusionOk="0">
                  <a:moveTo>
                    <a:pt x="25552" y="0"/>
                  </a:moveTo>
                  <a:lnTo>
                    <a:pt x="16459" y="0"/>
                  </a:lnTo>
                  <a:lnTo>
                    <a:pt x="7366" y="0"/>
                  </a:lnTo>
                  <a:lnTo>
                    <a:pt x="0" y="7365"/>
                  </a:lnTo>
                  <a:lnTo>
                    <a:pt x="0" y="25552"/>
                  </a:lnTo>
                  <a:lnTo>
                    <a:pt x="7366" y="32918"/>
                  </a:lnTo>
                  <a:lnTo>
                    <a:pt x="25552" y="32918"/>
                  </a:lnTo>
                  <a:lnTo>
                    <a:pt x="32918" y="25552"/>
                  </a:lnTo>
                  <a:lnTo>
                    <a:pt x="32918" y="7365"/>
                  </a:lnTo>
                  <a:lnTo>
                    <a:pt x="25552"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88" name="Google Shape;988;p71"/>
            <p:cNvSpPr/>
            <p:nvPr/>
          </p:nvSpPr>
          <p:spPr>
            <a:xfrm>
              <a:off x="9418506" y="3713196"/>
              <a:ext cx="6984" cy="6985"/>
            </a:xfrm>
            <a:custGeom>
              <a:avLst/>
              <a:gdLst/>
              <a:ahLst/>
              <a:cxnLst/>
              <a:rect l="l" t="t" r="r" b="b"/>
              <a:pathLst>
                <a:path w="6984"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89" name="Google Shape;989;p71"/>
            <p:cNvPicPr preferRelativeResize="0"/>
            <p:nvPr/>
          </p:nvPicPr>
          <p:blipFill rotWithShape="1">
            <a:blip r:embed="rId60">
              <a:alphaModFix/>
            </a:blip>
            <a:srcRect/>
            <a:stretch/>
          </p:blipFill>
          <p:spPr>
            <a:xfrm>
              <a:off x="9152962" y="3661625"/>
              <a:ext cx="109728" cy="109727"/>
            </a:xfrm>
            <a:prstGeom prst="rect">
              <a:avLst/>
            </a:prstGeom>
            <a:noFill/>
            <a:ln>
              <a:noFill/>
            </a:ln>
          </p:spPr>
        </p:pic>
        <p:pic>
          <p:nvPicPr>
            <p:cNvPr id="990" name="Google Shape;990;p71"/>
            <p:cNvPicPr preferRelativeResize="0"/>
            <p:nvPr/>
          </p:nvPicPr>
          <p:blipFill rotWithShape="1">
            <a:blip r:embed="rId24">
              <a:alphaModFix/>
            </a:blip>
            <a:srcRect/>
            <a:stretch/>
          </p:blipFill>
          <p:spPr>
            <a:xfrm>
              <a:off x="8948872" y="3671500"/>
              <a:ext cx="89966" cy="89979"/>
            </a:xfrm>
            <a:prstGeom prst="rect">
              <a:avLst/>
            </a:prstGeom>
            <a:noFill/>
            <a:ln>
              <a:noFill/>
            </a:ln>
          </p:spPr>
        </p:pic>
        <p:sp>
          <p:nvSpPr>
            <p:cNvPr id="991" name="Google Shape;991;p71"/>
            <p:cNvSpPr/>
            <p:nvPr/>
          </p:nvSpPr>
          <p:spPr>
            <a:xfrm>
              <a:off x="8753554" y="3691249"/>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55" y="48487"/>
                  </a:lnTo>
                  <a:lnTo>
                    <a:pt x="43076" y="43081"/>
                  </a:lnTo>
                  <a:lnTo>
                    <a:pt x="48486" y="35060"/>
                  </a:lnTo>
                  <a:lnTo>
                    <a:pt x="50469" y="25234"/>
                  </a:lnTo>
                  <a:lnTo>
                    <a:pt x="48486" y="15414"/>
                  </a:lnTo>
                  <a:lnTo>
                    <a:pt x="43076" y="7392"/>
                  </a:lnTo>
                  <a:lnTo>
                    <a:pt x="35055" y="1983"/>
                  </a:lnTo>
                  <a:lnTo>
                    <a:pt x="25234"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992" name="Google Shape;992;p71"/>
            <p:cNvPicPr preferRelativeResize="0"/>
            <p:nvPr/>
          </p:nvPicPr>
          <p:blipFill rotWithShape="1">
            <a:blip r:embed="rId136">
              <a:alphaModFix/>
            </a:blip>
            <a:srcRect/>
            <a:stretch/>
          </p:blipFill>
          <p:spPr>
            <a:xfrm>
              <a:off x="8523126" y="3674790"/>
              <a:ext cx="83388" cy="83388"/>
            </a:xfrm>
            <a:prstGeom prst="rect">
              <a:avLst/>
            </a:prstGeom>
            <a:noFill/>
            <a:ln>
              <a:noFill/>
            </a:ln>
          </p:spPr>
        </p:pic>
        <p:pic>
          <p:nvPicPr>
            <p:cNvPr id="993" name="Google Shape;993;p71"/>
            <p:cNvPicPr preferRelativeResize="0"/>
            <p:nvPr/>
          </p:nvPicPr>
          <p:blipFill rotWithShape="1">
            <a:blip r:embed="rId155">
              <a:alphaModFix/>
            </a:blip>
            <a:srcRect/>
            <a:stretch/>
          </p:blipFill>
          <p:spPr>
            <a:xfrm>
              <a:off x="8316839" y="3682473"/>
              <a:ext cx="68021" cy="68033"/>
            </a:xfrm>
            <a:prstGeom prst="rect">
              <a:avLst/>
            </a:prstGeom>
            <a:noFill/>
            <a:ln>
              <a:noFill/>
            </a:ln>
          </p:spPr>
        </p:pic>
        <p:pic>
          <p:nvPicPr>
            <p:cNvPr id="994" name="Google Shape;994;p71"/>
            <p:cNvPicPr preferRelativeResize="0"/>
            <p:nvPr/>
          </p:nvPicPr>
          <p:blipFill rotWithShape="1">
            <a:blip r:embed="rId60">
              <a:alphaModFix/>
            </a:blip>
            <a:srcRect/>
            <a:stretch/>
          </p:blipFill>
          <p:spPr>
            <a:xfrm>
              <a:off x="8079827" y="3660528"/>
              <a:ext cx="111912" cy="111925"/>
            </a:xfrm>
            <a:prstGeom prst="rect">
              <a:avLst/>
            </a:prstGeom>
            <a:noFill/>
            <a:ln>
              <a:noFill/>
            </a:ln>
          </p:spPr>
        </p:pic>
        <p:sp>
          <p:nvSpPr>
            <p:cNvPr id="995" name="Google Shape;995;p71"/>
            <p:cNvSpPr/>
            <p:nvPr/>
          </p:nvSpPr>
          <p:spPr>
            <a:xfrm>
              <a:off x="10489443" y="3497033"/>
              <a:ext cx="8890" cy="8889"/>
            </a:xfrm>
            <a:custGeom>
              <a:avLst/>
              <a:gdLst/>
              <a:ahLst/>
              <a:cxnLst/>
              <a:rect l="l" t="t" r="r" b="b"/>
              <a:pathLst>
                <a:path w="8890"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96" name="Google Shape;996;p71"/>
            <p:cNvSpPr/>
            <p:nvPr/>
          </p:nvSpPr>
          <p:spPr>
            <a:xfrm>
              <a:off x="10045051" y="3481669"/>
              <a:ext cx="40004" cy="40004"/>
            </a:xfrm>
            <a:custGeom>
              <a:avLst/>
              <a:gdLst/>
              <a:ahLst/>
              <a:cxnLst/>
              <a:rect l="l" t="t" r="r" b="b"/>
              <a:pathLst>
                <a:path w="40004" h="40004" extrusionOk="0">
                  <a:moveTo>
                    <a:pt x="19748" y="0"/>
                  </a:moveTo>
                  <a:lnTo>
                    <a:pt x="12060" y="1551"/>
                  </a:lnTo>
                  <a:lnTo>
                    <a:pt x="5783" y="5783"/>
                  </a:lnTo>
                  <a:lnTo>
                    <a:pt x="1551" y="12060"/>
                  </a:lnTo>
                  <a:lnTo>
                    <a:pt x="0" y="19748"/>
                  </a:lnTo>
                  <a:lnTo>
                    <a:pt x="1551" y="27436"/>
                  </a:lnTo>
                  <a:lnTo>
                    <a:pt x="5783" y="33713"/>
                  </a:lnTo>
                  <a:lnTo>
                    <a:pt x="12060" y="37945"/>
                  </a:lnTo>
                  <a:lnTo>
                    <a:pt x="19748" y="39497"/>
                  </a:lnTo>
                  <a:lnTo>
                    <a:pt x="27436" y="37945"/>
                  </a:lnTo>
                  <a:lnTo>
                    <a:pt x="33713" y="33713"/>
                  </a:lnTo>
                  <a:lnTo>
                    <a:pt x="37945" y="27436"/>
                  </a:lnTo>
                  <a:lnTo>
                    <a:pt x="39496" y="19748"/>
                  </a:lnTo>
                  <a:lnTo>
                    <a:pt x="37945" y="12060"/>
                  </a:lnTo>
                  <a:lnTo>
                    <a:pt x="33713" y="5783"/>
                  </a:lnTo>
                  <a:lnTo>
                    <a:pt x="27436" y="1551"/>
                  </a:lnTo>
                  <a:lnTo>
                    <a:pt x="1974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97" name="Google Shape;997;p71"/>
            <p:cNvSpPr/>
            <p:nvPr/>
          </p:nvSpPr>
          <p:spPr>
            <a:xfrm>
              <a:off x="9832176" y="3482766"/>
              <a:ext cx="37465" cy="37464"/>
            </a:xfrm>
            <a:custGeom>
              <a:avLst/>
              <a:gdLst/>
              <a:ahLst/>
              <a:cxnLst/>
              <a:rect l="l" t="t" r="r" b="b"/>
              <a:pathLst>
                <a:path w="37465" h="37464"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98" name="Google Shape;998;p71"/>
            <p:cNvSpPr/>
            <p:nvPr/>
          </p:nvSpPr>
          <p:spPr>
            <a:xfrm>
              <a:off x="9614916" y="3479474"/>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999" name="Google Shape;999;p71"/>
            <p:cNvSpPr/>
            <p:nvPr/>
          </p:nvSpPr>
          <p:spPr>
            <a:xfrm>
              <a:off x="9408626" y="3488252"/>
              <a:ext cx="26670" cy="26670"/>
            </a:xfrm>
            <a:custGeom>
              <a:avLst/>
              <a:gdLst/>
              <a:ahLst/>
              <a:cxnLst/>
              <a:rect l="l" t="t" r="r" b="b"/>
              <a:pathLst>
                <a:path w="26670" h="26670"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00" name="Google Shape;1000;p71"/>
            <p:cNvSpPr/>
            <p:nvPr/>
          </p:nvSpPr>
          <p:spPr>
            <a:xfrm>
              <a:off x="9194656" y="3488252"/>
              <a:ext cx="26670" cy="26670"/>
            </a:xfrm>
            <a:custGeom>
              <a:avLst/>
              <a:gdLst/>
              <a:ahLst/>
              <a:cxnLst/>
              <a:rect l="l" t="t" r="r" b="b"/>
              <a:pathLst>
                <a:path w="26670" h="26670"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01" name="Google Shape;1001;p71"/>
            <p:cNvPicPr preferRelativeResize="0"/>
            <p:nvPr/>
          </p:nvPicPr>
          <p:blipFill rotWithShape="1">
            <a:blip r:embed="rId156">
              <a:alphaModFix/>
            </a:blip>
            <a:srcRect/>
            <a:stretch/>
          </p:blipFill>
          <p:spPr>
            <a:xfrm>
              <a:off x="8952161" y="3459723"/>
              <a:ext cx="83388" cy="83388"/>
            </a:xfrm>
            <a:prstGeom prst="rect">
              <a:avLst/>
            </a:prstGeom>
            <a:noFill/>
            <a:ln>
              <a:noFill/>
            </a:ln>
          </p:spPr>
        </p:pic>
        <p:pic>
          <p:nvPicPr>
            <p:cNvPr id="1002" name="Google Shape;1002;p71"/>
            <p:cNvPicPr preferRelativeResize="0"/>
            <p:nvPr/>
          </p:nvPicPr>
          <p:blipFill rotWithShape="1">
            <a:blip r:embed="rId157">
              <a:alphaModFix/>
            </a:blip>
            <a:srcRect/>
            <a:stretch/>
          </p:blipFill>
          <p:spPr>
            <a:xfrm>
              <a:off x="8743673" y="3466307"/>
              <a:ext cx="70230" cy="70230"/>
            </a:xfrm>
            <a:prstGeom prst="rect">
              <a:avLst/>
            </a:prstGeom>
            <a:noFill/>
            <a:ln>
              <a:noFill/>
            </a:ln>
          </p:spPr>
        </p:pic>
        <p:pic>
          <p:nvPicPr>
            <p:cNvPr id="1003" name="Google Shape;1003;p71"/>
            <p:cNvPicPr preferRelativeResize="0"/>
            <p:nvPr/>
          </p:nvPicPr>
          <p:blipFill rotWithShape="1">
            <a:blip r:embed="rId158">
              <a:alphaModFix/>
            </a:blip>
            <a:srcRect/>
            <a:stretch/>
          </p:blipFill>
          <p:spPr>
            <a:xfrm>
              <a:off x="8483617" y="3420221"/>
              <a:ext cx="162407" cy="162394"/>
            </a:xfrm>
            <a:prstGeom prst="rect">
              <a:avLst/>
            </a:prstGeom>
            <a:noFill/>
            <a:ln>
              <a:noFill/>
            </a:ln>
          </p:spPr>
        </p:pic>
        <p:pic>
          <p:nvPicPr>
            <p:cNvPr id="1004" name="Google Shape;1004;p71"/>
            <p:cNvPicPr preferRelativeResize="0"/>
            <p:nvPr/>
          </p:nvPicPr>
          <p:blipFill rotWithShape="1">
            <a:blip r:embed="rId159">
              <a:alphaModFix/>
            </a:blip>
            <a:srcRect/>
            <a:stretch/>
          </p:blipFill>
          <p:spPr>
            <a:xfrm>
              <a:off x="8274040" y="3424612"/>
              <a:ext cx="153619" cy="153619"/>
            </a:xfrm>
            <a:prstGeom prst="rect">
              <a:avLst/>
            </a:prstGeom>
            <a:noFill/>
            <a:ln>
              <a:noFill/>
            </a:ln>
          </p:spPr>
        </p:pic>
        <p:sp>
          <p:nvSpPr>
            <p:cNvPr id="1005" name="Google Shape;1005;p71"/>
            <p:cNvSpPr/>
            <p:nvPr/>
          </p:nvSpPr>
          <p:spPr>
            <a:xfrm>
              <a:off x="8125902" y="3491545"/>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06" name="Google Shape;1006;p71"/>
            <p:cNvPicPr preferRelativeResize="0"/>
            <p:nvPr/>
          </p:nvPicPr>
          <p:blipFill rotWithShape="1">
            <a:blip r:embed="rId160">
              <a:alphaModFix/>
            </a:blip>
            <a:srcRect/>
            <a:stretch/>
          </p:blipFill>
          <p:spPr>
            <a:xfrm>
              <a:off x="7440110" y="3448753"/>
              <a:ext cx="105333" cy="105333"/>
            </a:xfrm>
            <a:prstGeom prst="rect">
              <a:avLst/>
            </a:prstGeom>
            <a:noFill/>
            <a:ln>
              <a:noFill/>
            </a:ln>
          </p:spPr>
        </p:pic>
        <p:pic>
          <p:nvPicPr>
            <p:cNvPr id="1007" name="Google Shape;1007;p71"/>
            <p:cNvPicPr preferRelativeResize="0"/>
            <p:nvPr/>
          </p:nvPicPr>
          <p:blipFill rotWithShape="1">
            <a:blip r:embed="rId161">
              <a:alphaModFix/>
            </a:blip>
            <a:srcRect/>
            <a:stretch/>
          </p:blipFill>
          <p:spPr>
            <a:xfrm>
              <a:off x="3158515" y="3453139"/>
              <a:ext cx="96570" cy="96558"/>
            </a:xfrm>
            <a:prstGeom prst="rect">
              <a:avLst/>
            </a:prstGeom>
            <a:noFill/>
            <a:ln>
              <a:noFill/>
            </a:ln>
          </p:spPr>
        </p:pic>
        <p:pic>
          <p:nvPicPr>
            <p:cNvPr id="1008" name="Google Shape;1008;p71"/>
            <p:cNvPicPr preferRelativeResize="0"/>
            <p:nvPr/>
          </p:nvPicPr>
          <p:blipFill rotWithShape="1">
            <a:blip r:embed="rId140">
              <a:alphaModFix/>
            </a:blip>
            <a:srcRect/>
            <a:stretch/>
          </p:blipFill>
          <p:spPr>
            <a:xfrm>
              <a:off x="2736062" y="3458628"/>
              <a:ext cx="85598" cy="85585"/>
            </a:xfrm>
            <a:prstGeom prst="rect">
              <a:avLst/>
            </a:prstGeom>
            <a:noFill/>
            <a:ln>
              <a:noFill/>
            </a:ln>
          </p:spPr>
        </p:pic>
        <p:pic>
          <p:nvPicPr>
            <p:cNvPr id="1009" name="Google Shape;1009;p71"/>
            <p:cNvPicPr preferRelativeResize="0"/>
            <p:nvPr/>
          </p:nvPicPr>
          <p:blipFill rotWithShape="1">
            <a:blip r:embed="rId162">
              <a:alphaModFix/>
            </a:blip>
            <a:srcRect/>
            <a:stretch/>
          </p:blipFill>
          <p:spPr>
            <a:xfrm>
              <a:off x="2943454" y="3452044"/>
              <a:ext cx="98755" cy="98755"/>
            </a:xfrm>
            <a:prstGeom prst="rect">
              <a:avLst/>
            </a:prstGeom>
            <a:noFill/>
            <a:ln>
              <a:noFill/>
            </a:ln>
          </p:spPr>
        </p:pic>
        <p:sp>
          <p:nvSpPr>
            <p:cNvPr id="1010" name="Google Shape;1010;p71"/>
            <p:cNvSpPr/>
            <p:nvPr/>
          </p:nvSpPr>
          <p:spPr>
            <a:xfrm>
              <a:off x="2559401" y="3497033"/>
              <a:ext cx="8889" cy="8889"/>
            </a:xfrm>
            <a:custGeom>
              <a:avLst/>
              <a:gdLst/>
              <a:ahLst/>
              <a:cxnLst/>
              <a:rect l="l" t="t" r="r" b="b"/>
              <a:pathLst>
                <a:path w="8889"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11" name="Google Shape;1011;p71"/>
            <p:cNvSpPr/>
            <p:nvPr/>
          </p:nvSpPr>
          <p:spPr>
            <a:xfrm>
              <a:off x="2336655" y="3488252"/>
              <a:ext cx="26669" cy="26670"/>
            </a:xfrm>
            <a:custGeom>
              <a:avLst/>
              <a:gdLst/>
              <a:ahLst/>
              <a:cxnLst/>
              <a:rect l="l" t="t" r="r" b="b"/>
              <a:pathLst>
                <a:path w="26669" h="26670"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12" name="Google Shape;1012;p71"/>
            <p:cNvPicPr preferRelativeResize="0"/>
            <p:nvPr/>
          </p:nvPicPr>
          <p:blipFill rotWithShape="1">
            <a:blip r:embed="rId151">
              <a:alphaModFix/>
            </a:blip>
            <a:srcRect/>
            <a:stretch/>
          </p:blipFill>
          <p:spPr>
            <a:xfrm>
              <a:off x="2075505" y="3441070"/>
              <a:ext cx="120700" cy="120700"/>
            </a:xfrm>
            <a:prstGeom prst="rect">
              <a:avLst/>
            </a:prstGeom>
            <a:noFill/>
            <a:ln>
              <a:noFill/>
            </a:ln>
          </p:spPr>
        </p:pic>
        <p:sp>
          <p:nvSpPr>
            <p:cNvPr id="1013" name="Google Shape;1013;p71"/>
            <p:cNvSpPr/>
            <p:nvPr/>
          </p:nvSpPr>
          <p:spPr>
            <a:xfrm>
              <a:off x="10054920" y="3277575"/>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14" name="Google Shape;1014;p71"/>
            <p:cNvSpPr/>
            <p:nvPr/>
          </p:nvSpPr>
          <p:spPr>
            <a:xfrm>
              <a:off x="9832176" y="3268796"/>
              <a:ext cx="37465" cy="37464"/>
            </a:xfrm>
            <a:custGeom>
              <a:avLst/>
              <a:gdLst/>
              <a:ahLst/>
              <a:cxnLst/>
              <a:rect l="l" t="t" r="r" b="b"/>
              <a:pathLst>
                <a:path w="37465" h="37464"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15" name="Google Shape;1015;p71"/>
            <p:cNvPicPr preferRelativeResize="0"/>
            <p:nvPr/>
          </p:nvPicPr>
          <p:blipFill rotWithShape="1">
            <a:blip r:embed="rId140">
              <a:alphaModFix/>
            </a:blip>
            <a:srcRect/>
            <a:stretch/>
          </p:blipFill>
          <p:spPr>
            <a:xfrm>
              <a:off x="9594062" y="3244658"/>
              <a:ext cx="85598" cy="85585"/>
            </a:xfrm>
            <a:prstGeom prst="rect">
              <a:avLst/>
            </a:prstGeom>
            <a:noFill/>
            <a:ln>
              <a:noFill/>
            </a:ln>
          </p:spPr>
        </p:pic>
        <p:sp>
          <p:nvSpPr>
            <p:cNvPr id="1016" name="Google Shape;1016;p71"/>
            <p:cNvSpPr/>
            <p:nvPr/>
          </p:nvSpPr>
          <p:spPr>
            <a:xfrm>
              <a:off x="9408626" y="3274283"/>
              <a:ext cx="26670" cy="26670"/>
            </a:xfrm>
            <a:custGeom>
              <a:avLst/>
              <a:gdLst/>
              <a:ahLst/>
              <a:cxnLst/>
              <a:rect l="l" t="t" r="r" b="b"/>
              <a:pathLst>
                <a:path w="26670" h="26670"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17" name="Google Shape;1017;p71"/>
            <p:cNvPicPr preferRelativeResize="0"/>
            <p:nvPr/>
          </p:nvPicPr>
          <p:blipFill rotWithShape="1">
            <a:blip r:embed="rId10">
              <a:alphaModFix/>
            </a:blip>
            <a:srcRect/>
            <a:stretch/>
          </p:blipFill>
          <p:spPr>
            <a:xfrm>
              <a:off x="9144185" y="3223810"/>
              <a:ext cx="127279" cy="127279"/>
            </a:xfrm>
            <a:prstGeom prst="rect">
              <a:avLst/>
            </a:prstGeom>
            <a:noFill/>
            <a:ln>
              <a:noFill/>
            </a:ln>
          </p:spPr>
        </p:pic>
        <p:pic>
          <p:nvPicPr>
            <p:cNvPr id="1018" name="Google Shape;1018;p71"/>
            <p:cNvPicPr preferRelativeResize="0"/>
            <p:nvPr/>
          </p:nvPicPr>
          <p:blipFill rotWithShape="1">
            <a:blip r:embed="rId163">
              <a:alphaModFix/>
            </a:blip>
            <a:srcRect/>
            <a:stretch/>
          </p:blipFill>
          <p:spPr>
            <a:xfrm>
              <a:off x="8913757" y="3207351"/>
              <a:ext cx="160197" cy="160197"/>
            </a:xfrm>
            <a:prstGeom prst="rect">
              <a:avLst/>
            </a:prstGeom>
            <a:noFill/>
            <a:ln>
              <a:noFill/>
            </a:ln>
          </p:spPr>
        </p:pic>
        <p:pic>
          <p:nvPicPr>
            <p:cNvPr id="1019" name="Google Shape;1019;p71"/>
            <p:cNvPicPr preferRelativeResize="0"/>
            <p:nvPr/>
          </p:nvPicPr>
          <p:blipFill rotWithShape="1">
            <a:blip r:embed="rId164">
              <a:alphaModFix/>
            </a:blip>
            <a:srcRect/>
            <a:stretch/>
          </p:blipFill>
          <p:spPr>
            <a:xfrm>
              <a:off x="8746962" y="3255631"/>
              <a:ext cx="63652" cy="63639"/>
            </a:xfrm>
            <a:prstGeom prst="rect">
              <a:avLst/>
            </a:prstGeom>
            <a:noFill/>
            <a:ln>
              <a:noFill/>
            </a:ln>
          </p:spPr>
        </p:pic>
        <p:pic>
          <p:nvPicPr>
            <p:cNvPr id="1020" name="Google Shape;1020;p71"/>
            <p:cNvPicPr preferRelativeResize="0"/>
            <p:nvPr/>
          </p:nvPicPr>
          <p:blipFill rotWithShape="1">
            <a:blip r:embed="rId136">
              <a:alphaModFix/>
            </a:blip>
            <a:srcRect/>
            <a:stretch/>
          </p:blipFill>
          <p:spPr>
            <a:xfrm>
              <a:off x="8523126" y="3245754"/>
              <a:ext cx="83388" cy="83388"/>
            </a:xfrm>
            <a:prstGeom prst="rect">
              <a:avLst/>
            </a:prstGeom>
            <a:noFill/>
            <a:ln>
              <a:noFill/>
            </a:ln>
          </p:spPr>
        </p:pic>
        <p:pic>
          <p:nvPicPr>
            <p:cNvPr id="1021" name="Google Shape;1021;p71"/>
            <p:cNvPicPr preferRelativeResize="0"/>
            <p:nvPr/>
          </p:nvPicPr>
          <p:blipFill rotWithShape="1">
            <a:blip r:embed="rId150">
              <a:alphaModFix/>
            </a:blip>
            <a:srcRect/>
            <a:stretch/>
          </p:blipFill>
          <p:spPr>
            <a:xfrm>
              <a:off x="8293788" y="3230392"/>
              <a:ext cx="114122" cy="114122"/>
            </a:xfrm>
            <a:prstGeom prst="rect">
              <a:avLst/>
            </a:prstGeom>
            <a:noFill/>
            <a:ln>
              <a:noFill/>
            </a:ln>
          </p:spPr>
        </p:pic>
        <p:pic>
          <p:nvPicPr>
            <p:cNvPr id="1022" name="Google Shape;1022;p71"/>
            <p:cNvPicPr preferRelativeResize="0"/>
            <p:nvPr/>
          </p:nvPicPr>
          <p:blipFill rotWithShape="1">
            <a:blip r:embed="rId165">
              <a:alphaModFix/>
            </a:blip>
            <a:srcRect/>
            <a:stretch/>
          </p:blipFill>
          <p:spPr>
            <a:xfrm>
              <a:off x="8087498" y="3239170"/>
              <a:ext cx="96570" cy="96558"/>
            </a:xfrm>
            <a:prstGeom prst="rect">
              <a:avLst/>
            </a:prstGeom>
            <a:noFill/>
            <a:ln>
              <a:noFill/>
            </a:ln>
          </p:spPr>
        </p:pic>
        <p:pic>
          <p:nvPicPr>
            <p:cNvPr id="1023" name="Google Shape;1023;p71"/>
            <p:cNvPicPr preferRelativeResize="0"/>
            <p:nvPr/>
          </p:nvPicPr>
          <p:blipFill rotWithShape="1">
            <a:blip r:embed="rId26">
              <a:alphaModFix/>
            </a:blip>
            <a:srcRect/>
            <a:stretch/>
          </p:blipFill>
          <p:spPr>
            <a:xfrm>
              <a:off x="7429137" y="3223810"/>
              <a:ext cx="127279" cy="127279"/>
            </a:xfrm>
            <a:prstGeom prst="rect">
              <a:avLst/>
            </a:prstGeom>
            <a:noFill/>
            <a:ln>
              <a:noFill/>
            </a:ln>
          </p:spPr>
        </p:pic>
        <p:pic>
          <p:nvPicPr>
            <p:cNvPr id="1024" name="Google Shape;1024;p71"/>
            <p:cNvPicPr preferRelativeResize="0"/>
            <p:nvPr/>
          </p:nvPicPr>
          <p:blipFill rotWithShape="1">
            <a:blip r:embed="rId66">
              <a:alphaModFix/>
            </a:blip>
            <a:srcRect/>
            <a:stretch/>
          </p:blipFill>
          <p:spPr>
            <a:xfrm>
              <a:off x="7212970" y="3221616"/>
              <a:ext cx="131673" cy="131673"/>
            </a:xfrm>
            <a:prstGeom prst="rect">
              <a:avLst/>
            </a:prstGeom>
            <a:noFill/>
            <a:ln>
              <a:noFill/>
            </a:ln>
          </p:spPr>
        </p:pic>
        <p:sp>
          <p:nvSpPr>
            <p:cNvPr id="1025" name="Google Shape;1025;p71"/>
            <p:cNvSpPr/>
            <p:nvPr/>
          </p:nvSpPr>
          <p:spPr>
            <a:xfrm>
              <a:off x="7040694" y="3263312"/>
              <a:ext cx="48895" cy="48895"/>
            </a:xfrm>
            <a:custGeom>
              <a:avLst/>
              <a:gdLst/>
              <a:ahLst/>
              <a:cxnLst/>
              <a:rect l="l" t="t" r="r" b="b"/>
              <a:pathLst>
                <a:path w="48895" h="48895"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26" name="Google Shape;1026;p71"/>
            <p:cNvSpPr/>
            <p:nvPr/>
          </p:nvSpPr>
          <p:spPr>
            <a:xfrm>
              <a:off x="6819051" y="3256729"/>
              <a:ext cx="61595" cy="61595"/>
            </a:xfrm>
            <a:custGeom>
              <a:avLst/>
              <a:gdLst/>
              <a:ahLst/>
              <a:cxnLst/>
              <a:rect l="l" t="t" r="r" b="b"/>
              <a:pathLst>
                <a:path w="61595" h="61595" extrusionOk="0">
                  <a:moveTo>
                    <a:pt x="30721" y="0"/>
                  </a:moveTo>
                  <a:lnTo>
                    <a:pt x="18763" y="2414"/>
                  </a:lnTo>
                  <a:lnTo>
                    <a:pt x="8997" y="8997"/>
                  </a:lnTo>
                  <a:lnTo>
                    <a:pt x="2414" y="18763"/>
                  </a:lnTo>
                  <a:lnTo>
                    <a:pt x="0" y="30721"/>
                  </a:lnTo>
                  <a:lnTo>
                    <a:pt x="2414" y="42679"/>
                  </a:lnTo>
                  <a:lnTo>
                    <a:pt x="8997" y="52444"/>
                  </a:lnTo>
                  <a:lnTo>
                    <a:pt x="18763" y="59028"/>
                  </a:lnTo>
                  <a:lnTo>
                    <a:pt x="30721" y="61442"/>
                  </a:lnTo>
                  <a:lnTo>
                    <a:pt x="42679" y="59028"/>
                  </a:lnTo>
                  <a:lnTo>
                    <a:pt x="52444" y="52444"/>
                  </a:lnTo>
                  <a:lnTo>
                    <a:pt x="59028" y="42679"/>
                  </a:lnTo>
                  <a:lnTo>
                    <a:pt x="61442" y="30721"/>
                  </a:lnTo>
                  <a:lnTo>
                    <a:pt x="59028" y="18763"/>
                  </a:lnTo>
                  <a:lnTo>
                    <a:pt x="52444" y="8997"/>
                  </a:lnTo>
                  <a:lnTo>
                    <a:pt x="42679" y="2414"/>
                  </a:lnTo>
                  <a:lnTo>
                    <a:pt x="30721"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27" name="Google Shape;1027;p71"/>
            <p:cNvSpPr/>
            <p:nvPr/>
          </p:nvSpPr>
          <p:spPr>
            <a:xfrm>
              <a:off x="6392203" y="3257826"/>
              <a:ext cx="59689" cy="59689"/>
            </a:xfrm>
            <a:custGeom>
              <a:avLst/>
              <a:gdLst/>
              <a:ahLst/>
              <a:cxnLst/>
              <a:rect l="l" t="t" r="r" b="b"/>
              <a:pathLst>
                <a:path w="59689" h="59689"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28" name="Google Shape;1028;p71"/>
            <p:cNvSpPr/>
            <p:nvPr/>
          </p:nvSpPr>
          <p:spPr>
            <a:xfrm>
              <a:off x="3202407" y="3283063"/>
              <a:ext cx="8889" cy="8889"/>
            </a:xfrm>
            <a:custGeom>
              <a:avLst/>
              <a:gdLst/>
              <a:ahLst/>
              <a:cxnLst/>
              <a:rect l="l" t="t" r="r" b="b"/>
              <a:pathLst>
                <a:path w="8889"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29" name="Google Shape;1029;p71"/>
            <p:cNvPicPr preferRelativeResize="0"/>
            <p:nvPr/>
          </p:nvPicPr>
          <p:blipFill rotWithShape="1">
            <a:blip r:embed="rId166">
              <a:alphaModFix/>
            </a:blip>
            <a:srcRect/>
            <a:stretch/>
          </p:blipFill>
          <p:spPr>
            <a:xfrm>
              <a:off x="2933573" y="3228199"/>
              <a:ext cx="118516" cy="118503"/>
            </a:xfrm>
            <a:prstGeom prst="rect">
              <a:avLst/>
            </a:prstGeom>
            <a:noFill/>
            <a:ln>
              <a:noFill/>
            </a:ln>
          </p:spPr>
        </p:pic>
        <p:pic>
          <p:nvPicPr>
            <p:cNvPr id="1030" name="Google Shape;1030;p71"/>
            <p:cNvPicPr preferRelativeResize="0"/>
            <p:nvPr/>
          </p:nvPicPr>
          <p:blipFill rotWithShape="1">
            <a:blip r:embed="rId167">
              <a:alphaModFix/>
            </a:blip>
            <a:srcRect/>
            <a:stretch/>
          </p:blipFill>
          <p:spPr>
            <a:xfrm>
              <a:off x="2706446" y="3215032"/>
              <a:ext cx="144830" cy="144843"/>
            </a:xfrm>
            <a:prstGeom prst="rect">
              <a:avLst/>
            </a:prstGeom>
            <a:noFill/>
            <a:ln>
              <a:noFill/>
            </a:ln>
          </p:spPr>
        </p:pic>
        <p:sp>
          <p:nvSpPr>
            <p:cNvPr id="1031" name="Google Shape;1031;p71"/>
            <p:cNvSpPr/>
            <p:nvPr/>
          </p:nvSpPr>
          <p:spPr>
            <a:xfrm>
              <a:off x="2544047" y="3267699"/>
              <a:ext cx="40005" cy="40004"/>
            </a:xfrm>
            <a:custGeom>
              <a:avLst/>
              <a:gdLst/>
              <a:ahLst/>
              <a:cxnLst/>
              <a:rect l="l" t="t" r="r" b="b"/>
              <a:pathLst>
                <a:path w="40005" h="40004" extrusionOk="0">
                  <a:moveTo>
                    <a:pt x="19748" y="0"/>
                  </a:moveTo>
                  <a:lnTo>
                    <a:pt x="12060" y="1551"/>
                  </a:lnTo>
                  <a:lnTo>
                    <a:pt x="5783" y="5783"/>
                  </a:lnTo>
                  <a:lnTo>
                    <a:pt x="1551" y="12060"/>
                  </a:lnTo>
                  <a:lnTo>
                    <a:pt x="0" y="19748"/>
                  </a:lnTo>
                  <a:lnTo>
                    <a:pt x="1551" y="27436"/>
                  </a:lnTo>
                  <a:lnTo>
                    <a:pt x="5783" y="33713"/>
                  </a:lnTo>
                  <a:lnTo>
                    <a:pt x="12060" y="37945"/>
                  </a:lnTo>
                  <a:lnTo>
                    <a:pt x="19748" y="39497"/>
                  </a:lnTo>
                  <a:lnTo>
                    <a:pt x="27436" y="37945"/>
                  </a:lnTo>
                  <a:lnTo>
                    <a:pt x="33713" y="33713"/>
                  </a:lnTo>
                  <a:lnTo>
                    <a:pt x="37945" y="27436"/>
                  </a:lnTo>
                  <a:lnTo>
                    <a:pt x="39497" y="19748"/>
                  </a:lnTo>
                  <a:lnTo>
                    <a:pt x="37945" y="12060"/>
                  </a:lnTo>
                  <a:lnTo>
                    <a:pt x="33713" y="5783"/>
                  </a:lnTo>
                  <a:lnTo>
                    <a:pt x="27436" y="1551"/>
                  </a:lnTo>
                  <a:lnTo>
                    <a:pt x="1974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32" name="Google Shape;1032;p71"/>
            <p:cNvPicPr preferRelativeResize="0"/>
            <p:nvPr/>
          </p:nvPicPr>
          <p:blipFill rotWithShape="1">
            <a:blip r:embed="rId168">
              <a:alphaModFix/>
            </a:blip>
            <a:srcRect/>
            <a:stretch/>
          </p:blipFill>
          <p:spPr>
            <a:xfrm>
              <a:off x="9998965" y="3007646"/>
              <a:ext cx="131673" cy="131673"/>
            </a:xfrm>
            <a:prstGeom prst="rect">
              <a:avLst/>
            </a:prstGeom>
            <a:noFill/>
            <a:ln>
              <a:noFill/>
            </a:ln>
          </p:spPr>
        </p:pic>
        <p:pic>
          <p:nvPicPr>
            <p:cNvPr id="1033" name="Google Shape;1033;p71"/>
            <p:cNvPicPr preferRelativeResize="0"/>
            <p:nvPr/>
          </p:nvPicPr>
          <p:blipFill rotWithShape="1">
            <a:blip r:embed="rId147">
              <a:alphaModFix/>
            </a:blip>
            <a:srcRect/>
            <a:stretch/>
          </p:blipFill>
          <p:spPr>
            <a:xfrm>
              <a:off x="9770733" y="2993381"/>
              <a:ext cx="160197" cy="160197"/>
            </a:xfrm>
            <a:prstGeom prst="rect">
              <a:avLst/>
            </a:prstGeom>
            <a:noFill/>
            <a:ln>
              <a:noFill/>
            </a:ln>
          </p:spPr>
        </p:pic>
        <p:sp>
          <p:nvSpPr>
            <p:cNvPr id="1034" name="Google Shape;1034;p71"/>
            <p:cNvSpPr/>
            <p:nvPr/>
          </p:nvSpPr>
          <p:spPr>
            <a:xfrm>
              <a:off x="9631374" y="3067994"/>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35" name="Google Shape;1035;p71"/>
            <p:cNvPicPr preferRelativeResize="0"/>
            <p:nvPr/>
          </p:nvPicPr>
          <p:blipFill rotWithShape="1">
            <a:blip r:embed="rId144">
              <a:alphaModFix/>
            </a:blip>
            <a:srcRect/>
            <a:stretch/>
          </p:blipFill>
          <p:spPr>
            <a:xfrm>
              <a:off x="9362538" y="3014230"/>
              <a:ext cx="118516" cy="118503"/>
            </a:xfrm>
            <a:prstGeom prst="rect">
              <a:avLst/>
            </a:prstGeom>
            <a:noFill/>
            <a:ln>
              <a:noFill/>
            </a:ln>
          </p:spPr>
        </p:pic>
        <p:pic>
          <p:nvPicPr>
            <p:cNvPr id="1036" name="Google Shape;1036;p71"/>
            <p:cNvPicPr preferRelativeResize="0"/>
            <p:nvPr/>
          </p:nvPicPr>
          <p:blipFill rotWithShape="1">
            <a:blip r:embed="rId86">
              <a:alphaModFix/>
            </a:blip>
            <a:srcRect/>
            <a:stretch/>
          </p:blipFill>
          <p:spPr>
            <a:xfrm>
              <a:off x="9162842" y="3028494"/>
              <a:ext cx="89966" cy="89979"/>
            </a:xfrm>
            <a:prstGeom prst="rect">
              <a:avLst/>
            </a:prstGeom>
            <a:noFill/>
            <a:ln>
              <a:noFill/>
            </a:ln>
          </p:spPr>
        </p:pic>
        <p:pic>
          <p:nvPicPr>
            <p:cNvPr id="1037" name="Google Shape;1037;p71"/>
            <p:cNvPicPr preferRelativeResize="0"/>
            <p:nvPr/>
          </p:nvPicPr>
          <p:blipFill rotWithShape="1">
            <a:blip r:embed="rId169">
              <a:alphaModFix/>
            </a:blip>
            <a:srcRect/>
            <a:stretch/>
          </p:blipFill>
          <p:spPr>
            <a:xfrm>
              <a:off x="8955452" y="3035078"/>
              <a:ext cx="76809" cy="76809"/>
            </a:xfrm>
            <a:prstGeom prst="rect">
              <a:avLst/>
            </a:prstGeom>
            <a:noFill/>
            <a:ln>
              <a:noFill/>
            </a:ln>
          </p:spPr>
        </p:pic>
        <p:sp>
          <p:nvSpPr>
            <p:cNvPr id="1038" name="Google Shape;1038;p71"/>
            <p:cNvSpPr/>
            <p:nvPr/>
          </p:nvSpPr>
          <p:spPr>
            <a:xfrm>
              <a:off x="8773303" y="3067994"/>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39" name="Google Shape;1039;p71"/>
            <p:cNvPicPr preferRelativeResize="0"/>
            <p:nvPr/>
          </p:nvPicPr>
          <p:blipFill rotWithShape="1">
            <a:blip r:embed="rId139">
              <a:alphaModFix/>
            </a:blip>
            <a:srcRect/>
            <a:stretch/>
          </p:blipFill>
          <p:spPr>
            <a:xfrm>
              <a:off x="8519836" y="3028494"/>
              <a:ext cx="89966" cy="89979"/>
            </a:xfrm>
            <a:prstGeom prst="rect">
              <a:avLst/>
            </a:prstGeom>
            <a:noFill/>
            <a:ln>
              <a:noFill/>
            </a:ln>
          </p:spPr>
        </p:pic>
        <p:pic>
          <p:nvPicPr>
            <p:cNvPr id="1040" name="Google Shape;1040;p71"/>
            <p:cNvPicPr preferRelativeResize="0"/>
            <p:nvPr/>
          </p:nvPicPr>
          <p:blipFill rotWithShape="1">
            <a:blip r:embed="rId11">
              <a:alphaModFix/>
            </a:blip>
            <a:srcRect/>
            <a:stretch/>
          </p:blipFill>
          <p:spPr>
            <a:xfrm>
              <a:off x="8277328" y="2999963"/>
              <a:ext cx="147040" cy="147040"/>
            </a:xfrm>
            <a:prstGeom prst="rect">
              <a:avLst/>
            </a:prstGeom>
            <a:noFill/>
            <a:ln>
              <a:noFill/>
            </a:ln>
          </p:spPr>
        </p:pic>
        <p:sp>
          <p:nvSpPr>
            <p:cNvPr id="1041" name="Google Shape;1041;p71"/>
            <p:cNvSpPr/>
            <p:nvPr/>
          </p:nvSpPr>
          <p:spPr>
            <a:xfrm>
              <a:off x="2750338" y="3044951"/>
              <a:ext cx="57150" cy="57150"/>
            </a:xfrm>
            <a:custGeom>
              <a:avLst/>
              <a:gdLst/>
              <a:ahLst/>
              <a:cxnLst/>
              <a:rect l="l" t="t" r="r" b="b"/>
              <a:pathLst>
                <a:path w="57150" h="57150" extrusionOk="0">
                  <a:moveTo>
                    <a:pt x="28524" y="0"/>
                  </a:moveTo>
                  <a:lnTo>
                    <a:pt x="17423" y="2242"/>
                  </a:lnTo>
                  <a:lnTo>
                    <a:pt x="8356" y="8356"/>
                  </a:lnTo>
                  <a:lnTo>
                    <a:pt x="2242" y="17423"/>
                  </a:lnTo>
                  <a:lnTo>
                    <a:pt x="0" y="28524"/>
                  </a:lnTo>
                  <a:lnTo>
                    <a:pt x="2242" y="39632"/>
                  </a:lnTo>
                  <a:lnTo>
                    <a:pt x="8356" y="48702"/>
                  </a:lnTo>
                  <a:lnTo>
                    <a:pt x="17423" y="54818"/>
                  </a:lnTo>
                  <a:lnTo>
                    <a:pt x="28524" y="57061"/>
                  </a:lnTo>
                  <a:lnTo>
                    <a:pt x="39624" y="54818"/>
                  </a:lnTo>
                  <a:lnTo>
                    <a:pt x="48691" y="48702"/>
                  </a:lnTo>
                  <a:lnTo>
                    <a:pt x="54806" y="39632"/>
                  </a:lnTo>
                  <a:lnTo>
                    <a:pt x="57048" y="28524"/>
                  </a:lnTo>
                  <a:lnTo>
                    <a:pt x="54806" y="17423"/>
                  </a:lnTo>
                  <a:lnTo>
                    <a:pt x="48691" y="8356"/>
                  </a:lnTo>
                  <a:lnTo>
                    <a:pt x="39624" y="2242"/>
                  </a:lnTo>
                  <a:lnTo>
                    <a:pt x="2852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42" name="Google Shape;1042;p71"/>
            <p:cNvSpPr/>
            <p:nvPr/>
          </p:nvSpPr>
          <p:spPr>
            <a:xfrm>
              <a:off x="2538560" y="3048243"/>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60" y="48487"/>
                  </a:lnTo>
                  <a:lnTo>
                    <a:pt x="43081" y="43081"/>
                  </a:lnTo>
                  <a:lnTo>
                    <a:pt x="48487" y="35060"/>
                  </a:lnTo>
                  <a:lnTo>
                    <a:pt x="50469" y="25234"/>
                  </a:lnTo>
                  <a:lnTo>
                    <a:pt x="48487" y="15414"/>
                  </a:lnTo>
                  <a:lnTo>
                    <a:pt x="43081" y="7392"/>
                  </a:lnTo>
                  <a:lnTo>
                    <a:pt x="35060" y="1983"/>
                  </a:lnTo>
                  <a:lnTo>
                    <a:pt x="2523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43" name="Google Shape;1043;p71"/>
            <p:cNvSpPr/>
            <p:nvPr/>
          </p:nvSpPr>
          <p:spPr>
            <a:xfrm>
              <a:off x="10472983" y="2837566"/>
              <a:ext cx="41909" cy="41910"/>
            </a:xfrm>
            <a:custGeom>
              <a:avLst/>
              <a:gdLst/>
              <a:ahLst/>
              <a:cxnLst/>
              <a:rect l="l" t="t" r="r" b="b"/>
              <a:pathLst>
                <a:path w="41909"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44" name="Google Shape;1044;p71"/>
            <p:cNvSpPr/>
            <p:nvPr/>
          </p:nvSpPr>
          <p:spPr>
            <a:xfrm>
              <a:off x="10060406" y="2854027"/>
              <a:ext cx="8890" cy="8889"/>
            </a:xfrm>
            <a:custGeom>
              <a:avLst/>
              <a:gdLst/>
              <a:ahLst/>
              <a:cxnLst/>
              <a:rect l="l" t="t" r="r" b="b"/>
              <a:pathLst>
                <a:path w="8890"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45" name="Google Shape;1045;p71"/>
            <p:cNvPicPr preferRelativeResize="0"/>
            <p:nvPr/>
          </p:nvPicPr>
          <p:blipFill rotWithShape="1">
            <a:blip r:embed="rId143">
              <a:alphaModFix/>
            </a:blip>
            <a:srcRect/>
            <a:stretch/>
          </p:blipFill>
          <p:spPr>
            <a:xfrm>
              <a:off x="9775113" y="2782702"/>
              <a:ext cx="151434" cy="151422"/>
            </a:xfrm>
            <a:prstGeom prst="rect">
              <a:avLst/>
            </a:prstGeom>
            <a:noFill/>
            <a:ln>
              <a:noFill/>
            </a:ln>
          </p:spPr>
        </p:pic>
        <p:pic>
          <p:nvPicPr>
            <p:cNvPr id="1046" name="Google Shape;1046;p71"/>
            <p:cNvPicPr preferRelativeResize="0"/>
            <p:nvPr/>
          </p:nvPicPr>
          <p:blipFill rotWithShape="1">
            <a:blip r:embed="rId170">
              <a:alphaModFix/>
            </a:blip>
            <a:srcRect/>
            <a:stretch/>
          </p:blipFill>
          <p:spPr>
            <a:xfrm>
              <a:off x="9579800" y="2801355"/>
              <a:ext cx="114122" cy="114122"/>
            </a:xfrm>
            <a:prstGeom prst="rect">
              <a:avLst/>
            </a:prstGeom>
            <a:noFill/>
            <a:ln>
              <a:noFill/>
            </a:ln>
          </p:spPr>
        </p:pic>
        <p:pic>
          <p:nvPicPr>
            <p:cNvPr id="1047" name="Google Shape;1047;p71"/>
            <p:cNvPicPr preferRelativeResize="0"/>
            <p:nvPr/>
          </p:nvPicPr>
          <p:blipFill rotWithShape="1">
            <a:blip r:embed="rId162">
              <a:alphaModFix/>
            </a:blip>
            <a:srcRect/>
            <a:stretch/>
          </p:blipFill>
          <p:spPr>
            <a:xfrm>
              <a:off x="9371327" y="2807939"/>
              <a:ext cx="100939" cy="100952"/>
            </a:xfrm>
            <a:prstGeom prst="rect">
              <a:avLst/>
            </a:prstGeom>
            <a:noFill/>
            <a:ln>
              <a:noFill/>
            </a:ln>
          </p:spPr>
        </p:pic>
        <p:pic>
          <p:nvPicPr>
            <p:cNvPr id="1048" name="Google Shape;1048;p71"/>
            <p:cNvPicPr preferRelativeResize="0"/>
            <p:nvPr/>
          </p:nvPicPr>
          <p:blipFill rotWithShape="1">
            <a:blip r:embed="rId147">
              <a:alphaModFix/>
            </a:blip>
            <a:srcRect/>
            <a:stretch/>
          </p:blipFill>
          <p:spPr>
            <a:xfrm>
              <a:off x="8485814" y="2779412"/>
              <a:ext cx="158013" cy="158013"/>
            </a:xfrm>
            <a:prstGeom prst="rect">
              <a:avLst/>
            </a:prstGeom>
            <a:noFill/>
            <a:ln>
              <a:noFill/>
            </a:ln>
          </p:spPr>
        </p:pic>
        <p:pic>
          <p:nvPicPr>
            <p:cNvPr id="1049" name="Google Shape;1049;p71"/>
            <p:cNvPicPr preferRelativeResize="0"/>
            <p:nvPr/>
          </p:nvPicPr>
          <p:blipFill rotWithShape="1">
            <a:blip r:embed="rId151">
              <a:alphaModFix/>
            </a:blip>
            <a:srcRect/>
            <a:stretch/>
          </p:blipFill>
          <p:spPr>
            <a:xfrm>
              <a:off x="8290500" y="2798064"/>
              <a:ext cx="120700" cy="120700"/>
            </a:xfrm>
            <a:prstGeom prst="rect">
              <a:avLst/>
            </a:prstGeom>
            <a:noFill/>
            <a:ln>
              <a:noFill/>
            </a:ln>
          </p:spPr>
        </p:pic>
        <p:pic>
          <p:nvPicPr>
            <p:cNvPr id="1050" name="Google Shape;1050;p71"/>
            <p:cNvPicPr preferRelativeResize="0"/>
            <p:nvPr/>
          </p:nvPicPr>
          <p:blipFill rotWithShape="1">
            <a:blip r:embed="rId162">
              <a:alphaModFix/>
            </a:blip>
            <a:srcRect/>
            <a:stretch/>
          </p:blipFill>
          <p:spPr>
            <a:xfrm>
              <a:off x="7872435" y="2809038"/>
              <a:ext cx="98755" cy="98755"/>
            </a:xfrm>
            <a:prstGeom prst="rect">
              <a:avLst/>
            </a:prstGeom>
            <a:noFill/>
            <a:ln>
              <a:noFill/>
            </a:ln>
          </p:spPr>
        </p:pic>
        <p:pic>
          <p:nvPicPr>
            <p:cNvPr id="1051" name="Google Shape;1051;p71"/>
            <p:cNvPicPr preferRelativeResize="0"/>
            <p:nvPr/>
          </p:nvPicPr>
          <p:blipFill rotWithShape="1">
            <a:blip r:embed="rId139">
              <a:alphaModFix/>
            </a:blip>
            <a:srcRect/>
            <a:stretch/>
          </p:blipFill>
          <p:spPr>
            <a:xfrm>
              <a:off x="8090800" y="2813427"/>
              <a:ext cx="89966" cy="89979"/>
            </a:xfrm>
            <a:prstGeom prst="rect">
              <a:avLst/>
            </a:prstGeom>
            <a:noFill/>
            <a:ln>
              <a:noFill/>
            </a:ln>
          </p:spPr>
        </p:pic>
        <p:pic>
          <p:nvPicPr>
            <p:cNvPr id="1052" name="Google Shape;1052;p71"/>
            <p:cNvPicPr preferRelativeResize="0"/>
            <p:nvPr/>
          </p:nvPicPr>
          <p:blipFill rotWithShape="1">
            <a:blip r:embed="rId31">
              <a:alphaModFix/>
            </a:blip>
            <a:srcRect/>
            <a:stretch/>
          </p:blipFill>
          <p:spPr>
            <a:xfrm>
              <a:off x="7443400" y="2809038"/>
              <a:ext cx="98755" cy="98755"/>
            </a:xfrm>
            <a:prstGeom prst="rect">
              <a:avLst/>
            </a:prstGeom>
            <a:noFill/>
            <a:ln>
              <a:noFill/>
            </a:ln>
          </p:spPr>
        </p:pic>
        <p:sp>
          <p:nvSpPr>
            <p:cNvPr id="1053" name="Google Shape;1053;p71"/>
            <p:cNvSpPr/>
            <p:nvPr/>
          </p:nvSpPr>
          <p:spPr>
            <a:xfrm>
              <a:off x="3202407" y="2854027"/>
              <a:ext cx="8889" cy="8889"/>
            </a:xfrm>
            <a:custGeom>
              <a:avLst/>
              <a:gdLst/>
              <a:ahLst/>
              <a:cxnLst/>
              <a:rect l="l" t="t" r="r" b="b"/>
              <a:pathLst>
                <a:path w="8889" h="8889"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54" name="Google Shape;1054;p71"/>
            <p:cNvPicPr preferRelativeResize="0"/>
            <p:nvPr/>
          </p:nvPicPr>
          <p:blipFill rotWithShape="1">
            <a:blip r:embed="rId171">
              <a:alphaModFix/>
            </a:blip>
            <a:srcRect/>
            <a:stretch/>
          </p:blipFill>
          <p:spPr>
            <a:xfrm>
              <a:off x="2910536" y="2776120"/>
              <a:ext cx="164591" cy="164591"/>
            </a:xfrm>
            <a:prstGeom prst="rect">
              <a:avLst/>
            </a:prstGeom>
            <a:noFill/>
            <a:ln>
              <a:noFill/>
            </a:ln>
          </p:spPr>
        </p:pic>
        <p:pic>
          <p:nvPicPr>
            <p:cNvPr id="1055" name="Google Shape;1055;p71"/>
            <p:cNvPicPr preferRelativeResize="0"/>
            <p:nvPr/>
          </p:nvPicPr>
          <p:blipFill rotWithShape="1">
            <a:blip r:embed="rId172">
              <a:alphaModFix/>
            </a:blip>
            <a:srcRect/>
            <a:stretch/>
          </p:blipFill>
          <p:spPr>
            <a:xfrm>
              <a:off x="2717420" y="2796968"/>
              <a:ext cx="122885" cy="122897"/>
            </a:xfrm>
            <a:prstGeom prst="rect">
              <a:avLst/>
            </a:prstGeom>
            <a:noFill/>
            <a:ln>
              <a:noFill/>
            </a:ln>
          </p:spPr>
        </p:pic>
        <p:pic>
          <p:nvPicPr>
            <p:cNvPr id="1056" name="Google Shape;1056;p71"/>
            <p:cNvPicPr preferRelativeResize="0"/>
            <p:nvPr/>
          </p:nvPicPr>
          <p:blipFill rotWithShape="1">
            <a:blip r:embed="rId173">
              <a:alphaModFix/>
            </a:blip>
            <a:srcRect/>
            <a:stretch/>
          </p:blipFill>
          <p:spPr>
            <a:xfrm>
              <a:off x="2519904" y="2814523"/>
              <a:ext cx="87782" cy="87782"/>
            </a:xfrm>
            <a:prstGeom prst="rect">
              <a:avLst/>
            </a:prstGeom>
            <a:noFill/>
            <a:ln>
              <a:noFill/>
            </a:ln>
          </p:spPr>
        </p:pic>
        <p:sp>
          <p:nvSpPr>
            <p:cNvPr id="1057" name="Google Shape;1057;p71"/>
            <p:cNvSpPr/>
            <p:nvPr/>
          </p:nvSpPr>
          <p:spPr>
            <a:xfrm>
              <a:off x="2115002" y="2837566"/>
              <a:ext cx="41910" cy="41910"/>
            </a:xfrm>
            <a:custGeom>
              <a:avLst/>
              <a:gdLst/>
              <a:ahLst/>
              <a:cxnLst/>
              <a:rect l="l" t="t" r="r" b="b"/>
              <a:pathLst>
                <a:path w="41910"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58" name="Google Shape;1058;p71"/>
            <p:cNvSpPr/>
            <p:nvPr/>
          </p:nvSpPr>
          <p:spPr>
            <a:xfrm>
              <a:off x="10471891" y="2622499"/>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59" name="Google Shape;1059;p71"/>
            <p:cNvSpPr/>
            <p:nvPr/>
          </p:nvSpPr>
          <p:spPr>
            <a:xfrm>
              <a:off x="10050539" y="2630182"/>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60" name="Google Shape;1060;p71"/>
            <p:cNvPicPr preferRelativeResize="0"/>
            <p:nvPr/>
          </p:nvPicPr>
          <p:blipFill rotWithShape="1">
            <a:blip r:embed="rId142">
              <a:alphaModFix/>
            </a:blip>
            <a:srcRect/>
            <a:stretch/>
          </p:blipFill>
          <p:spPr>
            <a:xfrm>
              <a:off x="9799257" y="2592874"/>
              <a:ext cx="103149" cy="103149"/>
            </a:xfrm>
            <a:prstGeom prst="rect">
              <a:avLst/>
            </a:prstGeom>
            <a:noFill/>
            <a:ln>
              <a:noFill/>
            </a:ln>
          </p:spPr>
        </p:pic>
        <p:sp>
          <p:nvSpPr>
            <p:cNvPr id="1061" name="Google Shape;1061;p71"/>
            <p:cNvSpPr/>
            <p:nvPr/>
          </p:nvSpPr>
          <p:spPr>
            <a:xfrm>
              <a:off x="9626982" y="2634571"/>
              <a:ext cx="20320" cy="20319"/>
            </a:xfrm>
            <a:custGeom>
              <a:avLst/>
              <a:gdLst/>
              <a:ahLst/>
              <a:cxnLst/>
              <a:rect l="l" t="t" r="r" b="b"/>
              <a:pathLst>
                <a:path w="20320"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62" name="Google Shape;1062;p71"/>
            <p:cNvSpPr/>
            <p:nvPr/>
          </p:nvSpPr>
          <p:spPr>
            <a:xfrm>
              <a:off x="7891092" y="2613720"/>
              <a:ext cx="61595" cy="61594"/>
            </a:xfrm>
            <a:custGeom>
              <a:avLst/>
              <a:gdLst/>
              <a:ahLst/>
              <a:cxnLst/>
              <a:rect l="l" t="t" r="r" b="b"/>
              <a:pathLst>
                <a:path w="61595" h="61594" extrusionOk="0">
                  <a:moveTo>
                    <a:pt x="30721" y="0"/>
                  </a:moveTo>
                  <a:lnTo>
                    <a:pt x="18763" y="2414"/>
                  </a:lnTo>
                  <a:lnTo>
                    <a:pt x="8997" y="8997"/>
                  </a:lnTo>
                  <a:lnTo>
                    <a:pt x="2414" y="18763"/>
                  </a:lnTo>
                  <a:lnTo>
                    <a:pt x="0" y="30721"/>
                  </a:lnTo>
                  <a:lnTo>
                    <a:pt x="2414" y="42679"/>
                  </a:lnTo>
                  <a:lnTo>
                    <a:pt x="8997" y="52444"/>
                  </a:lnTo>
                  <a:lnTo>
                    <a:pt x="18763" y="59028"/>
                  </a:lnTo>
                  <a:lnTo>
                    <a:pt x="30721" y="61442"/>
                  </a:lnTo>
                  <a:lnTo>
                    <a:pt x="42679" y="59028"/>
                  </a:lnTo>
                  <a:lnTo>
                    <a:pt x="52444" y="52444"/>
                  </a:lnTo>
                  <a:lnTo>
                    <a:pt x="59028" y="42679"/>
                  </a:lnTo>
                  <a:lnTo>
                    <a:pt x="61442" y="30721"/>
                  </a:lnTo>
                  <a:lnTo>
                    <a:pt x="59028" y="18763"/>
                  </a:lnTo>
                  <a:lnTo>
                    <a:pt x="52444" y="8997"/>
                  </a:lnTo>
                  <a:lnTo>
                    <a:pt x="42679" y="2414"/>
                  </a:lnTo>
                  <a:lnTo>
                    <a:pt x="30721"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63" name="Google Shape;1063;p71"/>
            <p:cNvPicPr preferRelativeResize="0"/>
            <p:nvPr/>
          </p:nvPicPr>
          <p:blipFill rotWithShape="1">
            <a:blip r:embed="rId136">
              <a:alphaModFix/>
            </a:blip>
            <a:srcRect/>
            <a:stretch/>
          </p:blipFill>
          <p:spPr>
            <a:xfrm>
              <a:off x="3165106" y="2602748"/>
              <a:ext cx="83388" cy="83388"/>
            </a:xfrm>
            <a:prstGeom prst="rect">
              <a:avLst/>
            </a:prstGeom>
            <a:noFill/>
            <a:ln>
              <a:noFill/>
            </a:ln>
          </p:spPr>
        </p:pic>
        <p:sp>
          <p:nvSpPr>
            <p:cNvPr id="1064" name="Google Shape;1064;p71"/>
            <p:cNvSpPr/>
            <p:nvPr/>
          </p:nvSpPr>
          <p:spPr>
            <a:xfrm>
              <a:off x="2765691" y="2631279"/>
              <a:ext cx="26669" cy="26669"/>
            </a:xfrm>
            <a:custGeom>
              <a:avLst/>
              <a:gdLst/>
              <a:ahLst/>
              <a:cxnLst/>
              <a:rect l="l" t="t" r="r" b="b"/>
              <a:pathLst>
                <a:path w="26669" h="26669"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65" name="Google Shape;1065;p71"/>
            <p:cNvPicPr preferRelativeResize="0"/>
            <p:nvPr/>
          </p:nvPicPr>
          <p:blipFill rotWithShape="1">
            <a:blip r:embed="rId174">
              <a:alphaModFix/>
            </a:blip>
            <a:srcRect/>
            <a:stretch/>
          </p:blipFill>
          <p:spPr>
            <a:xfrm>
              <a:off x="1858242" y="2581901"/>
              <a:ext cx="125095" cy="125095"/>
            </a:xfrm>
            <a:prstGeom prst="rect">
              <a:avLst/>
            </a:prstGeom>
            <a:noFill/>
            <a:ln>
              <a:noFill/>
            </a:ln>
          </p:spPr>
        </p:pic>
        <p:sp>
          <p:nvSpPr>
            <p:cNvPr id="1066" name="Google Shape;1066;p71"/>
            <p:cNvSpPr/>
            <p:nvPr/>
          </p:nvSpPr>
          <p:spPr>
            <a:xfrm>
              <a:off x="10487259" y="2423893"/>
              <a:ext cx="13334" cy="13335"/>
            </a:xfrm>
            <a:custGeom>
              <a:avLst/>
              <a:gdLst/>
              <a:ahLst/>
              <a:cxnLst/>
              <a:rect l="l" t="t" r="r" b="b"/>
              <a:pathLst>
                <a:path w="13334" h="13335"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67" name="Google Shape;1067;p71"/>
            <p:cNvSpPr/>
            <p:nvPr/>
          </p:nvSpPr>
          <p:spPr>
            <a:xfrm>
              <a:off x="10273285" y="2424988"/>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68" name="Google Shape;1068;p71"/>
            <p:cNvPicPr preferRelativeResize="0"/>
            <p:nvPr/>
          </p:nvPicPr>
          <p:blipFill rotWithShape="1">
            <a:blip r:embed="rId139">
              <a:alphaModFix/>
            </a:blip>
            <a:srcRect/>
            <a:stretch/>
          </p:blipFill>
          <p:spPr>
            <a:xfrm>
              <a:off x="10018712" y="2384389"/>
              <a:ext cx="92176" cy="92176"/>
            </a:xfrm>
            <a:prstGeom prst="rect">
              <a:avLst/>
            </a:prstGeom>
            <a:noFill/>
            <a:ln>
              <a:noFill/>
            </a:ln>
          </p:spPr>
        </p:pic>
        <p:pic>
          <p:nvPicPr>
            <p:cNvPr id="1069" name="Google Shape;1069;p71"/>
            <p:cNvPicPr preferRelativeResize="0"/>
            <p:nvPr/>
          </p:nvPicPr>
          <p:blipFill rotWithShape="1">
            <a:blip r:embed="rId151">
              <a:alphaModFix/>
            </a:blip>
            <a:srcRect/>
            <a:stretch/>
          </p:blipFill>
          <p:spPr>
            <a:xfrm>
              <a:off x="9792678" y="2372319"/>
              <a:ext cx="116306" cy="116306"/>
            </a:xfrm>
            <a:prstGeom prst="rect">
              <a:avLst/>
            </a:prstGeom>
            <a:noFill/>
            <a:ln>
              <a:noFill/>
            </a:ln>
          </p:spPr>
        </p:pic>
        <p:pic>
          <p:nvPicPr>
            <p:cNvPr id="1070" name="Google Shape;1070;p71"/>
            <p:cNvPicPr preferRelativeResize="0"/>
            <p:nvPr/>
          </p:nvPicPr>
          <p:blipFill rotWithShape="1">
            <a:blip r:embed="rId175">
              <a:alphaModFix/>
            </a:blip>
            <a:srcRect/>
            <a:stretch/>
          </p:blipFill>
          <p:spPr>
            <a:xfrm>
              <a:off x="9584194" y="2377807"/>
              <a:ext cx="105333" cy="105333"/>
            </a:xfrm>
            <a:prstGeom prst="rect">
              <a:avLst/>
            </a:prstGeom>
            <a:noFill/>
            <a:ln>
              <a:noFill/>
            </a:ln>
          </p:spPr>
        </p:pic>
        <p:sp>
          <p:nvSpPr>
            <p:cNvPr id="1071" name="Google Shape;1071;p71"/>
            <p:cNvSpPr/>
            <p:nvPr/>
          </p:nvSpPr>
          <p:spPr>
            <a:xfrm>
              <a:off x="3195828" y="2419504"/>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72" name="Google Shape;1072;p71"/>
            <p:cNvPicPr preferRelativeResize="0"/>
            <p:nvPr/>
          </p:nvPicPr>
          <p:blipFill rotWithShape="1">
            <a:blip r:embed="rId176">
              <a:alphaModFix/>
            </a:blip>
            <a:srcRect/>
            <a:stretch/>
          </p:blipFill>
          <p:spPr>
            <a:xfrm>
              <a:off x="2947847" y="2385488"/>
              <a:ext cx="89966" cy="89979"/>
            </a:xfrm>
            <a:prstGeom prst="rect">
              <a:avLst/>
            </a:prstGeom>
            <a:noFill/>
            <a:ln>
              <a:noFill/>
            </a:ln>
          </p:spPr>
        </p:pic>
        <p:pic>
          <p:nvPicPr>
            <p:cNvPr id="1073" name="Google Shape;1073;p71"/>
            <p:cNvPicPr preferRelativeResize="0"/>
            <p:nvPr/>
          </p:nvPicPr>
          <p:blipFill rotWithShape="1">
            <a:blip r:embed="rId140">
              <a:alphaModFix/>
            </a:blip>
            <a:srcRect/>
            <a:stretch/>
          </p:blipFill>
          <p:spPr>
            <a:xfrm>
              <a:off x="2736062" y="2387683"/>
              <a:ext cx="85598" cy="85585"/>
            </a:xfrm>
            <a:prstGeom prst="rect">
              <a:avLst/>
            </a:prstGeom>
            <a:noFill/>
            <a:ln>
              <a:noFill/>
            </a:ln>
          </p:spPr>
        </p:pic>
        <p:pic>
          <p:nvPicPr>
            <p:cNvPr id="1074" name="Google Shape;1074;p71"/>
            <p:cNvPicPr preferRelativeResize="0"/>
            <p:nvPr/>
          </p:nvPicPr>
          <p:blipFill rotWithShape="1">
            <a:blip r:embed="rId177">
              <a:alphaModFix/>
            </a:blip>
            <a:srcRect/>
            <a:stretch/>
          </p:blipFill>
          <p:spPr>
            <a:xfrm>
              <a:off x="2529785" y="2396461"/>
              <a:ext cx="68021" cy="68033"/>
            </a:xfrm>
            <a:prstGeom prst="rect">
              <a:avLst/>
            </a:prstGeom>
            <a:noFill/>
            <a:ln>
              <a:noFill/>
            </a:ln>
          </p:spPr>
        </p:pic>
        <p:sp>
          <p:nvSpPr>
            <p:cNvPr id="1075" name="Google Shape;1075;p71"/>
            <p:cNvSpPr/>
            <p:nvPr/>
          </p:nvSpPr>
          <p:spPr>
            <a:xfrm>
              <a:off x="10483957" y="2206632"/>
              <a:ext cx="20320" cy="20319"/>
            </a:xfrm>
            <a:custGeom>
              <a:avLst/>
              <a:gdLst/>
              <a:ahLst/>
              <a:cxnLst/>
              <a:rect l="l" t="t" r="r" b="b"/>
              <a:pathLst>
                <a:path w="20320"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76" name="Google Shape;1076;p71"/>
            <p:cNvSpPr/>
            <p:nvPr/>
          </p:nvSpPr>
          <p:spPr>
            <a:xfrm>
              <a:off x="10275482" y="2213215"/>
              <a:ext cx="6984" cy="6985"/>
            </a:xfrm>
            <a:custGeom>
              <a:avLst/>
              <a:gdLst/>
              <a:ahLst/>
              <a:cxnLst/>
              <a:rect l="l" t="t" r="r" b="b"/>
              <a:pathLst>
                <a:path w="6984"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77" name="Google Shape;1077;p71"/>
            <p:cNvSpPr/>
            <p:nvPr/>
          </p:nvSpPr>
          <p:spPr>
            <a:xfrm>
              <a:off x="10054920" y="2206632"/>
              <a:ext cx="20320" cy="20319"/>
            </a:xfrm>
            <a:custGeom>
              <a:avLst/>
              <a:gdLst/>
              <a:ahLst/>
              <a:cxnLst/>
              <a:rect l="l" t="t" r="r" b="b"/>
              <a:pathLst>
                <a:path w="20320"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78" name="Google Shape;1078;p71"/>
            <p:cNvSpPr/>
            <p:nvPr/>
          </p:nvSpPr>
          <p:spPr>
            <a:xfrm>
              <a:off x="9842056" y="2207727"/>
              <a:ext cx="17779" cy="17780"/>
            </a:xfrm>
            <a:custGeom>
              <a:avLst/>
              <a:gdLst/>
              <a:ahLst/>
              <a:cxnLst/>
              <a:rect l="l" t="t" r="r" b="b"/>
              <a:pathLst>
                <a:path w="17779" h="17780" extrusionOk="0">
                  <a:moveTo>
                    <a:pt x="13627" y="0"/>
                  </a:moveTo>
                  <a:lnTo>
                    <a:pt x="8775" y="0"/>
                  </a:lnTo>
                  <a:lnTo>
                    <a:pt x="3924" y="0"/>
                  </a:lnTo>
                  <a:lnTo>
                    <a:pt x="0" y="3924"/>
                  </a:lnTo>
                  <a:lnTo>
                    <a:pt x="0" y="13627"/>
                  </a:lnTo>
                  <a:lnTo>
                    <a:pt x="3924" y="17551"/>
                  </a:lnTo>
                  <a:lnTo>
                    <a:pt x="13627" y="17551"/>
                  </a:lnTo>
                  <a:lnTo>
                    <a:pt x="17551" y="13627"/>
                  </a:lnTo>
                  <a:lnTo>
                    <a:pt x="17551" y="3924"/>
                  </a:lnTo>
                  <a:lnTo>
                    <a:pt x="1362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79" name="Google Shape;1079;p71"/>
            <p:cNvSpPr/>
            <p:nvPr/>
          </p:nvSpPr>
          <p:spPr>
            <a:xfrm>
              <a:off x="9607232" y="2186881"/>
              <a:ext cx="59690" cy="59689"/>
            </a:xfrm>
            <a:custGeom>
              <a:avLst/>
              <a:gdLst/>
              <a:ahLst/>
              <a:cxnLst/>
              <a:rect l="l" t="t" r="r" b="b"/>
              <a:pathLst>
                <a:path w="59690" h="59689"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80" name="Google Shape;1080;p71"/>
            <p:cNvPicPr preferRelativeResize="0"/>
            <p:nvPr/>
          </p:nvPicPr>
          <p:blipFill rotWithShape="1">
            <a:blip r:embed="rId117">
              <a:alphaModFix/>
            </a:blip>
            <a:srcRect/>
            <a:stretch/>
          </p:blipFill>
          <p:spPr>
            <a:xfrm>
              <a:off x="3146450" y="2156155"/>
              <a:ext cx="120700" cy="120700"/>
            </a:xfrm>
            <a:prstGeom prst="rect">
              <a:avLst/>
            </a:prstGeom>
            <a:noFill/>
            <a:ln>
              <a:noFill/>
            </a:ln>
          </p:spPr>
        </p:pic>
        <p:sp>
          <p:nvSpPr>
            <p:cNvPr id="1081" name="Google Shape;1081;p71"/>
            <p:cNvSpPr/>
            <p:nvPr/>
          </p:nvSpPr>
          <p:spPr>
            <a:xfrm>
              <a:off x="2976373" y="2200048"/>
              <a:ext cx="33019" cy="33019"/>
            </a:xfrm>
            <a:custGeom>
              <a:avLst/>
              <a:gdLst/>
              <a:ahLst/>
              <a:cxnLst/>
              <a:rect l="l" t="t" r="r" b="b"/>
              <a:pathLst>
                <a:path w="33019" h="33019" extrusionOk="0">
                  <a:moveTo>
                    <a:pt x="25552" y="0"/>
                  </a:moveTo>
                  <a:lnTo>
                    <a:pt x="16459" y="0"/>
                  </a:lnTo>
                  <a:lnTo>
                    <a:pt x="7365" y="0"/>
                  </a:lnTo>
                  <a:lnTo>
                    <a:pt x="0" y="7365"/>
                  </a:lnTo>
                  <a:lnTo>
                    <a:pt x="0" y="25552"/>
                  </a:lnTo>
                  <a:lnTo>
                    <a:pt x="7365" y="32918"/>
                  </a:lnTo>
                  <a:lnTo>
                    <a:pt x="25552" y="32918"/>
                  </a:lnTo>
                  <a:lnTo>
                    <a:pt x="32918" y="25552"/>
                  </a:lnTo>
                  <a:lnTo>
                    <a:pt x="32918" y="7365"/>
                  </a:lnTo>
                  <a:lnTo>
                    <a:pt x="2555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82" name="Google Shape;1082;p71"/>
            <p:cNvSpPr/>
            <p:nvPr/>
          </p:nvSpPr>
          <p:spPr>
            <a:xfrm>
              <a:off x="2755824" y="2193464"/>
              <a:ext cx="46355" cy="46355"/>
            </a:xfrm>
            <a:custGeom>
              <a:avLst/>
              <a:gdLst/>
              <a:ahLst/>
              <a:cxnLst/>
              <a:rect l="l" t="t" r="r" b="b"/>
              <a:pathLst>
                <a:path w="46355" h="46355" extrusionOk="0">
                  <a:moveTo>
                    <a:pt x="23037" y="0"/>
                  </a:moveTo>
                  <a:lnTo>
                    <a:pt x="14069" y="1810"/>
                  </a:lnTo>
                  <a:lnTo>
                    <a:pt x="6746" y="6746"/>
                  </a:lnTo>
                  <a:lnTo>
                    <a:pt x="1810" y="14069"/>
                  </a:lnTo>
                  <a:lnTo>
                    <a:pt x="0" y="23037"/>
                  </a:lnTo>
                  <a:lnTo>
                    <a:pt x="1810" y="32007"/>
                  </a:lnTo>
                  <a:lnTo>
                    <a:pt x="6746" y="39335"/>
                  </a:lnTo>
                  <a:lnTo>
                    <a:pt x="14069" y="44276"/>
                  </a:lnTo>
                  <a:lnTo>
                    <a:pt x="23037" y="46088"/>
                  </a:lnTo>
                  <a:lnTo>
                    <a:pt x="32005" y="44276"/>
                  </a:lnTo>
                  <a:lnTo>
                    <a:pt x="39328" y="39335"/>
                  </a:lnTo>
                  <a:lnTo>
                    <a:pt x="44265" y="32007"/>
                  </a:lnTo>
                  <a:lnTo>
                    <a:pt x="46075" y="23037"/>
                  </a:lnTo>
                  <a:lnTo>
                    <a:pt x="44265" y="14069"/>
                  </a:lnTo>
                  <a:lnTo>
                    <a:pt x="39328" y="6746"/>
                  </a:lnTo>
                  <a:lnTo>
                    <a:pt x="32005" y="1810"/>
                  </a:lnTo>
                  <a:lnTo>
                    <a:pt x="23037"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83" name="Google Shape;1083;p71"/>
            <p:cNvSpPr/>
            <p:nvPr/>
          </p:nvSpPr>
          <p:spPr>
            <a:xfrm>
              <a:off x="2553914" y="2206632"/>
              <a:ext cx="20319" cy="20319"/>
            </a:xfrm>
            <a:custGeom>
              <a:avLst/>
              <a:gdLst/>
              <a:ahLst/>
              <a:cxnLst/>
              <a:rect l="l" t="t" r="r" b="b"/>
              <a:pathLst>
                <a:path w="20319"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84" name="Google Shape;1084;p71"/>
            <p:cNvSpPr/>
            <p:nvPr/>
          </p:nvSpPr>
          <p:spPr>
            <a:xfrm>
              <a:off x="10275482" y="1998148"/>
              <a:ext cx="6984" cy="6985"/>
            </a:xfrm>
            <a:custGeom>
              <a:avLst/>
              <a:gdLst/>
              <a:ahLst/>
              <a:cxnLst/>
              <a:rect l="l" t="t" r="r" b="b"/>
              <a:pathLst>
                <a:path w="6984"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85" name="Google Shape;1085;p71"/>
            <p:cNvSpPr/>
            <p:nvPr/>
          </p:nvSpPr>
          <p:spPr>
            <a:xfrm>
              <a:off x="10050539" y="1987176"/>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86" name="Google Shape;1086;p71"/>
            <p:cNvSpPr/>
            <p:nvPr/>
          </p:nvSpPr>
          <p:spPr>
            <a:xfrm>
              <a:off x="9828885" y="1979493"/>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87" name="Google Shape;1087;p71"/>
            <p:cNvSpPr/>
            <p:nvPr/>
          </p:nvSpPr>
          <p:spPr>
            <a:xfrm>
              <a:off x="9608338" y="1972909"/>
              <a:ext cx="57150" cy="57150"/>
            </a:xfrm>
            <a:custGeom>
              <a:avLst/>
              <a:gdLst/>
              <a:ahLst/>
              <a:cxnLst/>
              <a:rect l="l" t="t" r="r" b="b"/>
              <a:pathLst>
                <a:path w="57150" h="57150" extrusionOk="0">
                  <a:moveTo>
                    <a:pt x="28524" y="0"/>
                  </a:moveTo>
                  <a:lnTo>
                    <a:pt x="17423" y="2242"/>
                  </a:lnTo>
                  <a:lnTo>
                    <a:pt x="8356" y="8356"/>
                  </a:lnTo>
                  <a:lnTo>
                    <a:pt x="2242" y="17423"/>
                  </a:lnTo>
                  <a:lnTo>
                    <a:pt x="0" y="28524"/>
                  </a:lnTo>
                  <a:lnTo>
                    <a:pt x="2242" y="39632"/>
                  </a:lnTo>
                  <a:lnTo>
                    <a:pt x="8356" y="48702"/>
                  </a:lnTo>
                  <a:lnTo>
                    <a:pt x="17423" y="54818"/>
                  </a:lnTo>
                  <a:lnTo>
                    <a:pt x="28524" y="57061"/>
                  </a:lnTo>
                  <a:lnTo>
                    <a:pt x="39624" y="54818"/>
                  </a:lnTo>
                  <a:lnTo>
                    <a:pt x="48691" y="48702"/>
                  </a:lnTo>
                  <a:lnTo>
                    <a:pt x="54806" y="39632"/>
                  </a:lnTo>
                  <a:lnTo>
                    <a:pt x="57048" y="28524"/>
                  </a:lnTo>
                  <a:lnTo>
                    <a:pt x="54806" y="17423"/>
                  </a:lnTo>
                  <a:lnTo>
                    <a:pt x="48691" y="8356"/>
                  </a:lnTo>
                  <a:lnTo>
                    <a:pt x="39624" y="2242"/>
                  </a:lnTo>
                  <a:lnTo>
                    <a:pt x="2852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88" name="Google Shape;1088;p71"/>
            <p:cNvPicPr preferRelativeResize="0"/>
            <p:nvPr/>
          </p:nvPicPr>
          <p:blipFill rotWithShape="1">
            <a:blip r:embed="rId157">
              <a:alphaModFix/>
            </a:blip>
            <a:srcRect/>
            <a:stretch/>
          </p:blipFill>
          <p:spPr>
            <a:xfrm>
              <a:off x="7029722" y="1966325"/>
              <a:ext cx="70230" cy="70230"/>
            </a:xfrm>
            <a:prstGeom prst="rect">
              <a:avLst/>
            </a:prstGeom>
            <a:noFill/>
            <a:ln>
              <a:noFill/>
            </a:ln>
          </p:spPr>
        </p:pic>
        <p:pic>
          <p:nvPicPr>
            <p:cNvPr id="1089" name="Google Shape;1089;p71"/>
            <p:cNvPicPr preferRelativeResize="0"/>
            <p:nvPr/>
          </p:nvPicPr>
          <p:blipFill rotWithShape="1">
            <a:blip r:embed="rId65">
              <a:alphaModFix/>
            </a:blip>
            <a:srcRect/>
            <a:stretch/>
          </p:blipFill>
          <p:spPr>
            <a:xfrm>
              <a:off x="6809169" y="1960841"/>
              <a:ext cx="81203" cy="81203"/>
            </a:xfrm>
            <a:prstGeom prst="rect">
              <a:avLst/>
            </a:prstGeom>
            <a:noFill/>
            <a:ln>
              <a:noFill/>
            </a:ln>
          </p:spPr>
        </p:pic>
        <p:pic>
          <p:nvPicPr>
            <p:cNvPr id="1090" name="Google Shape;1090;p71"/>
            <p:cNvPicPr preferRelativeResize="0"/>
            <p:nvPr/>
          </p:nvPicPr>
          <p:blipFill rotWithShape="1">
            <a:blip r:embed="rId26">
              <a:alphaModFix/>
            </a:blip>
            <a:srcRect/>
            <a:stretch/>
          </p:blipFill>
          <p:spPr>
            <a:xfrm>
              <a:off x="6571057" y="1936699"/>
              <a:ext cx="129489" cy="129476"/>
            </a:xfrm>
            <a:prstGeom prst="rect">
              <a:avLst/>
            </a:prstGeom>
            <a:noFill/>
            <a:ln>
              <a:noFill/>
            </a:ln>
          </p:spPr>
        </p:pic>
        <p:pic>
          <p:nvPicPr>
            <p:cNvPr id="1091" name="Google Shape;1091;p71"/>
            <p:cNvPicPr preferRelativeResize="0"/>
            <p:nvPr/>
          </p:nvPicPr>
          <p:blipFill rotWithShape="1">
            <a:blip r:embed="rId52">
              <a:alphaModFix/>
            </a:blip>
            <a:srcRect/>
            <a:stretch/>
          </p:blipFill>
          <p:spPr>
            <a:xfrm>
              <a:off x="6352705" y="1932310"/>
              <a:ext cx="138252" cy="138252"/>
            </a:xfrm>
            <a:prstGeom prst="rect">
              <a:avLst/>
            </a:prstGeom>
            <a:noFill/>
            <a:ln>
              <a:noFill/>
            </a:ln>
          </p:spPr>
        </p:pic>
        <p:pic>
          <p:nvPicPr>
            <p:cNvPr id="1092" name="Google Shape;1092;p71"/>
            <p:cNvPicPr preferRelativeResize="0"/>
            <p:nvPr/>
          </p:nvPicPr>
          <p:blipFill rotWithShape="1">
            <a:blip r:embed="rId34">
              <a:alphaModFix/>
            </a:blip>
            <a:srcRect/>
            <a:stretch/>
          </p:blipFill>
          <p:spPr>
            <a:xfrm>
              <a:off x="6138735" y="1932310"/>
              <a:ext cx="138252" cy="138252"/>
            </a:xfrm>
            <a:prstGeom prst="rect">
              <a:avLst/>
            </a:prstGeom>
            <a:noFill/>
            <a:ln>
              <a:noFill/>
            </a:ln>
          </p:spPr>
        </p:pic>
        <p:sp>
          <p:nvSpPr>
            <p:cNvPr id="1093" name="Google Shape;1093;p71"/>
            <p:cNvSpPr/>
            <p:nvPr/>
          </p:nvSpPr>
          <p:spPr>
            <a:xfrm>
              <a:off x="5971942" y="1980590"/>
              <a:ext cx="41910" cy="41910"/>
            </a:xfrm>
            <a:custGeom>
              <a:avLst/>
              <a:gdLst/>
              <a:ahLst/>
              <a:cxnLst/>
              <a:rect l="l" t="t" r="r" b="b"/>
              <a:pathLst>
                <a:path w="41910" h="41910"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94" name="Google Shape;1094;p71"/>
            <p:cNvPicPr preferRelativeResize="0"/>
            <p:nvPr/>
          </p:nvPicPr>
          <p:blipFill rotWithShape="1">
            <a:blip r:embed="rId31">
              <a:alphaModFix/>
            </a:blip>
            <a:srcRect/>
            <a:stretch/>
          </p:blipFill>
          <p:spPr>
            <a:xfrm>
              <a:off x="5729448" y="1952061"/>
              <a:ext cx="98755" cy="98755"/>
            </a:xfrm>
            <a:prstGeom prst="rect">
              <a:avLst/>
            </a:prstGeom>
            <a:noFill/>
            <a:ln>
              <a:noFill/>
            </a:ln>
          </p:spPr>
        </p:pic>
        <p:pic>
          <p:nvPicPr>
            <p:cNvPr id="1095" name="Google Shape;1095;p71"/>
            <p:cNvPicPr preferRelativeResize="0"/>
            <p:nvPr/>
          </p:nvPicPr>
          <p:blipFill rotWithShape="1">
            <a:blip r:embed="rId64">
              <a:alphaModFix/>
            </a:blip>
            <a:srcRect/>
            <a:stretch/>
          </p:blipFill>
          <p:spPr>
            <a:xfrm>
              <a:off x="5491335" y="1927920"/>
              <a:ext cx="147040" cy="147040"/>
            </a:xfrm>
            <a:prstGeom prst="rect">
              <a:avLst/>
            </a:prstGeom>
            <a:noFill/>
            <a:ln>
              <a:noFill/>
            </a:ln>
          </p:spPr>
        </p:pic>
        <p:sp>
          <p:nvSpPr>
            <p:cNvPr id="1096" name="Google Shape;1096;p71"/>
            <p:cNvSpPr/>
            <p:nvPr/>
          </p:nvSpPr>
          <p:spPr>
            <a:xfrm>
              <a:off x="3623773" y="1989368"/>
              <a:ext cx="24129" cy="24764"/>
            </a:xfrm>
            <a:custGeom>
              <a:avLst/>
              <a:gdLst/>
              <a:ahLst/>
              <a:cxnLst/>
              <a:rect l="l" t="t" r="r" b="b"/>
              <a:pathLst>
                <a:path w="24129" h="24764" extrusionOk="0">
                  <a:moveTo>
                    <a:pt x="18732" y="0"/>
                  </a:moveTo>
                  <a:lnTo>
                    <a:pt x="12064" y="0"/>
                  </a:lnTo>
                  <a:lnTo>
                    <a:pt x="5397" y="0"/>
                  </a:lnTo>
                  <a:lnTo>
                    <a:pt x="0" y="5410"/>
                  </a:lnTo>
                  <a:lnTo>
                    <a:pt x="0" y="18732"/>
                  </a:lnTo>
                  <a:lnTo>
                    <a:pt x="5397" y="24142"/>
                  </a:lnTo>
                  <a:lnTo>
                    <a:pt x="18732" y="24142"/>
                  </a:lnTo>
                  <a:lnTo>
                    <a:pt x="24129" y="18732"/>
                  </a:lnTo>
                  <a:lnTo>
                    <a:pt x="24129" y="5410"/>
                  </a:lnTo>
                  <a:lnTo>
                    <a:pt x="1873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097" name="Google Shape;1097;p71"/>
            <p:cNvPicPr preferRelativeResize="0"/>
            <p:nvPr/>
          </p:nvPicPr>
          <p:blipFill rotWithShape="1">
            <a:blip r:embed="rId101">
              <a:alphaModFix/>
            </a:blip>
            <a:srcRect/>
            <a:stretch/>
          </p:blipFill>
          <p:spPr>
            <a:xfrm>
              <a:off x="3170594" y="1965230"/>
              <a:ext cx="72415" cy="72415"/>
            </a:xfrm>
            <a:prstGeom prst="rect">
              <a:avLst/>
            </a:prstGeom>
            <a:noFill/>
            <a:ln>
              <a:noFill/>
            </a:ln>
          </p:spPr>
        </p:pic>
        <p:sp>
          <p:nvSpPr>
            <p:cNvPr id="1098" name="Google Shape;1098;p71"/>
            <p:cNvSpPr/>
            <p:nvPr/>
          </p:nvSpPr>
          <p:spPr>
            <a:xfrm>
              <a:off x="2981859" y="1990467"/>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099" name="Google Shape;1099;p71"/>
            <p:cNvSpPr/>
            <p:nvPr/>
          </p:nvSpPr>
          <p:spPr>
            <a:xfrm>
              <a:off x="2775573" y="1998148"/>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00" name="Google Shape;1100;p71"/>
            <p:cNvSpPr/>
            <p:nvPr/>
          </p:nvSpPr>
          <p:spPr>
            <a:xfrm>
              <a:off x="10483957" y="1777595"/>
              <a:ext cx="20320" cy="20319"/>
            </a:xfrm>
            <a:custGeom>
              <a:avLst/>
              <a:gdLst/>
              <a:ahLst/>
              <a:cxnLst/>
              <a:rect l="l" t="t" r="r" b="b"/>
              <a:pathLst>
                <a:path w="20320"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01" name="Google Shape;1101;p71"/>
            <p:cNvSpPr/>
            <p:nvPr/>
          </p:nvSpPr>
          <p:spPr>
            <a:xfrm>
              <a:off x="9837661" y="1774303"/>
              <a:ext cx="26670" cy="26669"/>
            </a:xfrm>
            <a:custGeom>
              <a:avLst/>
              <a:gdLst/>
              <a:ahLst/>
              <a:cxnLst/>
              <a:rect l="l" t="t" r="r" b="b"/>
              <a:pathLst>
                <a:path w="26670" h="26669" extrusionOk="0">
                  <a:moveTo>
                    <a:pt x="20447" y="0"/>
                  </a:moveTo>
                  <a:lnTo>
                    <a:pt x="13169" y="0"/>
                  </a:lnTo>
                  <a:lnTo>
                    <a:pt x="5892" y="0"/>
                  </a:lnTo>
                  <a:lnTo>
                    <a:pt x="0" y="5892"/>
                  </a:lnTo>
                  <a:lnTo>
                    <a:pt x="0" y="20434"/>
                  </a:lnTo>
                  <a:lnTo>
                    <a:pt x="5892" y="26339"/>
                  </a:lnTo>
                  <a:lnTo>
                    <a:pt x="20447" y="26339"/>
                  </a:lnTo>
                  <a:lnTo>
                    <a:pt x="26339" y="20434"/>
                  </a:lnTo>
                  <a:lnTo>
                    <a:pt x="26339" y="5892"/>
                  </a:lnTo>
                  <a:lnTo>
                    <a:pt x="2044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02" name="Google Shape;1102;p71"/>
            <p:cNvPicPr preferRelativeResize="0"/>
            <p:nvPr/>
          </p:nvPicPr>
          <p:blipFill rotWithShape="1">
            <a:blip r:embed="rId178">
              <a:alphaModFix/>
            </a:blip>
            <a:srcRect/>
            <a:stretch/>
          </p:blipFill>
          <p:spPr>
            <a:xfrm>
              <a:off x="9602852" y="1753454"/>
              <a:ext cx="68021" cy="68033"/>
            </a:xfrm>
            <a:prstGeom prst="rect">
              <a:avLst/>
            </a:prstGeom>
            <a:noFill/>
            <a:ln>
              <a:noFill/>
            </a:ln>
          </p:spPr>
        </p:pic>
        <p:pic>
          <p:nvPicPr>
            <p:cNvPr id="1103" name="Google Shape;1103;p71"/>
            <p:cNvPicPr preferRelativeResize="0"/>
            <p:nvPr/>
          </p:nvPicPr>
          <p:blipFill rotWithShape="1">
            <a:blip r:embed="rId60">
              <a:alphaModFix/>
            </a:blip>
            <a:srcRect/>
            <a:stretch/>
          </p:blipFill>
          <p:spPr>
            <a:xfrm>
              <a:off x="6579844" y="1731508"/>
              <a:ext cx="111912" cy="111925"/>
            </a:xfrm>
            <a:prstGeom prst="rect">
              <a:avLst/>
            </a:prstGeom>
            <a:noFill/>
            <a:ln>
              <a:noFill/>
            </a:ln>
          </p:spPr>
        </p:pic>
        <p:pic>
          <p:nvPicPr>
            <p:cNvPr id="1104" name="Google Shape;1104;p71"/>
            <p:cNvPicPr preferRelativeResize="0"/>
            <p:nvPr/>
          </p:nvPicPr>
          <p:blipFill rotWithShape="1">
            <a:blip r:embed="rId179">
              <a:alphaModFix/>
            </a:blip>
            <a:srcRect/>
            <a:stretch/>
          </p:blipFill>
          <p:spPr>
            <a:xfrm>
              <a:off x="6376847" y="1742481"/>
              <a:ext cx="89966" cy="89979"/>
            </a:xfrm>
            <a:prstGeom prst="rect">
              <a:avLst/>
            </a:prstGeom>
            <a:noFill/>
            <a:ln>
              <a:noFill/>
            </a:ln>
          </p:spPr>
        </p:pic>
        <p:pic>
          <p:nvPicPr>
            <p:cNvPr id="1105" name="Google Shape;1105;p71"/>
            <p:cNvPicPr preferRelativeResize="0"/>
            <p:nvPr/>
          </p:nvPicPr>
          <p:blipFill rotWithShape="1">
            <a:blip r:embed="rId179">
              <a:alphaModFix/>
            </a:blip>
            <a:srcRect/>
            <a:stretch/>
          </p:blipFill>
          <p:spPr>
            <a:xfrm>
              <a:off x="6162879" y="1742481"/>
              <a:ext cx="89966" cy="89979"/>
            </a:xfrm>
            <a:prstGeom prst="rect">
              <a:avLst/>
            </a:prstGeom>
            <a:noFill/>
            <a:ln>
              <a:noFill/>
            </a:ln>
          </p:spPr>
        </p:pic>
        <p:pic>
          <p:nvPicPr>
            <p:cNvPr id="1106" name="Google Shape;1106;p71"/>
            <p:cNvPicPr preferRelativeResize="0"/>
            <p:nvPr/>
          </p:nvPicPr>
          <p:blipFill rotWithShape="1">
            <a:blip r:embed="rId65">
              <a:alphaModFix/>
            </a:blip>
            <a:srcRect/>
            <a:stretch/>
          </p:blipFill>
          <p:spPr>
            <a:xfrm>
              <a:off x="5952192" y="1746869"/>
              <a:ext cx="81203" cy="81203"/>
            </a:xfrm>
            <a:prstGeom prst="rect">
              <a:avLst/>
            </a:prstGeom>
            <a:noFill/>
            <a:ln>
              <a:noFill/>
            </a:ln>
          </p:spPr>
        </p:pic>
        <p:pic>
          <p:nvPicPr>
            <p:cNvPr id="1107" name="Google Shape;1107;p71"/>
            <p:cNvPicPr preferRelativeResize="0"/>
            <p:nvPr/>
          </p:nvPicPr>
          <p:blipFill rotWithShape="1">
            <a:blip r:embed="rId180">
              <a:alphaModFix/>
            </a:blip>
            <a:srcRect/>
            <a:stretch/>
          </p:blipFill>
          <p:spPr>
            <a:xfrm>
              <a:off x="5744815" y="1753454"/>
              <a:ext cx="68021" cy="68033"/>
            </a:xfrm>
            <a:prstGeom prst="rect">
              <a:avLst/>
            </a:prstGeom>
            <a:noFill/>
            <a:ln>
              <a:noFill/>
            </a:ln>
          </p:spPr>
        </p:pic>
        <p:pic>
          <p:nvPicPr>
            <p:cNvPr id="1108" name="Google Shape;1108;p71"/>
            <p:cNvPicPr preferRelativeResize="0"/>
            <p:nvPr/>
          </p:nvPicPr>
          <p:blipFill rotWithShape="1">
            <a:blip r:embed="rId125">
              <a:alphaModFix/>
            </a:blip>
            <a:srcRect/>
            <a:stretch/>
          </p:blipFill>
          <p:spPr>
            <a:xfrm>
              <a:off x="3779575" y="1717245"/>
              <a:ext cx="140461" cy="140449"/>
            </a:xfrm>
            <a:prstGeom prst="rect">
              <a:avLst/>
            </a:prstGeom>
            <a:noFill/>
            <a:ln>
              <a:noFill/>
            </a:ln>
          </p:spPr>
        </p:pic>
        <p:pic>
          <p:nvPicPr>
            <p:cNvPr id="1109" name="Google Shape;1109;p71"/>
            <p:cNvPicPr preferRelativeResize="0"/>
            <p:nvPr/>
          </p:nvPicPr>
          <p:blipFill rotWithShape="1">
            <a:blip r:embed="rId181">
              <a:alphaModFix/>
            </a:blip>
            <a:srcRect/>
            <a:stretch/>
          </p:blipFill>
          <p:spPr>
            <a:xfrm>
              <a:off x="3570001" y="1721634"/>
              <a:ext cx="131673" cy="131673"/>
            </a:xfrm>
            <a:prstGeom prst="rect">
              <a:avLst/>
            </a:prstGeom>
            <a:noFill/>
            <a:ln>
              <a:noFill/>
            </a:ln>
          </p:spPr>
        </p:pic>
        <p:pic>
          <p:nvPicPr>
            <p:cNvPr id="1110" name="Google Shape;1110;p71"/>
            <p:cNvPicPr preferRelativeResize="0"/>
            <p:nvPr/>
          </p:nvPicPr>
          <p:blipFill rotWithShape="1">
            <a:blip r:embed="rId97">
              <a:alphaModFix/>
            </a:blip>
            <a:srcRect/>
            <a:stretch/>
          </p:blipFill>
          <p:spPr>
            <a:xfrm>
              <a:off x="3381274" y="1747966"/>
              <a:ext cx="78994" cy="79006"/>
            </a:xfrm>
            <a:prstGeom prst="rect">
              <a:avLst/>
            </a:prstGeom>
            <a:noFill/>
            <a:ln>
              <a:noFill/>
            </a:ln>
          </p:spPr>
        </p:pic>
        <p:sp>
          <p:nvSpPr>
            <p:cNvPr id="1111" name="Google Shape;1111;p71"/>
            <p:cNvSpPr/>
            <p:nvPr/>
          </p:nvSpPr>
          <p:spPr>
            <a:xfrm>
              <a:off x="2773376" y="1781982"/>
              <a:ext cx="11430" cy="11430"/>
            </a:xfrm>
            <a:custGeom>
              <a:avLst/>
              <a:gdLst/>
              <a:ahLst/>
              <a:cxnLst/>
              <a:rect l="l" t="t" r="r" b="b"/>
              <a:pathLst>
                <a:path w="11430"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12" name="Google Shape;1112;p71"/>
            <p:cNvSpPr/>
            <p:nvPr/>
          </p:nvSpPr>
          <p:spPr>
            <a:xfrm>
              <a:off x="10489443" y="1569110"/>
              <a:ext cx="8890" cy="8890"/>
            </a:xfrm>
            <a:custGeom>
              <a:avLst/>
              <a:gdLst/>
              <a:ahLst/>
              <a:cxnLst/>
              <a:rect l="l" t="t" r="r" b="b"/>
              <a:pathLst>
                <a:path w="8890"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13" name="Google Shape;1113;p71"/>
            <p:cNvSpPr/>
            <p:nvPr/>
          </p:nvSpPr>
          <p:spPr>
            <a:xfrm>
              <a:off x="10256825" y="1551553"/>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14" name="Google Shape;1114;p71"/>
            <p:cNvPicPr preferRelativeResize="0"/>
            <p:nvPr/>
          </p:nvPicPr>
          <p:blipFill rotWithShape="1">
            <a:blip r:embed="rId182">
              <a:alphaModFix/>
            </a:blip>
            <a:srcRect/>
            <a:stretch/>
          </p:blipFill>
          <p:spPr>
            <a:xfrm>
              <a:off x="10020909" y="1529608"/>
              <a:ext cx="87782" cy="87782"/>
            </a:xfrm>
            <a:prstGeom prst="rect">
              <a:avLst/>
            </a:prstGeom>
            <a:noFill/>
            <a:ln>
              <a:noFill/>
            </a:ln>
          </p:spPr>
        </p:pic>
        <p:pic>
          <p:nvPicPr>
            <p:cNvPr id="1115" name="Google Shape;1115;p71"/>
            <p:cNvPicPr preferRelativeResize="0"/>
            <p:nvPr/>
          </p:nvPicPr>
          <p:blipFill rotWithShape="1">
            <a:blip r:embed="rId183">
              <a:alphaModFix/>
            </a:blip>
            <a:srcRect/>
            <a:stretch/>
          </p:blipFill>
          <p:spPr>
            <a:xfrm>
              <a:off x="9813519" y="1536191"/>
              <a:ext cx="74625" cy="74612"/>
            </a:xfrm>
            <a:prstGeom prst="rect">
              <a:avLst/>
            </a:prstGeom>
            <a:noFill/>
            <a:ln>
              <a:noFill/>
            </a:ln>
          </p:spPr>
        </p:pic>
        <p:sp>
          <p:nvSpPr>
            <p:cNvPr id="1116" name="Google Shape;1116;p71"/>
            <p:cNvSpPr/>
            <p:nvPr/>
          </p:nvSpPr>
          <p:spPr>
            <a:xfrm>
              <a:off x="7263440" y="1558139"/>
              <a:ext cx="31115" cy="31115"/>
            </a:xfrm>
            <a:custGeom>
              <a:avLst/>
              <a:gdLst/>
              <a:ahLst/>
              <a:cxnLst/>
              <a:rect l="l" t="t" r="r" b="b"/>
              <a:pathLst>
                <a:path w="31115" h="31115" extrusionOk="0">
                  <a:moveTo>
                    <a:pt x="23850" y="0"/>
                  </a:moveTo>
                  <a:lnTo>
                    <a:pt x="15367" y="0"/>
                  </a:lnTo>
                  <a:lnTo>
                    <a:pt x="6883" y="0"/>
                  </a:lnTo>
                  <a:lnTo>
                    <a:pt x="0" y="6883"/>
                  </a:lnTo>
                  <a:lnTo>
                    <a:pt x="0" y="23850"/>
                  </a:lnTo>
                  <a:lnTo>
                    <a:pt x="6883" y="30721"/>
                  </a:lnTo>
                  <a:lnTo>
                    <a:pt x="23850" y="30721"/>
                  </a:lnTo>
                  <a:lnTo>
                    <a:pt x="30734" y="23850"/>
                  </a:lnTo>
                  <a:lnTo>
                    <a:pt x="30734" y="6883"/>
                  </a:lnTo>
                  <a:lnTo>
                    <a:pt x="2385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17" name="Google Shape;1117;p71"/>
            <p:cNvPicPr preferRelativeResize="0"/>
            <p:nvPr/>
          </p:nvPicPr>
          <p:blipFill rotWithShape="1">
            <a:blip r:embed="rId60">
              <a:alphaModFix/>
            </a:blip>
            <a:srcRect/>
            <a:stretch/>
          </p:blipFill>
          <p:spPr>
            <a:xfrm>
              <a:off x="7008881" y="1517540"/>
              <a:ext cx="111912" cy="111925"/>
            </a:xfrm>
            <a:prstGeom prst="rect">
              <a:avLst/>
            </a:prstGeom>
            <a:noFill/>
            <a:ln>
              <a:noFill/>
            </a:ln>
          </p:spPr>
        </p:pic>
        <p:sp>
          <p:nvSpPr>
            <p:cNvPr id="1118" name="Google Shape;1118;p71"/>
            <p:cNvSpPr/>
            <p:nvPr/>
          </p:nvSpPr>
          <p:spPr>
            <a:xfrm>
              <a:off x="6838799" y="1562528"/>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19" name="Google Shape;1119;p71"/>
            <p:cNvPicPr preferRelativeResize="0"/>
            <p:nvPr/>
          </p:nvPicPr>
          <p:blipFill rotWithShape="1">
            <a:blip r:embed="rId184">
              <a:alphaModFix/>
            </a:blip>
            <a:srcRect/>
            <a:stretch/>
          </p:blipFill>
          <p:spPr>
            <a:xfrm>
              <a:off x="6587515" y="1525219"/>
              <a:ext cx="96570" cy="96558"/>
            </a:xfrm>
            <a:prstGeom prst="rect">
              <a:avLst/>
            </a:prstGeom>
            <a:noFill/>
            <a:ln>
              <a:noFill/>
            </a:ln>
          </p:spPr>
        </p:pic>
        <p:pic>
          <p:nvPicPr>
            <p:cNvPr id="1120" name="Google Shape;1120;p71"/>
            <p:cNvPicPr preferRelativeResize="0"/>
            <p:nvPr/>
          </p:nvPicPr>
          <p:blipFill rotWithShape="1">
            <a:blip r:embed="rId41">
              <a:alphaModFix/>
            </a:blip>
            <a:srcRect/>
            <a:stretch/>
          </p:blipFill>
          <p:spPr>
            <a:xfrm>
              <a:off x="6372454" y="1524123"/>
              <a:ext cx="98755" cy="98755"/>
            </a:xfrm>
            <a:prstGeom prst="rect">
              <a:avLst/>
            </a:prstGeom>
            <a:noFill/>
            <a:ln>
              <a:noFill/>
            </a:ln>
          </p:spPr>
        </p:pic>
        <p:pic>
          <p:nvPicPr>
            <p:cNvPr id="1121" name="Google Shape;1121;p71"/>
            <p:cNvPicPr preferRelativeResize="0"/>
            <p:nvPr/>
          </p:nvPicPr>
          <p:blipFill rotWithShape="1">
            <a:blip r:embed="rId156">
              <a:alphaModFix/>
            </a:blip>
            <a:srcRect/>
            <a:stretch/>
          </p:blipFill>
          <p:spPr>
            <a:xfrm>
              <a:off x="6165062" y="1530707"/>
              <a:ext cx="85598" cy="85585"/>
            </a:xfrm>
            <a:prstGeom prst="rect">
              <a:avLst/>
            </a:prstGeom>
            <a:noFill/>
            <a:ln>
              <a:noFill/>
            </a:ln>
          </p:spPr>
        </p:pic>
        <p:sp>
          <p:nvSpPr>
            <p:cNvPr id="1122" name="Google Shape;1122;p71"/>
            <p:cNvSpPr/>
            <p:nvPr/>
          </p:nvSpPr>
          <p:spPr>
            <a:xfrm>
              <a:off x="5987308" y="1568013"/>
              <a:ext cx="11429" cy="11430"/>
            </a:xfrm>
            <a:custGeom>
              <a:avLst/>
              <a:gdLst/>
              <a:ahLst/>
              <a:cxnLst/>
              <a:rect l="l" t="t" r="r" b="b"/>
              <a:pathLst>
                <a:path w="11429"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23" name="Google Shape;1123;p71"/>
            <p:cNvPicPr preferRelativeResize="0"/>
            <p:nvPr/>
          </p:nvPicPr>
          <p:blipFill rotWithShape="1">
            <a:blip r:embed="rId60">
              <a:alphaModFix/>
            </a:blip>
            <a:srcRect/>
            <a:stretch/>
          </p:blipFill>
          <p:spPr>
            <a:xfrm>
              <a:off x="5723961" y="1518637"/>
              <a:ext cx="109727" cy="109727"/>
            </a:xfrm>
            <a:prstGeom prst="rect">
              <a:avLst/>
            </a:prstGeom>
            <a:noFill/>
            <a:ln>
              <a:noFill/>
            </a:ln>
          </p:spPr>
        </p:pic>
        <p:pic>
          <p:nvPicPr>
            <p:cNvPr id="1124" name="Google Shape;1124;p71"/>
            <p:cNvPicPr preferRelativeResize="0"/>
            <p:nvPr/>
          </p:nvPicPr>
          <p:blipFill rotWithShape="1">
            <a:blip r:embed="rId139">
              <a:alphaModFix/>
            </a:blip>
            <a:srcRect/>
            <a:stretch/>
          </p:blipFill>
          <p:spPr>
            <a:xfrm>
              <a:off x="3803718" y="1527413"/>
              <a:ext cx="92176" cy="92176"/>
            </a:xfrm>
            <a:prstGeom prst="rect">
              <a:avLst/>
            </a:prstGeom>
            <a:noFill/>
            <a:ln>
              <a:noFill/>
            </a:ln>
          </p:spPr>
        </p:pic>
        <p:sp>
          <p:nvSpPr>
            <p:cNvPr id="1125" name="Google Shape;1125;p71"/>
            <p:cNvSpPr/>
            <p:nvPr/>
          </p:nvSpPr>
          <p:spPr>
            <a:xfrm>
              <a:off x="3619378" y="1557042"/>
              <a:ext cx="33020" cy="33019"/>
            </a:xfrm>
            <a:custGeom>
              <a:avLst/>
              <a:gdLst/>
              <a:ahLst/>
              <a:cxnLst/>
              <a:rect l="l" t="t" r="r" b="b"/>
              <a:pathLst>
                <a:path w="33020" h="33019" extrusionOk="0">
                  <a:moveTo>
                    <a:pt x="25552" y="0"/>
                  </a:moveTo>
                  <a:lnTo>
                    <a:pt x="16459" y="0"/>
                  </a:lnTo>
                  <a:lnTo>
                    <a:pt x="7365" y="0"/>
                  </a:lnTo>
                  <a:lnTo>
                    <a:pt x="0" y="7365"/>
                  </a:lnTo>
                  <a:lnTo>
                    <a:pt x="0" y="25552"/>
                  </a:lnTo>
                  <a:lnTo>
                    <a:pt x="7365" y="32918"/>
                  </a:lnTo>
                  <a:lnTo>
                    <a:pt x="25552" y="32918"/>
                  </a:lnTo>
                  <a:lnTo>
                    <a:pt x="32918" y="25552"/>
                  </a:lnTo>
                  <a:lnTo>
                    <a:pt x="32918" y="7365"/>
                  </a:lnTo>
                  <a:lnTo>
                    <a:pt x="2555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26" name="Google Shape;1126;p71"/>
            <p:cNvPicPr preferRelativeResize="0"/>
            <p:nvPr/>
          </p:nvPicPr>
          <p:blipFill rotWithShape="1">
            <a:blip r:embed="rId127">
              <a:alphaModFix/>
            </a:blip>
            <a:srcRect/>
            <a:stretch/>
          </p:blipFill>
          <p:spPr>
            <a:xfrm>
              <a:off x="3373590" y="1526318"/>
              <a:ext cx="94360" cy="94361"/>
            </a:xfrm>
            <a:prstGeom prst="rect">
              <a:avLst/>
            </a:prstGeom>
            <a:noFill/>
            <a:ln>
              <a:noFill/>
            </a:ln>
          </p:spPr>
        </p:pic>
        <p:sp>
          <p:nvSpPr>
            <p:cNvPr id="1127" name="Google Shape;1127;p71"/>
            <p:cNvSpPr/>
            <p:nvPr/>
          </p:nvSpPr>
          <p:spPr>
            <a:xfrm>
              <a:off x="3182658" y="1549359"/>
              <a:ext cx="48894" cy="48894"/>
            </a:xfrm>
            <a:custGeom>
              <a:avLst/>
              <a:gdLst/>
              <a:ahLst/>
              <a:cxnLst/>
              <a:rect l="l" t="t" r="r" b="b"/>
              <a:pathLst>
                <a:path w="48894" h="48894"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28" name="Google Shape;1128;p71"/>
            <p:cNvSpPr/>
            <p:nvPr/>
          </p:nvSpPr>
          <p:spPr>
            <a:xfrm>
              <a:off x="2976373" y="1557042"/>
              <a:ext cx="33019" cy="33019"/>
            </a:xfrm>
            <a:custGeom>
              <a:avLst/>
              <a:gdLst/>
              <a:ahLst/>
              <a:cxnLst/>
              <a:rect l="l" t="t" r="r" b="b"/>
              <a:pathLst>
                <a:path w="33019" h="33019" extrusionOk="0">
                  <a:moveTo>
                    <a:pt x="25552" y="0"/>
                  </a:moveTo>
                  <a:lnTo>
                    <a:pt x="16459" y="0"/>
                  </a:lnTo>
                  <a:lnTo>
                    <a:pt x="7365" y="0"/>
                  </a:lnTo>
                  <a:lnTo>
                    <a:pt x="0" y="7365"/>
                  </a:lnTo>
                  <a:lnTo>
                    <a:pt x="0" y="25552"/>
                  </a:lnTo>
                  <a:lnTo>
                    <a:pt x="7365" y="32918"/>
                  </a:lnTo>
                  <a:lnTo>
                    <a:pt x="25552" y="32918"/>
                  </a:lnTo>
                  <a:lnTo>
                    <a:pt x="32918" y="25552"/>
                  </a:lnTo>
                  <a:lnTo>
                    <a:pt x="32918" y="7365"/>
                  </a:lnTo>
                  <a:lnTo>
                    <a:pt x="2555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29" name="Google Shape;1129;p71"/>
            <p:cNvSpPr/>
            <p:nvPr/>
          </p:nvSpPr>
          <p:spPr>
            <a:xfrm>
              <a:off x="10489443" y="1354043"/>
              <a:ext cx="8890" cy="8890"/>
            </a:xfrm>
            <a:custGeom>
              <a:avLst/>
              <a:gdLst/>
              <a:ahLst/>
              <a:cxnLst/>
              <a:rect l="l" t="t" r="r" b="b"/>
              <a:pathLst>
                <a:path w="8890"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30" name="Google Shape;1130;p71"/>
            <p:cNvSpPr/>
            <p:nvPr/>
          </p:nvSpPr>
          <p:spPr>
            <a:xfrm>
              <a:off x="9832176" y="1339780"/>
              <a:ext cx="37465" cy="37465"/>
            </a:xfrm>
            <a:custGeom>
              <a:avLst/>
              <a:gdLst/>
              <a:ahLst/>
              <a:cxnLst/>
              <a:rect l="l" t="t" r="r" b="b"/>
              <a:pathLst>
                <a:path w="37465" h="37465"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31" name="Google Shape;1131;p71"/>
            <p:cNvPicPr preferRelativeResize="0"/>
            <p:nvPr/>
          </p:nvPicPr>
          <p:blipFill rotWithShape="1">
            <a:blip r:embed="rId162">
              <a:alphaModFix/>
            </a:blip>
            <a:srcRect/>
            <a:stretch/>
          </p:blipFill>
          <p:spPr>
            <a:xfrm>
              <a:off x="9587484" y="1309057"/>
              <a:ext cx="98755" cy="98755"/>
            </a:xfrm>
            <a:prstGeom prst="rect">
              <a:avLst/>
            </a:prstGeom>
            <a:noFill/>
            <a:ln>
              <a:noFill/>
            </a:ln>
          </p:spPr>
        </p:pic>
        <p:pic>
          <p:nvPicPr>
            <p:cNvPr id="1132" name="Google Shape;1132;p71"/>
            <p:cNvPicPr preferRelativeResize="0"/>
            <p:nvPr/>
          </p:nvPicPr>
          <p:blipFill rotWithShape="1">
            <a:blip r:embed="rId185">
              <a:alphaModFix/>
            </a:blip>
            <a:srcRect/>
            <a:stretch/>
          </p:blipFill>
          <p:spPr>
            <a:xfrm>
              <a:off x="7440110" y="1305765"/>
              <a:ext cx="105333" cy="105333"/>
            </a:xfrm>
            <a:prstGeom prst="rect">
              <a:avLst/>
            </a:prstGeom>
            <a:noFill/>
            <a:ln>
              <a:noFill/>
            </a:ln>
          </p:spPr>
        </p:pic>
        <p:pic>
          <p:nvPicPr>
            <p:cNvPr id="1133" name="Google Shape;1133;p71"/>
            <p:cNvPicPr preferRelativeResize="0"/>
            <p:nvPr/>
          </p:nvPicPr>
          <p:blipFill rotWithShape="1">
            <a:blip r:embed="rId186">
              <a:alphaModFix/>
            </a:blip>
            <a:srcRect/>
            <a:stretch/>
          </p:blipFill>
          <p:spPr>
            <a:xfrm>
              <a:off x="7246981" y="1326613"/>
              <a:ext cx="63652" cy="63639"/>
            </a:xfrm>
            <a:prstGeom prst="rect">
              <a:avLst/>
            </a:prstGeom>
            <a:noFill/>
            <a:ln>
              <a:noFill/>
            </a:ln>
          </p:spPr>
        </p:pic>
        <p:pic>
          <p:nvPicPr>
            <p:cNvPr id="1134" name="Google Shape;1134;p71"/>
            <p:cNvPicPr preferRelativeResize="0"/>
            <p:nvPr/>
          </p:nvPicPr>
          <p:blipFill rotWithShape="1">
            <a:blip r:embed="rId187">
              <a:alphaModFix/>
            </a:blip>
            <a:srcRect/>
            <a:stretch/>
          </p:blipFill>
          <p:spPr>
            <a:xfrm>
              <a:off x="7006683" y="1300276"/>
              <a:ext cx="116306" cy="116306"/>
            </a:xfrm>
            <a:prstGeom prst="rect">
              <a:avLst/>
            </a:prstGeom>
            <a:noFill/>
            <a:ln>
              <a:noFill/>
            </a:ln>
          </p:spPr>
        </p:pic>
        <p:sp>
          <p:nvSpPr>
            <p:cNvPr id="1135" name="Google Shape;1135;p71"/>
            <p:cNvSpPr/>
            <p:nvPr/>
          </p:nvSpPr>
          <p:spPr>
            <a:xfrm>
              <a:off x="6616051" y="1338683"/>
              <a:ext cx="40004" cy="40005"/>
            </a:xfrm>
            <a:custGeom>
              <a:avLst/>
              <a:gdLst/>
              <a:ahLst/>
              <a:cxnLst/>
              <a:rect l="l" t="t" r="r" b="b"/>
              <a:pathLst>
                <a:path w="40004" h="40005" extrusionOk="0">
                  <a:moveTo>
                    <a:pt x="19748" y="0"/>
                  </a:moveTo>
                  <a:lnTo>
                    <a:pt x="12060" y="1551"/>
                  </a:lnTo>
                  <a:lnTo>
                    <a:pt x="5783" y="5783"/>
                  </a:lnTo>
                  <a:lnTo>
                    <a:pt x="1551" y="12060"/>
                  </a:lnTo>
                  <a:lnTo>
                    <a:pt x="0" y="19748"/>
                  </a:lnTo>
                  <a:lnTo>
                    <a:pt x="1551" y="27436"/>
                  </a:lnTo>
                  <a:lnTo>
                    <a:pt x="5783" y="33713"/>
                  </a:lnTo>
                  <a:lnTo>
                    <a:pt x="12060" y="37945"/>
                  </a:lnTo>
                  <a:lnTo>
                    <a:pt x="19748" y="39497"/>
                  </a:lnTo>
                  <a:lnTo>
                    <a:pt x="27436" y="37945"/>
                  </a:lnTo>
                  <a:lnTo>
                    <a:pt x="33713" y="33713"/>
                  </a:lnTo>
                  <a:lnTo>
                    <a:pt x="37945" y="27436"/>
                  </a:lnTo>
                  <a:lnTo>
                    <a:pt x="39496" y="19748"/>
                  </a:lnTo>
                  <a:lnTo>
                    <a:pt x="37945" y="12060"/>
                  </a:lnTo>
                  <a:lnTo>
                    <a:pt x="33713" y="5783"/>
                  </a:lnTo>
                  <a:lnTo>
                    <a:pt x="27436" y="1551"/>
                  </a:lnTo>
                  <a:lnTo>
                    <a:pt x="1974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36" name="Google Shape;1136;p71"/>
            <p:cNvSpPr/>
            <p:nvPr/>
          </p:nvSpPr>
          <p:spPr>
            <a:xfrm>
              <a:off x="6411950" y="1348559"/>
              <a:ext cx="20320" cy="20319"/>
            </a:xfrm>
            <a:custGeom>
              <a:avLst/>
              <a:gdLst/>
              <a:ahLst/>
              <a:cxnLst/>
              <a:rect l="l" t="t" r="r" b="b"/>
              <a:pathLst>
                <a:path w="20320"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37" name="Google Shape;1137;p71"/>
            <p:cNvSpPr/>
            <p:nvPr/>
          </p:nvSpPr>
          <p:spPr>
            <a:xfrm>
              <a:off x="6195797" y="1346364"/>
              <a:ext cx="24129" cy="24765"/>
            </a:xfrm>
            <a:custGeom>
              <a:avLst/>
              <a:gdLst/>
              <a:ahLst/>
              <a:cxnLst/>
              <a:rect l="l" t="t" r="r" b="b"/>
              <a:pathLst>
                <a:path w="24129" h="24765" extrusionOk="0">
                  <a:moveTo>
                    <a:pt x="18732" y="0"/>
                  </a:moveTo>
                  <a:lnTo>
                    <a:pt x="12064" y="0"/>
                  </a:lnTo>
                  <a:lnTo>
                    <a:pt x="5397" y="0"/>
                  </a:lnTo>
                  <a:lnTo>
                    <a:pt x="0" y="5410"/>
                  </a:lnTo>
                  <a:lnTo>
                    <a:pt x="0" y="18732"/>
                  </a:lnTo>
                  <a:lnTo>
                    <a:pt x="5397" y="24142"/>
                  </a:lnTo>
                  <a:lnTo>
                    <a:pt x="18732" y="24142"/>
                  </a:lnTo>
                  <a:lnTo>
                    <a:pt x="24129" y="18732"/>
                  </a:lnTo>
                  <a:lnTo>
                    <a:pt x="24129" y="5410"/>
                  </a:lnTo>
                  <a:lnTo>
                    <a:pt x="18732"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38" name="Google Shape;1138;p71"/>
            <p:cNvSpPr/>
            <p:nvPr/>
          </p:nvSpPr>
          <p:spPr>
            <a:xfrm>
              <a:off x="5982915" y="1348559"/>
              <a:ext cx="20320" cy="20319"/>
            </a:xfrm>
            <a:custGeom>
              <a:avLst/>
              <a:gdLst/>
              <a:ahLst/>
              <a:cxnLst/>
              <a:rect l="l" t="t" r="r" b="b"/>
              <a:pathLst>
                <a:path w="20320"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39" name="Google Shape;1139;p71"/>
            <p:cNvSpPr/>
            <p:nvPr/>
          </p:nvSpPr>
          <p:spPr>
            <a:xfrm>
              <a:off x="5753591" y="1333195"/>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55" y="48487"/>
                  </a:lnTo>
                  <a:lnTo>
                    <a:pt x="43076" y="43081"/>
                  </a:lnTo>
                  <a:lnTo>
                    <a:pt x="48486" y="35060"/>
                  </a:lnTo>
                  <a:lnTo>
                    <a:pt x="50469" y="25234"/>
                  </a:lnTo>
                  <a:lnTo>
                    <a:pt x="48486" y="15414"/>
                  </a:lnTo>
                  <a:lnTo>
                    <a:pt x="43076" y="7392"/>
                  </a:lnTo>
                  <a:lnTo>
                    <a:pt x="35055" y="1983"/>
                  </a:lnTo>
                  <a:lnTo>
                    <a:pt x="25234"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40" name="Google Shape;1140;p71"/>
            <p:cNvSpPr/>
            <p:nvPr/>
          </p:nvSpPr>
          <p:spPr>
            <a:xfrm>
              <a:off x="5106190" y="1328806"/>
              <a:ext cx="59689" cy="59690"/>
            </a:xfrm>
            <a:custGeom>
              <a:avLst/>
              <a:gdLst/>
              <a:ahLst/>
              <a:cxnLst/>
              <a:rect l="l" t="t" r="r" b="b"/>
              <a:pathLst>
                <a:path w="59689" h="59690"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41" name="Google Shape;1141;p71"/>
            <p:cNvPicPr preferRelativeResize="0"/>
            <p:nvPr/>
          </p:nvPicPr>
          <p:blipFill rotWithShape="1">
            <a:blip r:embed="rId161">
              <a:alphaModFix/>
            </a:blip>
            <a:srcRect/>
            <a:stretch/>
          </p:blipFill>
          <p:spPr>
            <a:xfrm>
              <a:off x="3801522" y="1310152"/>
              <a:ext cx="96570" cy="96558"/>
            </a:xfrm>
            <a:prstGeom prst="rect">
              <a:avLst/>
            </a:prstGeom>
            <a:noFill/>
            <a:ln>
              <a:noFill/>
            </a:ln>
          </p:spPr>
        </p:pic>
        <p:pic>
          <p:nvPicPr>
            <p:cNvPr id="1142" name="Google Shape;1142;p71"/>
            <p:cNvPicPr preferRelativeResize="0"/>
            <p:nvPr/>
          </p:nvPicPr>
          <p:blipFill rotWithShape="1">
            <a:blip r:embed="rId101">
              <a:alphaModFix/>
            </a:blip>
            <a:srcRect/>
            <a:stretch/>
          </p:blipFill>
          <p:spPr>
            <a:xfrm>
              <a:off x="3599629" y="1322224"/>
              <a:ext cx="72415" cy="72415"/>
            </a:xfrm>
            <a:prstGeom prst="rect">
              <a:avLst/>
            </a:prstGeom>
            <a:noFill/>
            <a:ln>
              <a:noFill/>
            </a:ln>
          </p:spPr>
        </p:pic>
        <p:sp>
          <p:nvSpPr>
            <p:cNvPr id="1143" name="Google Shape;1143;p71"/>
            <p:cNvSpPr/>
            <p:nvPr/>
          </p:nvSpPr>
          <p:spPr>
            <a:xfrm>
              <a:off x="3390050" y="1327708"/>
              <a:ext cx="61595" cy="61594"/>
            </a:xfrm>
            <a:custGeom>
              <a:avLst/>
              <a:gdLst/>
              <a:ahLst/>
              <a:cxnLst/>
              <a:rect l="l" t="t" r="r" b="b"/>
              <a:pathLst>
                <a:path w="61595" h="61594" extrusionOk="0">
                  <a:moveTo>
                    <a:pt x="30721" y="0"/>
                  </a:moveTo>
                  <a:lnTo>
                    <a:pt x="18763" y="2414"/>
                  </a:lnTo>
                  <a:lnTo>
                    <a:pt x="8997" y="8997"/>
                  </a:lnTo>
                  <a:lnTo>
                    <a:pt x="2414" y="18763"/>
                  </a:lnTo>
                  <a:lnTo>
                    <a:pt x="0" y="30721"/>
                  </a:lnTo>
                  <a:lnTo>
                    <a:pt x="2414" y="42679"/>
                  </a:lnTo>
                  <a:lnTo>
                    <a:pt x="8997" y="52444"/>
                  </a:lnTo>
                  <a:lnTo>
                    <a:pt x="18763" y="59028"/>
                  </a:lnTo>
                  <a:lnTo>
                    <a:pt x="30721" y="61442"/>
                  </a:lnTo>
                  <a:lnTo>
                    <a:pt x="42679" y="59028"/>
                  </a:lnTo>
                  <a:lnTo>
                    <a:pt x="52444" y="52444"/>
                  </a:lnTo>
                  <a:lnTo>
                    <a:pt x="59028" y="42679"/>
                  </a:lnTo>
                  <a:lnTo>
                    <a:pt x="61442" y="30721"/>
                  </a:lnTo>
                  <a:lnTo>
                    <a:pt x="59028" y="18763"/>
                  </a:lnTo>
                  <a:lnTo>
                    <a:pt x="52444" y="8997"/>
                  </a:lnTo>
                  <a:lnTo>
                    <a:pt x="42679" y="2414"/>
                  </a:lnTo>
                  <a:lnTo>
                    <a:pt x="307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44" name="Google Shape;1144;p71"/>
            <p:cNvSpPr/>
            <p:nvPr/>
          </p:nvSpPr>
          <p:spPr>
            <a:xfrm>
              <a:off x="2968688" y="1334292"/>
              <a:ext cx="48894" cy="48894"/>
            </a:xfrm>
            <a:custGeom>
              <a:avLst/>
              <a:gdLst/>
              <a:ahLst/>
              <a:cxnLst/>
              <a:rect l="l" t="t" r="r" b="b"/>
              <a:pathLst>
                <a:path w="48894" h="48894"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45" name="Google Shape;1145;p71"/>
            <p:cNvPicPr preferRelativeResize="0"/>
            <p:nvPr/>
          </p:nvPicPr>
          <p:blipFill rotWithShape="1">
            <a:blip r:embed="rId117">
              <a:alphaModFix/>
            </a:blip>
            <a:srcRect/>
            <a:stretch/>
          </p:blipFill>
          <p:spPr>
            <a:xfrm>
              <a:off x="2718512" y="1298082"/>
              <a:ext cx="120700" cy="120700"/>
            </a:xfrm>
            <a:prstGeom prst="rect">
              <a:avLst/>
            </a:prstGeom>
            <a:noFill/>
            <a:ln>
              <a:noFill/>
            </a:ln>
          </p:spPr>
        </p:pic>
        <p:sp>
          <p:nvSpPr>
            <p:cNvPr id="1146" name="Google Shape;1146;p71"/>
            <p:cNvSpPr/>
            <p:nvPr/>
          </p:nvSpPr>
          <p:spPr>
            <a:xfrm>
              <a:off x="2558309" y="1352946"/>
              <a:ext cx="11430" cy="11430"/>
            </a:xfrm>
            <a:custGeom>
              <a:avLst/>
              <a:gdLst/>
              <a:ahLst/>
              <a:cxnLst/>
              <a:rect l="l" t="t" r="r" b="b"/>
              <a:pathLst>
                <a:path w="11430" h="11430"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47" name="Google Shape;1147;p71"/>
            <p:cNvSpPr/>
            <p:nvPr/>
          </p:nvSpPr>
          <p:spPr>
            <a:xfrm>
              <a:off x="10486154" y="1136784"/>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48" name="Google Shape;1148;p71"/>
            <p:cNvSpPr/>
            <p:nvPr/>
          </p:nvSpPr>
          <p:spPr>
            <a:xfrm>
              <a:off x="10254629" y="1120322"/>
              <a:ext cx="48895" cy="48894"/>
            </a:xfrm>
            <a:custGeom>
              <a:avLst/>
              <a:gdLst/>
              <a:ahLst/>
              <a:cxnLst/>
              <a:rect l="l" t="t" r="r" b="b"/>
              <a:pathLst>
                <a:path w="48895" h="48894"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49" name="Google Shape;1149;p71"/>
            <p:cNvSpPr/>
            <p:nvPr/>
          </p:nvSpPr>
          <p:spPr>
            <a:xfrm>
              <a:off x="10046145" y="1125811"/>
              <a:ext cx="37465" cy="37465"/>
            </a:xfrm>
            <a:custGeom>
              <a:avLst/>
              <a:gdLst/>
              <a:ahLst/>
              <a:cxnLst/>
              <a:rect l="l" t="t" r="r" b="b"/>
              <a:pathLst>
                <a:path w="37465" h="37465"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50" name="Google Shape;1150;p71"/>
            <p:cNvPicPr preferRelativeResize="0"/>
            <p:nvPr/>
          </p:nvPicPr>
          <p:blipFill rotWithShape="1">
            <a:blip r:embed="rId141">
              <a:alphaModFix/>
            </a:blip>
            <a:srcRect/>
            <a:stretch/>
          </p:blipFill>
          <p:spPr>
            <a:xfrm>
              <a:off x="9803651" y="1097282"/>
              <a:ext cx="94361" cy="94361"/>
            </a:xfrm>
            <a:prstGeom prst="rect">
              <a:avLst/>
            </a:prstGeom>
            <a:noFill/>
            <a:ln>
              <a:noFill/>
            </a:ln>
          </p:spPr>
        </p:pic>
        <p:pic>
          <p:nvPicPr>
            <p:cNvPr id="1151" name="Google Shape;1151;p71"/>
            <p:cNvPicPr preferRelativeResize="0"/>
            <p:nvPr/>
          </p:nvPicPr>
          <p:blipFill rotWithShape="1">
            <a:blip r:embed="rId139">
              <a:alphaModFix/>
            </a:blip>
            <a:srcRect/>
            <a:stretch/>
          </p:blipFill>
          <p:spPr>
            <a:xfrm>
              <a:off x="9591879" y="1099476"/>
              <a:ext cx="89966" cy="89979"/>
            </a:xfrm>
            <a:prstGeom prst="rect">
              <a:avLst/>
            </a:prstGeom>
            <a:noFill/>
            <a:ln>
              <a:noFill/>
            </a:ln>
          </p:spPr>
        </p:pic>
        <p:pic>
          <p:nvPicPr>
            <p:cNvPr id="1152" name="Google Shape;1152;p71"/>
            <p:cNvPicPr preferRelativeResize="0"/>
            <p:nvPr/>
          </p:nvPicPr>
          <p:blipFill rotWithShape="1">
            <a:blip r:embed="rId141">
              <a:alphaModFix/>
            </a:blip>
            <a:srcRect/>
            <a:stretch/>
          </p:blipFill>
          <p:spPr>
            <a:xfrm>
              <a:off x="7660662" y="1097282"/>
              <a:ext cx="94361" cy="94361"/>
            </a:xfrm>
            <a:prstGeom prst="rect">
              <a:avLst/>
            </a:prstGeom>
            <a:noFill/>
            <a:ln>
              <a:noFill/>
            </a:ln>
          </p:spPr>
        </p:pic>
        <p:pic>
          <p:nvPicPr>
            <p:cNvPr id="1153" name="Google Shape;1153;p71"/>
            <p:cNvPicPr preferRelativeResize="0"/>
            <p:nvPr/>
          </p:nvPicPr>
          <p:blipFill rotWithShape="1">
            <a:blip r:embed="rId165">
              <a:alphaModFix/>
            </a:blip>
            <a:srcRect/>
            <a:stretch/>
          </p:blipFill>
          <p:spPr>
            <a:xfrm>
              <a:off x="7444491" y="1096182"/>
              <a:ext cx="96570" cy="96558"/>
            </a:xfrm>
            <a:prstGeom prst="rect">
              <a:avLst/>
            </a:prstGeom>
            <a:noFill/>
            <a:ln>
              <a:noFill/>
            </a:ln>
          </p:spPr>
        </p:pic>
        <p:pic>
          <p:nvPicPr>
            <p:cNvPr id="1154" name="Google Shape;1154;p71"/>
            <p:cNvPicPr preferRelativeResize="0"/>
            <p:nvPr/>
          </p:nvPicPr>
          <p:blipFill rotWithShape="1">
            <a:blip r:embed="rId136">
              <a:alphaModFix/>
            </a:blip>
            <a:srcRect/>
            <a:stretch/>
          </p:blipFill>
          <p:spPr>
            <a:xfrm>
              <a:off x="7239311" y="1104960"/>
              <a:ext cx="78994" cy="79006"/>
            </a:xfrm>
            <a:prstGeom prst="rect">
              <a:avLst/>
            </a:prstGeom>
            <a:noFill/>
            <a:ln>
              <a:noFill/>
            </a:ln>
          </p:spPr>
        </p:pic>
        <p:sp>
          <p:nvSpPr>
            <p:cNvPr id="1155" name="Google Shape;1155;p71"/>
            <p:cNvSpPr/>
            <p:nvPr/>
          </p:nvSpPr>
          <p:spPr>
            <a:xfrm>
              <a:off x="7043983" y="1123616"/>
              <a:ext cx="41909" cy="41909"/>
            </a:xfrm>
            <a:custGeom>
              <a:avLst/>
              <a:gdLst/>
              <a:ahLst/>
              <a:cxnLst/>
              <a:rect l="l" t="t" r="r" b="b"/>
              <a:pathLst>
                <a:path w="41909" h="41909" extrusionOk="0">
                  <a:moveTo>
                    <a:pt x="20853" y="0"/>
                  </a:moveTo>
                  <a:lnTo>
                    <a:pt x="12735" y="1638"/>
                  </a:lnTo>
                  <a:lnTo>
                    <a:pt x="6107" y="6107"/>
                  </a:lnTo>
                  <a:lnTo>
                    <a:pt x="1638" y="12735"/>
                  </a:lnTo>
                  <a:lnTo>
                    <a:pt x="0" y="20853"/>
                  </a:lnTo>
                  <a:lnTo>
                    <a:pt x="1638" y="28963"/>
                  </a:lnTo>
                  <a:lnTo>
                    <a:pt x="6107" y="35588"/>
                  </a:lnTo>
                  <a:lnTo>
                    <a:pt x="12735" y="40055"/>
                  </a:lnTo>
                  <a:lnTo>
                    <a:pt x="20853" y="41694"/>
                  </a:lnTo>
                  <a:lnTo>
                    <a:pt x="28971" y="40055"/>
                  </a:lnTo>
                  <a:lnTo>
                    <a:pt x="35599" y="35588"/>
                  </a:lnTo>
                  <a:lnTo>
                    <a:pt x="40068" y="28963"/>
                  </a:lnTo>
                  <a:lnTo>
                    <a:pt x="41706" y="20853"/>
                  </a:lnTo>
                  <a:lnTo>
                    <a:pt x="40068" y="12735"/>
                  </a:lnTo>
                  <a:lnTo>
                    <a:pt x="35599" y="6107"/>
                  </a:lnTo>
                  <a:lnTo>
                    <a:pt x="28971" y="1638"/>
                  </a:lnTo>
                  <a:lnTo>
                    <a:pt x="20853"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56" name="Google Shape;1156;p71"/>
            <p:cNvSpPr/>
            <p:nvPr/>
          </p:nvSpPr>
          <p:spPr>
            <a:xfrm>
              <a:off x="6823431" y="1118130"/>
              <a:ext cx="52704" cy="52705"/>
            </a:xfrm>
            <a:custGeom>
              <a:avLst/>
              <a:gdLst/>
              <a:ahLst/>
              <a:cxnLst/>
              <a:rect l="l" t="t" r="r" b="b"/>
              <a:pathLst>
                <a:path w="52704" h="52705" extrusionOk="0">
                  <a:moveTo>
                    <a:pt x="26339" y="0"/>
                  </a:moveTo>
                  <a:lnTo>
                    <a:pt x="16089" y="2068"/>
                  </a:lnTo>
                  <a:lnTo>
                    <a:pt x="7716" y="7712"/>
                  </a:lnTo>
                  <a:lnTo>
                    <a:pt x="2070" y="16084"/>
                  </a:lnTo>
                  <a:lnTo>
                    <a:pt x="0" y="26339"/>
                  </a:lnTo>
                  <a:lnTo>
                    <a:pt x="2070" y="36588"/>
                  </a:lnTo>
                  <a:lnTo>
                    <a:pt x="7716" y="44956"/>
                  </a:lnTo>
                  <a:lnTo>
                    <a:pt x="16089" y="50598"/>
                  </a:lnTo>
                  <a:lnTo>
                    <a:pt x="26339" y="52666"/>
                  </a:lnTo>
                  <a:lnTo>
                    <a:pt x="36590" y="50598"/>
                  </a:lnTo>
                  <a:lnTo>
                    <a:pt x="44962" y="44956"/>
                  </a:lnTo>
                  <a:lnTo>
                    <a:pt x="50608" y="36588"/>
                  </a:lnTo>
                  <a:lnTo>
                    <a:pt x="52679" y="26339"/>
                  </a:lnTo>
                  <a:lnTo>
                    <a:pt x="50608" y="16084"/>
                  </a:lnTo>
                  <a:lnTo>
                    <a:pt x="44962" y="7712"/>
                  </a:lnTo>
                  <a:lnTo>
                    <a:pt x="36590" y="2068"/>
                  </a:lnTo>
                  <a:lnTo>
                    <a:pt x="26339"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57" name="Google Shape;1157;p71"/>
            <p:cNvSpPr/>
            <p:nvPr/>
          </p:nvSpPr>
          <p:spPr>
            <a:xfrm>
              <a:off x="6617145" y="1125811"/>
              <a:ext cx="37465" cy="37465"/>
            </a:xfrm>
            <a:custGeom>
              <a:avLst/>
              <a:gdLst/>
              <a:ahLst/>
              <a:cxnLst/>
              <a:rect l="l" t="t" r="r" b="b"/>
              <a:pathLst>
                <a:path w="37465" h="37465"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58" name="Google Shape;1158;p71"/>
            <p:cNvSpPr/>
            <p:nvPr/>
          </p:nvSpPr>
          <p:spPr>
            <a:xfrm>
              <a:off x="6405371" y="1128005"/>
              <a:ext cx="33020" cy="33019"/>
            </a:xfrm>
            <a:custGeom>
              <a:avLst/>
              <a:gdLst/>
              <a:ahLst/>
              <a:cxnLst/>
              <a:rect l="l" t="t" r="r" b="b"/>
              <a:pathLst>
                <a:path w="33020" h="33019" extrusionOk="0">
                  <a:moveTo>
                    <a:pt x="25552" y="0"/>
                  </a:moveTo>
                  <a:lnTo>
                    <a:pt x="16459" y="0"/>
                  </a:lnTo>
                  <a:lnTo>
                    <a:pt x="7365" y="0"/>
                  </a:lnTo>
                  <a:lnTo>
                    <a:pt x="0" y="7365"/>
                  </a:lnTo>
                  <a:lnTo>
                    <a:pt x="0" y="25552"/>
                  </a:lnTo>
                  <a:lnTo>
                    <a:pt x="7365" y="32918"/>
                  </a:lnTo>
                  <a:lnTo>
                    <a:pt x="25552" y="32918"/>
                  </a:lnTo>
                  <a:lnTo>
                    <a:pt x="32918" y="25552"/>
                  </a:lnTo>
                  <a:lnTo>
                    <a:pt x="32918" y="7365"/>
                  </a:lnTo>
                  <a:lnTo>
                    <a:pt x="25552"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59" name="Google Shape;1159;p71"/>
            <p:cNvSpPr/>
            <p:nvPr/>
          </p:nvSpPr>
          <p:spPr>
            <a:xfrm>
              <a:off x="6196889" y="1133492"/>
              <a:ext cx="22225" cy="22225"/>
            </a:xfrm>
            <a:custGeom>
              <a:avLst/>
              <a:gdLst/>
              <a:ahLst/>
              <a:cxnLst/>
              <a:rect l="l" t="t" r="r" b="b"/>
              <a:pathLst>
                <a:path w="22225" h="22225" extrusionOk="0">
                  <a:moveTo>
                    <a:pt x="17030" y="0"/>
                  </a:moveTo>
                  <a:lnTo>
                    <a:pt x="10972" y="0"/>
                  </a:lnTo>
                  <a:lnTo>
                    <a:pt x="4914" y="0"/>
                  </a:lnTo>
                  <a:lnTo>
                    <a:pt x="0" y="4914"/>
                  </a:lnTo>
                  <a:lnTo>
                    <a:pt x="0" y="17030"/>
                  </a:lnTo>
                  <a:lnTo>
                    <a:pt x="4914" y="21945"/>
                  </a:lnTo>
                  <a:lnTo>
                    <a:pt x="17030" y="21945"/>
                  </a:lnTo>
                  <a:lnTo>
                    <a:pt x="21945" y="17030"/>
                  </a:lnTo>
                  <a:lnTo>
                    <a:pt x="21945" y="4914"/>
                  </a:lnTo>
                  <a:lnTo>
                    <a:pt x="17030"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60" name="Google Shape;1160;p71"/>
            <p:cNvSpPr/>
            <p:nvPr/>
          </p:nvSpPr>
          <p:spPr>
            <a:xfrm>
              <a:off x="5985112" y="1136784"/>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61" name="Google Shape;1161;p71"/>
            <p:cNvSpPr/>
            <p:nvPr/>
          </p:nvSpPr>
          <p:spPr>
            <a:xfrm>
              <a:off x="5750301" y="1115933"/>
              <a:ext cx="57150" cy="57150"/>
            </a:xfrm>
            <a:custGeom>
              <a:avLst/>
              <a:gdLst/>
              <a:ahLst/>
              <a:cxnLst/>
              <a:rect l="l" t="t" r="r" b="b"/>
              <a:pathLst>
                <a:path w="57150" h="57150" extrusionOk="0">
                  <a:moveTo>
                    <a:pt x="28524" y="0"/>
                  </a:moveTo>
                  <a:lnTo>
                    <a:pt x="17418" y="2242"/>
                  </a:lnTo>
                  <a:lnTo>
                    <a:pt x="8351" y="8356"/>
                  </a:lnTo>
                  <a:lnTo>
                    <a:pt x="2240" y="17423"/>
                  </a:lnTo>
                  <a:lnTo>
                    <a:pt x="0" y="28524"/>
                  </a:lnTo>
                  <a:lnTo>
                    <a:pt x="2240" y="39632"/>
                  </a:lnTo>
                  <a:lnTo>
                    <a:pt x="8351" y="48702"/>
                  </a:lnTo>
                  <a:lnTo>
                    <a:pt x="17418" y="54818"/>
                  </a:lnTo>
                  <a:lnTo>
                    <a:pt x="28524" y="57061"/>
                  </a:lnTo>
                  <a:lnTo>
                    <a:pt x="39630" y="54818"/>
                  </a:lnTo>
                  <a:lnTo>
                    <a:pt x="48696" y="48702"/>
                  </a:lnTo>
                  <a:lnTo>
                    <a:pt x="54807" y="39632"/>
                  </a:lnTo>
                  <a:lnTo>
                    <a:pt x="57048" y="28524"/>
                  </a:lnTo>
                  <a:lnTo>
                    <a:pt x="54807" y="17423"/>
                  </a:lnTo>
                  <a:lnTo>
                    <a:pt x="48696" y="8356"/>
                  </a:lnTo>
                  <a:lnTo>
                    <a:pt x="39630" y="2242"/>
                  </a:lnTo>
                  <a:lnTo>
                    <a:pt x="28524"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62" name="Google Shape;1162;p71"/>
            <p:cNvPicPr preferRelativeResize="0"/>
            <p:nvPr/>
          </p:nvPicPr>
          <p:blipFill rotWithShape="1">
            <a:blip r:embed="rId137">
              <a:alphaModFix/>
            </a:blip>
            <a:srcRect/>
            <a:stretch/>
          </p:blipFill>
          <p:spPr>
            <a:xfrm>
              <a:off x="5093020" y="1101671"/>
              <a:ext cx="85598" cy="85585"/>
            </a:xfrm>
            <a:prstGeom prst="rect">
              <a:avLst/>
            </a:prstGeom>
            <a:noFill/>
            <a:ln>
              <a:noFill/>
            </a:ln>
          </p:spPr>
        </p:pic>
        <p:pic>
          <p:nvPicPr>
            <p:cNvPr id="1163" name="Google Shape;1163;p71"/>
            <p:cNvPicPr preferRelativeResize="0"/>
            <p:nvPr/>
          </p:nvPicPr>
          <p:blipFill rotWithShape="1">
            <a:blip r:embed="rId161">
              <a:alphaModFix/>
            </a:blip>
            <a:srcRect/>
            <a:stretch/>
          </p:blipFill>
          <p:spPr>
            <a:xfrm>
              <a:off x="3801522" y="1096182"/>
              <a:ext cx="96570" cy="96558"/>
            </a:xfrm>
            <a:prstGeom prst="rect">
              <a:avLst/>
            </a:prstGeom>
            <a:noFill/>
            <a:ln>
              <a:noFill/>
            </a:ln>
          </p:spPr>
        </p:pic>
        <p:pic>
          <p:nvPicPr>
            <p:cNvPr id="1164" name="Google Shape;1164;p71"/>
            <p:cNvPicPr preferRelativeResize="0"/>
            <p:nvPr/>
          </p:nvPicPr>
          <p:blipFill rotWithShape="1">
            <a:blip r:embed="rId95">
              <a:alphaModFix/>
            </a:blip>
            <a:srcRect/>
            <a:stretch/>
          </p:blipFill>
          <p:spPr>
            <a:xfrm>
              <a:off x="3589749" y="1098377"/>
              <a:ext cx="92176" cy="92176"/>
            </a:xfrm>
            <a:prstGeom prst="rect">
              <a:avLst/>
            </a:prstGeom>
            <a:noFill/>
            <a:ln>
              <a:noFill/>
            </a:ln>
          </p:spPr>
        </p:pic>
        <p:sp>
          <p:nvSpPr>
            <p:cNvPr id="1165" name="Google Shape;1165;p71"/>
            <p:cNvSpPr/>
            <p:nvPr/>
          </p:nvSpPr>
          <p:spPr>
            <a:xfrm>
              <a:off x="3398824" y="1122517"/>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66" name="Google Shape;1166;p71"/>
            <p:cNvSpPr/>
            <p:nvPr/>
          </p:nvSpPr>
          <p:spPr>
            <a:xfrm>
              <a:off x="3196921" y="1134589"/>
              <a:ext cx="20319" cy="20319"/>
            </a:xfrm>
            <a:custGeom>
              <a:avLst/>
              <a:gdLst/>
              <a:ahLst/>
              <a:cxnLst/>
              <a:rect l="l" t="t" r="r" b="b"/>
              <a:pathLst>
                <a:path w="20319" h="20319"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67" name="Google Shape;1167;p71"/>
            <p:cNvPicPr preferRelativeResize="0"/>
            <p:nvPr/>
          </p:nvPicPr>
          <p:blipFill rotWithShape="1">
            <a:blip r:embed="rId108">
              <a:alphaModFix/>
            </a:blip>
            <a:srcRect/>
            <a:stretch/>
          </p:blipFill>
          <p:spPr>
            <a:xfrm>
              <a:off x="2729484" y="1095087"/>
              <a:ext cx="98755" cy="98755"/>
            </a:xfrm>
            <a:prstGeom prst="rect">
              <a:avLst/>
            </a:prstGeom>
            <a:noFill/>
            <a:ln>
              <a:noFill/>
            </a:ln>
          </p:spPr>
        </p:pic>
        <p:sp>
          <p:nvSpPr>
            <p:cNvPr id="1168" name="Google Shape;1168;p71"/>
            <p:cNvSpPr/>
            <p:nvPr/>
          </p:nvSpPr>
          <p:spPr>
            <a:xfrm>
              <a:off x="2534166" y="1114836"/>
              <a:ext cx="59689" cy="59690"/>
            </a:xfrm>
            <a:custGeom>
              <a:avLst/>
              <a:gdLst/>
              <a:ahLst/>
              <a:cxnLst/>
              <a:rect l="l" t="t" r="r" b="b"/>
              <a:pathLst>
                <a:path w="59689" h="59690"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69" name="Google Shape;1169;p71"/>
            <p:cNvSpPr/>
            <p:nvPr/>
          </p:nvSpPr>
          <p:spPr>
            <a:xfrm>
              <a:off x="10479575" y="916230"/>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70" name="Google Shape;1170;p71"/>
            <p:cNvPicPr preferRelativeResize="0"/>
            <p:nvPr/>
          </p:nvPicPr>
          <p:blipFill rotWithShape="1">
            <a:blip r:embed="rId188">
              <a:alphaModFix/>
            </a:blip>
            <a:srcRect/>
            <a:stretch/>
          </p:blipFill>
          <p:spPr>
            <a:xfrm>
              <a:off x="10026396" y="892088"/>
              <a:ext cx="76809" cy="76809"/>
            </a:xfrm>
            <a:prstGeom prst="rect">
              <a:avLst/>
            </a:prstGeom>
            <a:noFill/>
            <a:ln>
              <a:noFill/>
            </a:ln>
          </p:spPr>
        </p:pic>
        <p:pic>
          <p:nvPicPr>
            <p:cNvPr id="1171" name="Google Shape;1171;p71"/>
            <p:cNvPicPr preferRelativeResize="0"/>
            <p:nvPr/>
          </p:nvPicPr>
          <p:blipFill rotWithShape="1">
            <a:blip r:embed="rId183">
              <a:alphaModFix/>
            </a:blip>
            <a:srcRect/>
            <a:stretch/>
          </p:blipFill>
          <p:spPr>
            <a:xfrm>
              <a:off x="9813519" y="893185"/>
              <a:ext cx="74625" cy="74612"/>
            </a:xfrm>
            <a:prstGeom prst="rect">
              <a:avLst/>
            </a:prstGeom>
            <a:noFill/>
            <a:ln>
              <a:noFill/>
            </a:ln>
          </p:spPr>
        </p:pic>
        <p:sp>
          <p:nvSpPr>
            <p:cNvPr id="1172" name="Google Shape;1172;p71"/>
            <p:cNvSpPr/>
            <p:nvPr/>
          </p:nvSpPr>
          <p:spPr>
            <a:xfrm>
              <a:off x="9403140" y="911839"/>
              <a:ext cx="37465" cy="37465"/>
            </a:xfrm>
            <a:custGeom>
              <a:avLst/>
              <a:gdLst/>
              <a:ahLst/>
              <a:cxnLst/>
              <a:rect l="l" t="t" r="r" b="b"/>
              <a:pathLst>
                <a:path w="37465" h="37465"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73" name="Google Shape;1173;p71"/>
            <p:cNvSpPr/>
            <p:nvPr/>
          </p:nvSpPr>
          <p:spPr>
            <a:xfrm>
              <a:off x="7693581" y="916230"/>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74" name="Google Shape;1174;p71"/>
            <p:cNvPicPr preferRelativeResize="0"/>
            <p:nvPr/>
          </p:nvPicPr>
          <p:blipFill rotWithShape="1">
            <a:blip r:embed="rId138">
              <a:alphaModFix/>
            </a:blip>
            <a:srcRect/>
            <a:stretch/>
          </p:blipFill>
          <p:spPr>
            <a:xfrm>
              <a:off x="7457661" y="895380"/>
              <a:ext cx="70230" cy="70230"/>
            </a:xfrm>
            <a:prstGeom prst="rect">
              <a:avLst/>
            </a:prstGeom>
            <a:noFill/>
            <a:ln>
              <a:noFill/>
            </a:ln>
          </p:spPr>
        </p:pic>
        <p:sp>
          <p:nvSpPr>
            <p:cNvPr id="1175" name="Google Shape;1175;p71"/>
            <p:cNvSpPr/>
            <p:nvPr/>
          </p:nvSpPr>
          <p:spPr>
            <a:xfrm>
              <a:off x="7253572" y="905255"/>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55" y="48487"/>
                  </a:lnTo>
                  <a:lnTo>
                    <a:pt x="43076" y="43081"/>
                  </a:lnTo>
                  <a:lnTo>
                    <a:pt x="48486" y="35060"/>
                  </a:lnTo>
                  <a:lnTo>
                    <a:pt x="50469" y="25234"/>
                  </a:lnTo>
                  <a:lnTo>
                    <a:pt x="48486" y="15414"/>
                  </a:lnTo>
                  <a:lnTo>
                    <a:pt x="43076" y="7392"/>
                  </a:lnTo>
                  <a:lnTo>
                    <a:pt x="35055" y="1983"/>
                  </a:lnTo>
                  <a:lnTo>
                    <a:pt x="2523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76" name="Google Shape;1176;p71"/>
            <p:cNvSpPr/>
            <p:nvPr/>
          </p:nvSpPr>
          <p:spPr>
            <a:xfrm>
              <a:off x="7061548" y="927201"/>
              <a:ext cx="6984" cy="6984"/>
            </a:xfrm>
            <a:custGeom>
              <a:avLst/>
              <a:gdLst/>
              <a:ahLst/>
              <a:cxnLst/>
              <a:rect l="l" t="t" r="r" b="b"/>
              <a:pathLst>
                <a:path w="6984"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77" name="Google Shape;1177;p71"/>
            <p:cNvSpPr/>
            <p:nvPr/>
          </p:nvSpPr>
          <p:spPr>
            <a:xfrm>
              <a:off x="6629222" y="923909"/>
              <a:ext cx="13334" cy="13334"/>
            </a:xfrm>
            <a:custGeom>
              <a:avLst/>
              <a:gdLst/>
              <a:ahLst/>
              <a:cxnLst/>
              <a:rect l="l" t="t" r="r" b="b"/>
              <a:pathLst>
                <a:path w="13334" h="13334"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78" name="Google Shape;1178;p71"/>
            <p:cNvPicPr preferRelativeResize="0"/>
            <p:nvPr/>
          </p:nvPicPr>
          <p:blipFill rotWithShape="1">
            <a:blip r:embed="rId40">
              <a:alphaModFix/>
            </a:blip>
            <a:srcRect/>
            <a:stretch/>
          </p:blipFill>
          <p:spPr>
            <a:xfrm>
              <a:off x="6383427" y="892088"/>
              <a:ext cx="76809" cy="76809"/>
            </a:xfrm>
            <a:prstGeom prst="rect">
              <a:avLst/>
            </a:prstGeom>
            <a:noFill/>
            <a:ln>
              <a:noFill/>
            </a:ln>
          </p:spPr>
        </p:pic>
        <p:sp>
          <p:nvSpPr>
            <p:cNvPr id="1179" name="Google Shape;1179;p71"/>
            <p:cNvSpPr/>
            <p:nvPr/>
          </p:nvSpPr>
          <p:spPr>
            <a:xfrm>
              <a:off x="6200179" y="922814"/>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80" name="Google Shape;1180;p71"/>
            <p:cNvSpPr/>
            <p:nvPr/>
          </p:nvSpPr>
          <p:spPr>
            <a:xfrm>
              <a:off x="5768945" y="920619"/>
              <a:ext cx="20320" cy="20319"/>
            </a:xfrm>
            <a:custGeom>
              <a:avLst/>
              <a:gdLst/>
              <a:ahLst/>
              <a:cxnLst/>
              <a:rect l="l" t="t" r="r" b="b"/>
              <a:pathLst>
                <a:path w="20320" h="20319" extrusionOk="0">
                  <a:moveTo>
                    <a:pt x="15328" y="0"/>
                  </a:moveTo>
                  <a:lnTo>
                    <a:pt x="9880" y="0"/>
                  </a:lnTo>
                  <a:lnTo>
                    <a:pt x="4419" y="0"/>
                  </a:lnTo>
                  <a:lnTo>
                    <a:pt x="0" y="4419"/>
                  </a:lnTo>
                  <a:lnTo>
                    <a:pt x="0" y="15328"/>
                  </a:lnTo>
                  <a:lnTo>
                    <a:pt x="4419" y="19748"/>
                  </a:lnTo>
                  <a:lnTo>
                    <a:pt x="15328" y="19748"/>
                  </a:lnTo>
                  <a:lnTo>
                    <a:pt x="19761" y="15328"/>
                  </a:lnTo>
                  <a:lnTo>
                    <a:pt x="19761" y="4419"/>
                  </a:lnTo>
                  <a:lnTo>
                    <a:pt x="1532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81" name="Google Shape;1181;p71"/>
            <p:cNvSpPr/>
            <p:nvPr/>
          </p:nvSpPr>
          <p:spPr>
            <a:xfrm>
              <a:off x="5547304" y="912937"/>
              <a:ext cx="35560" cy="35559"/>
            </a:xfrm>
            <a:custGeom>
              <a:avLst/>
              <a:gdLst/>
              <a:ahLst/>
              <a:cxnLst/>
              <a:rect l="l" t="t" r="r" b="b"/>
              <a:pathLst>
                <a:path w="35560" h="35559" extrusionOk="0">
                  <a:moveTo>
                    <a:pt x="27241" y="0"/>
                  </a:moveTo>
                  <a:lnTo>
                    <a:pt x="17551" y="0"/>
                  </a:lnTo>
                  <a:lnTo>
                    <a:pt x="7848" y="0"/>
                  </a:lnTo>
                  <a:lnTo>
                    <a:pt x="0" y="7861"/>
                  </a:lnTo>
                  <a:lnTo>
                    <a:pt x="0" y="27254"/>
                  </a:lnTo>
                  <a:lnTo>
                    <a:pt x="7848" y="35115"/>
                  </a:lnTo>
                  <a:lnTo>
                    <a:pt x="27241" y="35115"/>
                  </a:lnTo>
                  <a:lnTo>
                    <a:pt x="35102" y="27254"/>
                  </a:lnTo>
                  <a:lnTo>
                    <a:pt x="35102" y="7861"/>
                  </a:lnTo>
                  <a:lnTo>
                    <a:pt x="27241"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82" name="Google Shape;1182;p71"/>
            <p:cNvPicPr preferRelativeResize="0"/>
            <p:nvPr/>
          </p:nvPicPr>
          <p:blipFill rotWithShape="1">
            <a:blip r:embed="rId189">
              <a:alphaModFix/>
            </a:blip>
            <a:srcRect/>
            <a:stretch/>
          </p:blipFill>
          <p:spPr>
            <a:xfrm>
              <a:off x="5310291" y="890991"/>
              <a:ext cx="78994" cy="79006"/>
            </a:xfrm>
            <a:prstGeom prst="rect">
              <a:avLst/>
            </a:prstGeom>
            <a:noFill/>
            <a:ln>
              <a:noFill/>
            </a:ln>
          </p:spPr>
        </p:pic>
        <p:pic>
          <p:nvPicPr>
            <p:cNvPr id="1183" name="Google Shape;1183;p71"/>
            <p:cNvPicPr preferRelativeResize="0"/>
            <p:nvPr/>
          </p:nvPicPr>
          <p:blipFill rotWithShape="1">
            <a:blip r:embed="rId8">
              <a:alphaModFix/>
            </a:blip>
            <a:srcRect/>
            <a:stretch/>
          </p:blipFill>
          <p:spPr>
            <a:xfrm>
              <a:off x="5067786" y="862464"/>
              <a:ext cx="136067" cy="136067"/>
            </a:xfrm>
            <a:prstGeom prst="rect">
              <a:avLst/>
            </a:prstGeom>
            <a:noFill/>
            <a:ln>
              <a:noFill/>
            </a:ln>
          </p:spPr>
        </p:pic>
        <p:pic>
          <p:nvPicPr>
            <p:cNvPr id="1184" name="Google Shape;1184;p71"/>
            <p:cNvPicPr preferRelativeResize="0"/>
            <p:nvPr/>
          </p:nvPicPr>
          <p:blipFill rotWithShape="1">
            <a:blip r:embed="rId161">
              <a:alphaModFix/>
            </a:blip>
            <a:srcRect/>
            <a:stretch/>
          </p:blipFill>
          <p:spPr>
            <a:xfrm>
              <a:off x="3802627" y="883312"/>
              <a:ext cx="94360" cy="94361"/>
            </a:xfrm>
            <a:prstGeom prst="rect">
              <a:avLst/>
            </a:prstGeom>
            <a:noFill/>
            <a:ln>
              <a:noFill/>
            </a:ln>
          </p:spPr>
        </p:pic>
        <p:pic>
          <p:nvPicPr>
            <p:cNvPr id="1185" name="Google Shape;1185;p71"/>
            <p:cNvPicPr preferRelativeResize="0"/>
            <p:nvPr/>
          </p:nvPicPr>
          <p:blipFill rotWithShape="1">
            <a:blip r:embed="rId97">
              <a:alphaModFix/>
            </a:blip>
            <a:srcRect/>
            <a:stretch/>
          </p:blipFill>
          <p:spPr>
            <a:xfrm>
              <a:off x="3594143" y="888796"/>
              <a:ext cx="83388" cy="83388"/>
            </a:xfrm>
            <a:prstGeom prst="rect">
              <a:avLst/>
            </a:prstGeom>
            <a:noFill/>
            <a:ln>
              <a:noFill/>
            </a:ln>
          </p:spPr>
        </p:pic>
        <p:sp>
          <p:nvSpPr>
            <p:cNvPr id="1186" name="Google Shape;1186;p71"/>
            <p:cNvSpPr/>
            <p:nvPr/>
          </p:nvSpPr>
          <p:spPr>
            <a:xfrm>
              <a:off x="3408706" y="918425"/>
              <a:ext cx="24129" cy="24765"/>
            </a:xfrm>
            <a:custGeom>
              <a:avLst/>
              <a:gdLst/>
              <a:ahLst/>
              <a:cxnLst/>
              <a:rect l="l" t="t" r="r" b="b"/>
              <a:pathLst>
                <a:path w="24129" h="24765" extrusionOk="0">
                  <a:moveTo>
                    <a:pt x="18732" y="0"/>
                  </a:moveTo>
                  <a:lnTo>
                    <a:pt x="12064" y="0"/>
                  </a:lnTo>
                  <a:lnTo>
                    <a:pt x="5397" y="0"/>
                  </a:lnTo>
                  <a:lnTo>
                    <a:pt x="0" y="5410"/>
                  </a:lnTo>
                  <a:lnTo>
                    <a:pt x="0" y="18732"/>
                  </a:lnTo>
                  <a:lnTo>
                    <a:pt x="5397" y="24142"/>
                  </a:lnTo>
                  <a:lnTo>
                    <a:pt x="18732" y="24142"/>
                  </a:lnTo>
                  <a:lnTo>
                    <a:pt x="24129" y="18732"/>
                  </a:lnTo>
                  <a:lnTo>
                    <a:pt x="24129" y="5410"/>
                  </a:lnTo>
                  <a:lnTo>
                    <a:pt x="18732"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87" name="Google Shape;1187;p71"/>
            <p:cNvSpPr/>
            <p:nvPr/>
          </p:nvSpPr>
          <p:spPr>
            <a:xfrm>
              <a:off x="3181565" y="905255"/>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60" y="48487"/>
                  </a:lnTo>
                  <a:lnTo>
                    <a:pt x="43081" y="43081"/>
                  </a:lnTo>
                  <a:lnTo>
                    <a:pt x="48487" y="35060"/>
                  </a:lnTo>
                  <a:lnTo>
                    <a:pt x="50469" y="25234"/>
                  </a:lnTo>
                  <a:lnTo>
                    <a:pt x="48487" y="15414"/>
                  </a:lnTo>
                  <a:lnTo>
                    <a:pt x="43081" y="7392"/>
                  </a:lnTo>
                  <a:lnTo>
                    <a:pt x="35060" y="1983"/>
                  </a:lnTo>
                  <a:lnTo>
                    <a:pt x="2523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88" name="Google Shape;1188;p71"/>
            <p:cNvPicPr preferRelativeResize="0"/>
            <p:nvPr/>
          </p:nvPicPr>
          <p:blipFill rotWithShape="1">
            <a:blip r:embed="rId190">
              <a:alphaModFix/>
            </a:blip>
            <a:srcRect/>
            <a:stretch/>
          </p:blipFill>
          <p:spPr>
            <a:xfrm>
              <a:off x="2726194" y="877826"/>
              <a:ext cx="105333" cy="105333"/>
            </a:xfrm>
            <a:prstGeom prst="rect">
              <a:avLst/>
            </a:prstGeom>
            <a:noFill/>
            <a:ln>
              <a:noFill/>
            </a:ln>
          </p:spPr>
        </p:pic>
        <p:sp>
          <p:nvSpPr>
            <p:cNvPr id="1189" name="Google Shape;1189;p71"/>
            <p:cNvSpPr/>
            <p:nvPr/>
          </p:nvSpPr>
          <p:spPr>
            <a:xfrm>
              <a:off x="9846436" y="711037"/>
              <a:ext cx="8890" cy="8890"/>
            </a:xfrm>
            <a:custGeom>
              <a:avLst/>
              <a:gdLst/>
              <a:ahLst/>
              <a:cxnLst/>
              <a:rect l="l" t="t" r="r" b="b"/>
              <a:pathLst>
                <a:path w="8890"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90" name="Google Shape;1190;p71"/>
            <p:cNvSpPr/>
            <p:nvPr/>
          </p:nvSpPr>
          <p:spPr>
            <a:xfrm>
              <a:off x="9624797" y="703358"/>
              <a:ext cx="24129" cy="24765"/>
            </a:xfrm>
            <a:custGeom>
              <a:avLst/>
              <a:gdLst/>
              <a:ahLst/>
              <a:cxnLst/>
              <a:rect l="l" t="t" r="r" b="b"/>
              <a:pathLst>
                <a:path w="24129" h="24765" extrusionOk="0">
                  <a:moveTo>
                    <a:pt x="18732" y="0"/>
                  </a:moveTo>
                  <a:lnTo>
                    <a:pt x="12065" y="0"/>
                  </a:lnTo>
                  <a:lnTo>
                    <a:pt x="5397" y="0"/>
                  </a:lnTo>
                  <a:lnTo>
                    <a:pt x="0" y="5410"/>
                  </a:lnTo>
                  <a:lnTo>
                    <a:pt x="0" y="18732"/>
                  </a:lnTo>
                  <a:lnTo>
                    <a:pt x="5397" y="24142"/>
                  </a:lnTo>
                  <a:lnTo>
                    <a:pt x="18732" y="24142"/>
                  </a:lnTo>
                  <a:lnTo>
                    <a:pt x="24130" y="18732"/>
                  </a:lnTo>
                  <a:lnTo>
                    <a:pt x="24130" y="5410"/>
                  </a:lnTo>
                  <a:lnTo>
                    <a:pt x="18732"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191" name="Google Shape;1191;p71"/>
            <p:cNvSpPr/>
            <p:nvPr/>
          </p:nvSpPr>
          <p:spPr>
            <a:xfrm>
              <a:off x="7918523" y="712134"/>
              <a:ext cx="6984" cy="6984"/>
            </a:xfrm>
            <a:custGeom>
              <a:avLst/>
              <a:gdLst/>
              <a:ahLst/>
              <a:cxnLst/>
              <a:rect l="l" t="t" r="r" b="b"/>
              <a:pathLst>
                <a:path w="6984"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92" name="Google Shape;1192;p71"/>
            <p:cNvPicPr preferRelativeResize="0"/>
            <p:nvPr/>
          </p:nvPicPr>
          <p:blipFill rotWithShape="1">
            <a:blip r:embed="rId138">
              <a:alphaModFix/>
            </a:blip>
            <a:srcRect/>
            <a:stretch/>
          </p:blipFill>
          <p:spPr>
            <a:xfrm>
              <a:off x="7457661" y="680313"/>
              <a:ext cx="70230" cy="70230"/>
            </a:xfrm>
            <a:prstGeom prst="rect">
              <a:avLst/>
            </a:prstGeom>
            <a:noFill/>
            <a:ln>
              <a:noFill/>
            </a:ln>
          </p:spPr>
        </p:pic>
        <p:sp>
          <p:nvSpPr>
            <p:cNvPr id="1193" name="Google Shape;1193;p71"/>
            <p:cNvSpPr/>
            <p:nvPr/>
          </p:nvSpPr>
          <p:spPr>
            <a:xfrm>
              <a:off x="7271124" y="707747"/>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94" name="Google Shape;1194;p71"/>
            <p:cNvPicPr preferRelativeResize="0"/>
            <p:nvPr/>
          </p:nvPicPr>
          <p:blipFill rotWithShape="1">
            <a:blip r:embed="rId149">
              <a:alphaModFix/>
            </a:blip>
            <a:srcRect/>
            <a:stretch/>
          </p:blipFill>
          <p:spPr>
            <a:xfrm>
              <a:off x="6791618" y="657270"/>
              <a:ext cx="116306" cy="116306"/>
            </a:xfrm>
            <a:prstGeom prst="rect">
              <a:avLst/>
            </a:prstGeom>
            <a:noFill/>
            <a:ln>
              <a:noFill/>
            </a:ln>
          </p:spPr>
        </p:pic>
        <p:sp>
          <p:nvSpPr>
            <p:cNvPr id="1195" name="Google Shape;1195;p71"/>
            <p:cNvSpPr/>
            <p:nvPr/>
          </p:nvSpPr>
          <p:spPr>
            <a:xfrm>
              <a:off x="6616051" y="695675"/>
              <a:ext cx="40004" cy="40004"/>
            </a:xfrm>
            <a:custGeom>
              <a:avLst/>
              <a:gdLst/>
              <a:ahLst/>
              <a:cxnLst/>
              <a:rect l="l" t="t" r="r" b="b"/>
              <a:pathLst>
                <a:path w="40004" h="40004" extrusionOk="0">
                  <a:moveTo>
                    <a:pt x="19748" y="0"/>
                  </a:moveTo>
                  <a:lnTo>
                    <a:pt x="12060" y="1551"/>
                  </a:lnTo>
                  <a:lnTo>
                    <a:pt x="5783" y="5783"/>
                  </a:lnTo>
                  <a:lnTo>
                    <a:pt x="1551" y="12060"/>
                  </a:lnTo>
                  <a:lnTo>
                    <a:pt x="0" y="19748"/>
                  </a:lnTo>
                  <a:lnTo>
                    <a:pt x="1551" y="27436"/>
                  </a:lnTo>
                  <a:lnTo>
                    <a:pt x="5783" y="33713"/>
                  </a:lnTo>
                  <a:lnTo>
                    <a:pt x="12060" y="37945"/>
                  </a:lnTo>
                  <a:lnTo>
                    <a:pt x="19748" y="39497"/>
                  </a:lnTo>
                  <a:lnTo>
                    <a:pt x="27436" y="37945"/>
                  </a:lnTo>
                  <a:lnTo>
                    <a:pt x="33713" y="33713"/>
                  </a:lnTo>
                  <a:lnTo>
                    <a:pt x="37945" y="27436"/>
                  </a:lnTo>
                  <a:lnTo>
                    <a:pt x="39496" y="19748"/>
                  </a:lnTo>
                  <a:lnTo>
                    <a:pt x="37945" y="12060"/>
                  </a:lnTo>
                  <a:lnTo>
                    <a:pt x="33713" y="5783"/>
                  </a:lnTo>
                  <a:lnTo>
                    <a:pt x="27436" y="1551"/>
                  </a:lnTo>
                  <a:lnTo>
                    <a:pt x="19748"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96" name="Google Shape;1196;p71"/>
            <p:cNvPicPr preferRelativeResize="0"/>
            <p:nvPr/>
          </p:nvPicPr>
          <p:blipFill rotWithShape="1">
            <a:blip r:embed="rId40">
              <a:alphaModFix/>
            </a:blip>
            <a:srcRect/>
            <a:stretch/>
          </p:blipFill>
          <p:spPr>
            <a:xfrm>
              <a:off x="6383427" y="677023"/>
              <a:ext cx="76809" cy="76809"/>
            </a:xfrm>
            <a:prstGeom prst="rect">
              <a:avLst/>
            </a:prstGeom>
            <a:noFill/>
            <a:ln>
              <a:noFill/>
            </a:ln>
          </p:spPr>
        </p:pic>
        <p:pic>
          <p:nvPicPr>
            <p:cNvPr id="1197" name="Google Shape;1197;p71"/>
            <p:cNvPicPr preferRelativeResize="0"/>
            <p:nvPr/>
          </p:nvPicPr>
          <p:blipFill rotWithShape="1">
            <a:blip r:embed="rId191">
              <a:alphaModFix/>
            </a:blip>
            <a:srcRect/>
            <a:stretch/>
          </p:blipFill>
          <p:spPr>
            <a:xfrm>
              <a:off x="6166167" y="673729"/>
              <a:ext cx="83388" cy="83388"/>
            </a:xfrm>
            <a:prstGeom prst="rect">
              <a:avLst/>
            </a:prstGeom>
            <a:noFill/>
            <a:ln>
              <a:noFill/>
            </a:ln>
          </p:spPr>
        </p:pic>
        <p:sp>
          <p:nvSpPr>
            <p:cNvPr id="1198" name="Google Shape;1198;p71"/>
            <p:cNvSpPr/>
            <p:nvPr/>
          </p:nvSpPr>
          <p:spPr>
            <a:xfrm>
              <a:off x="5775536" y="712134"/>
              <a:ext cx="6985" cy="6984"/>
            </a:xfrm>
            <a:custGeom>
              <a:avLst/>
              <a:gdLst/>
              <a:ahLst/>
              <a:cxnLst/>
              <a:rect l="l" t="t" r="r" b="b"/>
              <a:pathLst>
                <a:path w="6985"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199" name="Google Shape;1199;p71"/>
            <p:cNvPicPr preferRelativeResize="0"/>
            <p:nvPr/>
          </p:nvPicPr>
          <p:blipFill rotWithShape="1">
            <a:blip r:embed="rId139">
              <a:alphaModFix/>
            </a:blip>
            <a:srcRect/>
            <a:stretch/>
          </p:blipFill>
          <p:spPr>
            <a:xfrm>
              <a:off x="5519871" y="670440"/>
              <a:ext cx="89966" cy="89979"/>
            </a:xfrm>
            <a:prstGeom prst="rect">
              <a:avLst/>
            </a:prstGeom>
            <a:noFill/>
            <a:ln>
              <a:noFill/>
            </a:ln>
          </p:spPr>
        </p:pic>
        <p:pic>
          <p:nvPicPr>
            <p:cNvPr id="1200" name="Google Shape;1200;p71"/>
            <p:cNvPicPr preferRelativeResize="0"/>
            <p:nvPr/>
          </p:nvPicPr>
          <p:blipFill rotWithShape="1">
            <a:blip r:embed="rId161">
              <a:alphaModFix/>
            </a:blip>
            <a:srcRect/>
            <a:stretch/>
          </p:blipFill>
          <p:spPr>
            <a:xfrm>
              <a:off x="5301503" y="667146"/>
              <a:ext cx="96570" cy="96558"/>
            </a:xfrm>
            <a:prstGeom prst="rect">
              <a:avLst/>
            </a:prstGeom>
            <a:noFill/>
            <a:ln>
              <a:noFill/>
            </a:ln>
          </p:spPr>
        </p:pic>
        <p:sp>
          <p:nvSpPr>
            <p:cNvPr id="1201" name="Google Shape;1201;p71"/>
            <p:cNvSpPr/>
            <p:nvPr/>
          </p:nvSpPr>
          <p:spPr>
            <a:xfrm>
              <a:off x="5120452" y="700066"/>
              <a:ext cx="31114" cy="31115"/>
            </a:xfrm>
            <a:custGeom>
              <a:avLst/>
              <a:gdLst/>
              <a:ahLst/>
              <a:cxnLst/>
              <a:rect l="l" t="t" r="r" b="b"/>
              <a:pathLst>
                <a:path w="31114" h="31115" extrusionOk="0">
                  <a:moveTo>
                    <a:pt x="23850" y="0"/>
                  </a:moveTo>
                  <a:lnTo>
                    <a:pt x="15366" y="0"/>
                  </a:lnTo>
                  <a:lnTo>
                    <a:pt x="6883" y="0"/>
                  </a:lnTo>
                  <a:lnTo>
                    <a:pt x="0" y="6883"/>
                  </a:lnTo>
                  <a:lnTo>
                    <a:pt x="0" y="23850"/>
                  </a:lnTo>
                  <a:lnTo>
                    <a:pt x="6883" y="30721"/>
                  </a:lnTo>
                  <a:lnTo>
                    <a:pt x="23850" y="30721"/>
                  </a:lnTo>
                  <a:lnTo>
                    <a:pt x="30733" y="23850"/>
                  </a:lnTo>
                  <a:lnTo>
                    <a:pt x="30733" y="6883"/>
                  </a:lnTo>
                  <a:lnTo>
                    <a:pt x="23850"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02" name="Google Shape;1202;p71"/>
            <p:cNvPicPr preferRelativeResize="0"/>
            <p:nvPr/>
          </p:nvPicPr>
          <p:blipFill rotWithShape="1">
            <a:blip r:embed="rId138">
              <a:alphaModFix/>
            </a:blip>
            <a:srcRect/>
            <a:stretch/>
          </p:blipFill>
          <p:spPr>
            <a:xfrm>
              <a:off x="4885641" y="679218"/>
              <a:ext cx="72415" cy="72415"/>
            </a:xfrm>
            <a:prstGeom prst="rect">
              <a:avLst/>
            </a:prstGeom>
            <a:noFill/>
            <a:ln>
              <a:noFill/>
            </a:ln>
          </p:spPr>
        </p:pic>
        <p:pic>
          <p:nvPicPr>
            <p:cNvPr id="1203" name="Google Shape;1203;p71"/>
            <p:cNvPicPr preferRelativeResize="0"/>
            <p:nvPr/>
          </p:nvPicPr>
          <p:blipFill rotWithShape="1">
            <a:blip r:embed="rId192">
              <a:alphaModFix/>
            </a:blip>
            <a:srcRect/>
            <a:stretch/>
          </p:blipFill>
          <p:spPr>
            <a:xfrm>
              <a:off x="3812494" y="678119"/>
              <a:ext cx="74625" cy="74612"/>
            </a:xfrm>
            <a:prstGeom prst="rect">
              <a:avLst/>
            </a:prstGeom>
            <a:noFill/>
            <a:ln>
              <a:noFill/>
            </a:ln>
          </p:spPr>
        </p:pic>
        <p:pic>
          <p:nvPicPr>
            <p:cNvPr id="1204" name="Google Shape;1204;p71"/>
            <p:cNvPicPr preferRelativeResize="0"/>
            <p:nvPr/>
          </p:nvPicPr>
          <p:blipFill rotWithShape="1">
            <a:blip r:embed="rId177">
              <a:alphaModFix/>
            </a:blip>
            <a:srcRect/>
            <a:stretch/>
          </p:blipFill>
          <p:spPr>
            <a:xfrm>
              <a:off x="4030858" y="682508"/>
              <a:ext cx="65836" cy="65836"/>
            </a:xfrm>
            <a:prstGeom prst="rect">
              <a:avLst/>
            </a:prstGeom>
            <a:noFill/>
            <a:ln>
              <a:noFill/>
            </a:ln>
          </p:spPr>
        </p:pic>
        <p:sp>
          <p:nvSpPr>
            <p:cNvPr id="1205" name="Google Shape;1205;p71"/>
            <p:cNvSpPr/>
            <p:nvPr/>
          </p:nvSpPr>
          <p:spPr>
            <a:xfrm>
              <a:off x="3613891" y="693480"/>
              <a:ext cx="44450" cy="44450"/>
            </a:xfrm>
            <a:custGeom>
              <a:avLst/>
              <a:gdLst/>
              <a:ahLst/>
              <a:cxnLst/>
              <a:rect l="l" t="t" r="r" b="b"/>
              <a:pathLst>
                <a:path w="44450" h="44450" extrusionOk="0">
                  <a:moveTo>
                    <a:pt x="21945" y="0"/>
                  </a:moveTo>
                  <a:lnTo>
                    <a:pt x="13405" y="1725"/>
                  </a:lnTo>
                  <a:lnTo>
                    <a:pt x="6429" y="6429"/>
                  </a:lnTo>
                  <a:lnTo>
                    <a:pt x="1725" y="13405"/>
                  </a:lnTo>
                  <a:lnTo>
                    <a:pt x="0" y="21945"/>
                  </a:lnTo>
                  <a:lnTo>
                    <a:pt x="1725" y="30485"/>
                  </a:lnTo>
                  <a:lnTo>
                    <a:pt x="6429" y="37461"/>
                  </a:lnTo>
                  <a:lnTo>
                    <a:pt x="13405" y="42165"/>
                  </a:lnTo>
                  <a:lnTo>
                    <a:pt x="21945" y="43891"/>
                  </a:lnTo>
                  <a:lnTo>
                    <a:pt x="30485" y="42165"/>
                  </a:lnTo>
                  <a:lnTo>
                    <a:pt x="37461" y="37461"/>
                  </a:lnTo>
                  <a:lnTo>
                    <a:pt x="42165" y="30485"/>
                  </a:lnTo>
                  <a:lnTo>
                    <a:pt x="43891" y="21945"/>
                  </a:lnTo>
                  <a:lnTo>
                    <a:pt x="42165" y="13405"/>
                  </a:lnTo>
                  <a:lnTo>
                    <a:pt x="37461" y="6429"/>
                  </a:lnTo>
                  <a:lnTo>
                    <a:pt x="30485" y="1725"/>
                  </a:lnTo>
                  <a:lnTo>
                    <a:pt x="2194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06" name="Google Shape;1206;p71"/>
            <p:cNvPicPr preferRelativeResize="0"/>
            <p:nvPr/>
          </p:nvPicPr>
          <p:blipFill rotWithShape="1">
            <a:blip r:embed="rId193">
              <a:alphaModFix/>
            </a:blip>
            <a:srcRect/>
            <a:stretch/>
          </p:blipFill>
          <p:spPr>
            <a:xfrm>
              <a:off x="3154134" y="662759"/>
              <a:ext cx="105333" cy="105333"/>
            </a:xfrm>
            <a:prstGeom prst="rect">
              <a:avLst/>
            </a:prstGeom>
            <a:noFill/>
            <a:ln>
              <a:noFill/>
            </a:ln>
          </p:spPr>
        </p:pic>
        <p:sp>
          <p:nvSpPr>
            <p:cNvPr id="1207" name="Google Shape;1207;p71"/>
            <p:cNvSpPr/>
            <p:nvPr/>
          </p:nvSpPr>
          <p:spPr>
            <a:xfrm>
              <a:off x="2989542" y="712134"/>
              <a:ext cx="6985" cy="6984"/>
            </a:xfrm>
            <a:custGeom>
              <a:avLst/>
              <a:gdLst/>
              <a:ahLst/>
              <a:cxnLst/>
              <a:rect l="l" t="t" r="r" b="b"/>
              <a:pathLst>
                <a:path w="6985"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08" name="Google Shape;1208;p71"/>
            <p:cNvPicPr preferRelativeResize="0"/>
            <p:nvPr/>
          </p:nvPicPr>
          <p:blipFill rotWithShape="1">
            <a:blip r:embed="rId190">
              <a:alphaModFix/>
            </a:blip>
            <a:srcRect/>
            <a:stretch/>
          </p:blipFill>
          <p:spPr>
            <a:xfrm>
              <a:off x="2726194" y="662759"/>
              <a:ext cx="105333" cy="105333"/>
            </a:xfrm>
            <a:prstGeom prst="rect">
              <a:avLst/>
            </a:prstGeom>
            <a:noFill/>
            <a:ln>
              <a:noFill/>
            </a:ln>
          </p:spPr>
        </p:pic>
        <p:sp>
          <p:nvSpPr>
            <p:cNvPr id="1209" name="Google Shape;1209;p71"/>
            <p:cNvSpPr/>
            <p:nvPr/>
          </p:nvSpPr>
          <p:spPr>
            <a:xfrm>
              <a:off x="2549532" y="701163"/>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10" name="Google Shape;1210;p71"/>
            <p:cNvSpPr/>
            <p:nvPr/>
          </p:nvSpPr>
          <p:spPr>
            <a:xfrm>
              <a:off x="10061511" y="498165"/>
              <a:ext cx="6984" cy="6984"/>
            </a:xfrm>
            <a:custGeom>
              <a:avLst/>
              <a:gdLst/>
              <a:ahLst/>
              <a:cxnLst/>
              <a:rect l="l" t="t" r="r" b="b"/>
              <a:pathLst>
                <a:path w="6984"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11" name="Google Shape;1211;p71"/>
            <p:cNvSpPr/>
            <p:nvPr/>
          </p:nvSpPr>
          <p:spPr>
            <a:xfrm>
              <a:off x="8119324" y="484997"/>
              <a:ext cx="33020" cy="33020"/>
            </a:xfrm>
            <a:custGeom>
              <a:avLst/>
              <a:gdLst/>
              <a:ahLst/>
              <a:cxnLst/>
              <a:rect l="l" t="t" r="r" b="b"/>
              <a:pathLst>
                <a:path w="33020" h="33020" extrusionOk="0">
                  <a:moveTo>
                    <a:pt x="25552" y="0"/>
                  </a:moveTo>
                  <a:lnTo>
                    <a:pt x="16459" y="0"/>
                  </a:lnTo>
                  <a:lnTo>
                    <a:pt x="7366" y="0"/>
                  </a:lnTo>
                  <a:lnTo>
                    <a:pt x="0" y="7365"/>
                  </a:lnTo>
                  <a:lnTo>
                    <a:pt x="0" y="25552"/>
                  </a:lnTo>
                  <a:lnTo>
                    <a:pt x="7366" y="32918"/>
                  </a:lnTo>
                  <a:lnTo>
                    <a:pt x="25552" y="32918"/>
                  </a:lnTo>
                  <a:lnTo>
                    <a:pt x="32918" y="25552"/>
                  </a:lnTo>
                  <a:lnTo>
                    <a:pt x="32918" y="7365"/>
                  </a:lnTo>
                  <a:lnTo>
                    <a:pt x="25552"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12" name="Google Shape;1212;p71"/>
            <p:cNvSpPr/>
            <p:nvPr/>
          </p:nvSpPr>
          <p:spPr>
            <a:xfrm>
              <a:off x="7904262" y="483902"/>
              <a:ext cx="35559" cy="35559"/>
            </a:xfrm>
            <a:custGeom>
              <a:avLst/>
              <a:gdLst/>
              <a:ahLst/>
              <a:cxnLst/>
              <a:rect l="l" t="t" r="r" b="b"/>
              <a:pathLst>
                <a:path w="35559" h="35559" extrusionOk="0">
                  <a:moveTo>
                    <a:pt x="27254" y="0"/>
                  </a:moveTo>
                  <a:lnTo>
                    <a:pt x="17551" y="0"/>
                  </a:lnTo>
                  <a:lnTo>
                    <a:pt x="7861" y="0"/>
                  </a:lnTo>
                  <a:lnTo>
                    <a:pt x="0" y="7861"/>
                  </a:lnTo>
                  <a:lnTo>
                    <a:pt x="0" y="27254"/>
                  </a:lnTo>
                  <a:lnTo>
                    <a:pt x="7861" y="35115"/>
                  </a:lnTo>
                  <a:lnTo>
                    <a:pt x="27254" y="35115"/>
                  </a:lnTo>
                  <a:lnTo>
                    <a:pt x="35102" y="27254"/>
                  </a:lnTo>
                  <a:lnTo>
                    <a:pt x="35102" y="7861"/>
                  </a:lnTo>
                  <a:lnTo>
                    <a:pt x="2725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13" name="Google Shape;1213;p71"/>
            <p:cNvPicPr preferRelativeResize="0"/>
            <p:nvPr/>
          </p:nvPicPr>
          <p:blipFill rotWithShape="1">
            <a:blip r:embed="rId164">
              <a:alphaModFix/>
            </a:blip>
            <a:srcRect/>
            <a:stretch/>
          </p:blipFill>
          <p:spPr>
            <a:xfrm>
              <a:off x="7676015" y="469637"/>
              <a:ext cx="63652" cy="63639"/>
            </a:xfrm>
            <a:prstGeom prst="rect">
              <a:avLst/>
            </a:prstGeom>
            <a:noFill/>
            <a:ln>
              <a:noFill/>
            </a:ln>
          </p:spPr>
        </p:pic>
        <p:sp>
          <p:nvSpPr>
            <p:cNvPr id="1214" name="Google Shape;1214;p71"/>
            <p:cNvSpPr/>
            <p:nvPr/>
          </p:nvSpPr>
          <p:spPr>
            <a:xfrm>
              <a:off x="7467541" y="476219"/>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55" y="48487"/>
                  </a:lnTo>
                  <a:lnTo>
                    <a:pt x="43076" y="43081"/>
                  </a:lnTo>
                  <a:lnTo>
                    <a:pt x="48486" y="35060"/>
                  </a:lnTo>
                  <a:lnTo>
                    <a:pt x="50469" y="25234"/>
                  </a:lnTo>
                  <a:lnTo>
                    <a:pt x="48486" y="15414"/>
                  </a:lnTo>
                  <a:lnTo>
                    <a:pt x="43076" y="7392"/>
                  </a:lnTo>
                  <a:lnTo>
                    <a:pt x="35055" y="1983"/>
                  </a:lnTo>
                  <a:lnTo>
                    <a:pt x="2523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15" name="Google Shape;1215;p71"/>
            <p:cNvPicPr preferRelativeResize="0"/>
            <p:nvPr/>
          </p:nvPicPr>
          <p:blipFill rotWithShape="1">
            <a:blip r:embed="rId24">
              <a:alphaModFix/>
            </a:blip>
            <a:srcRect/>
            <a:stretch/>
          </p:blipFill>
          <p:spPr>
            <a:xfrm>
              <a:off x="7018749" y="455371"/>
              <a:ext cx="92176" cy="92176"/>
            </a:xfrm>
            <a:prstGeom prst="rect">
              <a:avLst/>
            </a:prstGeom>
            <a:noFill/>
            <a:ln>
              <a:noFill/>
            </a:ln>
          </p:spPr>
        </p:pic>
        <p:pic>
          <p:nvPicPr>
            <p:cNvPr id="1216" name="Google Shape;1216;p71"/>
            <p:cNvPicPr preferRelativeResize="0"/>
            <p:nvPr/>
          </p:nvPicPr>
          <p:blipFill rotWithShape="1">
            <a:blip r:embed="rId47">
              <a:alphaModFix/>
            </a:blip>
            <a:srcRect/>
            <a:stretch/>
          </p:blipFill>
          <p:spPr>
            <a:xfrm>
              <a:off x="6589712" y="455371"/>
              <a:ext cx="92176" cy="92176"/>
            </a:xfrm>
            <a:prstGeom prst="rect">
              <a:avLst/>
            </a:prstGeom>
            <a:noFill/>
            <a:ln>
              <a:noFill/>
            </a:ln>
          </p:spPr>
        </p:pic>
        <p:pic>
          <p:nvPicPr>
            <p:cNvPr id="1217" name="Google Shape;1217;p71"/>
            <p:cNvPicPr preferRelativeResize="0"/>
            <p:nvPr/>
          </p:nvPicPr>
          <p:blipFill rotWithShape="1">
            <a:blip r:embed="rId46">
              <a:alphaModFix/>
            </a:blip>
            <a:srcRect/>
            <a:stretch/>
          </p:blipFill>
          <p:spPr>
            <a:xfrm>
              <a:off x="6379032" y="458664"/>
              <a:ext cx="85598" cy="85585"/>
            </a:xfrm>
            <a:prstGeom prst="rect">
              <a:avLst/>
            </a:prstGeom>
            <a:noFill/>
            <a:ln>
              <a:noFill/>
            </a:ln>
          </p:spPr>
        </p:pic>
        <p:sp>
          <p:nvSpPr>
            <p:cNvPr id="1218" name="Google Shape;1218;p71"/>
            <p:cNvSpPr/>
            <p:nvPr/>
          </p:nvSpPr>
          <p:spPr>
            <a:xfrm>
              <a:off x="6204573" y="498165"/>
              <a:ext cx="6985" cy="6984"/>
            </a:xfrm>
            <a:custGeom>
              <a:avLst/>
              <a:gdLst/>
              <a:ahLst/>
              <a:cxnLst/>
              <a:rect l="l" t="t" r="r" b="b"/>
              <a:pathLst>
                <a:path w="6985"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EB8C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19" name="Google Shape;1219;p71"/>
            <p:cNvSpPr/>
            <p:nvPr/>
          </p:nvSpPr>
          <p:spPr>
            <a:xfrm>
              <a:off x="5978532" y="487194"/>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20" name="Google Shape;1220;p71"/>
            <p:cNvSpPr/>
            <p:nvPr/>
          </p:nvSpPr>
          <p:spPr>
            <a:xfrm>
              <a:off x="5764562" y="487194"/>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21" name="Google Shape;1221;p71"/>
            <p:cNvPicPr preferRelativeResize="0"/>
            <p:nvPr/>
          </p:nvPicPr>
          <p:blipFill rotWithShape="1">
            <a:blip r:embed="rId162">
              <a:alphaModFix/>
            </a:blip>
            <a:srcRect/>
            <a:stretch/>
          </p:blipFill>
          <p:spPr>
            <a:xfrm>
              <a:off x="5514386" y="450982"/>
              <a:ext cx="100939" cy="100952"/>
            </a:xfrm>
            <a:prstGeom prst="rect">
              <a:avLst/>
            </a:prstGeom>
            <a:noFill/>
            <a:ln>
              <a:noFill/>
            </a:ln>
          </p:spPr>
        </p:pic>
        <p:sp>
          <p:nvSpPr>
            <p:cNvPr id="1222" name="Google Shape;1222;p71"/>
            <p:cNvSpPr/>
            <p:nvPr/>
          </p:nvSpPr>
          <p:spPr>
            <a:xfrm>
              <a:off x="5345395" y="497067"/>
              <a:ext cx="8889" cy="8890"/>
            </a:xfrm>
            <a:custGeom>
              <a:avLst/>
              <a:gdLst/>
              <a:ahLst/>
              <a:cxnLst/>
              <a:rect l="l" t="t" r="r" b="b"/>
              <a:pathLst>
                <a:path w="8889"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23" name="Google Shape;1223;p71"/>
            <p:cNvPicPr preferRelativeResize="0"/>
            <p:nvPr/>
          </p:nvPicPr>
          <p:blipFill rotWithShape="1">
            <a:blip r:embed="rId194">
              <a:alphaModFix/>
            </a:blip>
            <a:srcRect/>
            <a:stretch/>
          </p:blipFill>
          <p:spPr>
            <a:xfrm>
              <a:off x="5095218" y="460859"/>
              <a:ext cx="81203" cy="81203"/>
            </a:xfrm>
            <a:prstGeom prst="rect">
              <a:avLst/>
            </a:prstGeom>
            <a:noFill/>
            <a:ln>
              <a:noFill/>
            </a:ln>
          </p:spPr>
        </p:pic>
        <p:sp>
          <p:nvSpPr>
            <p:cNvPr id="1224" name="Google Shape;1224;p71"/>
            <p:cNvSpPr/>
            <p:nvPr/>
          </p:nvSpPr>
          <p:spPr>
            <a:xfrm>
              <a:off x="4896615" y="476219"/>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55" y="48487"/>
                  </a:lnTo>
                  <a:lnTo>
                    <a:pt x="43076" y="43081"/>
                  </a:lnTo>
                  <a:lnTo>
                    <a:pt x="48486" y="35060"/>
                  </a:lnTo>
                  <a:lnTo>
                    <a:pt x="50469" y="25234"/>
                  </a:lnTo>
                  <a:lnTo>
                    <a:pt x="48486" y="15414"/>
                  </a:lnTo>
                  <a:lnTo>
                    <a:pt x="43076" y="7392"/>
                  </a:lnTo>
                  <a:lnTo>
                    <a:pt x="35055" y="1983"/>
                  </a:lnTo>
                  <a:lnTo>
                    <a:pt x="2523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25" name="Google Shape;1225;p71"/>
            <p:cNvPicPr preferRelativeResize="0"/>
            <p:nvPr/>
          </p:nvPicPr>
          <p:blipFill rotWithShape="1">
            <a:blip r:embed="rId177">
              <a:alphaModFix/>
            </a:blip>
            <a:srcRect/>
            <a:stretch/>
          </p:blipFill>
          <p:spPr>
            <a:xfrm>
              <a:off x="4673865" y="468538"/>
              <a:ext cx="65836" cy="65836"/>
            </a:xfrm>
            <a:prstGeom prst="rect">
              <a:avLst/>
            </a:prstGeom>
            <a:noFill/>
            <a:ln>
              <a:noFill/>
            </a:ln>
          </p:spPr>
        </p:pic>
        <p:pic>
          <p:nvPicPr>
            <p:cNvPr id="1226" name="Google Shape;1226;p71"/>
            <p:cNvPicPr preferRelativeResize="0"/>
            <p:nvPr/>
          </p:nvPicPr>
          <p:blipFill rotWithShape="1">
            <a:blip r:embed="rId188">
              <a:alphaModFix/>
            </a:blip>
            <a:srcRect/>
            <a:stretch/>
          </p:blipFill>
          <p:spPr>
            <a:xfrm>
              <a:off x="4026464" y="464149"/>
              <a:ext cx="74625" cy="74612"/>
            </a:xfrm>
            <a:prstGeom prst="rect">
              <a:avLst/>
            </a:prstGeom>
            <a:noFill/>
            <a:ln>
              <a:noFill/>
            </a:ln>
          </p:spPr>
        </p:pic>
        <p:pic>
          <p:nvPicPr>
            <p:cNvPr id="1227" name="Google Shape;1227;p71"/>
            <p:cNvPicPr preferRelativeResize="0"/>
            <p:nvPr/>
          </p:nvPicPr>
          <p:blipFill rotWithShape="1">
            <a:blip r:embed="rId195">
              <a:alphaModFix/>
            </a:blip>
            <a:srcRect/>
            <a:stretch/>
          </p:blipFill>
          <p:spPr>
            <a:xfrm>
              <a:off x="3811403" y="463052"/>
              <a:ext cx="76809" cy="76809"/>
            </a:xfrm>
            <a:prstGeom prst="rect">
              <a:avLst/>
            </a:prstGeom>
            <a:noFill/>
            <a:ln>
              <a:noFill/>
            </a:ln>
          </p:spPr>
        </p:pic>
        <p:sp>
          <p:nvSpPr>
            <p:cNvPr id="1228" name="Google Shape;1228;p71"/>
            <p:cNvSpPr/>
            <p:nvPr/>
          </p:nvSpPr>
          <p:spPr>
            <a:xfrm>
              <a:off x="3617181" y="482805"/>
              <a:ext cx="37464" cy="37465"/>
            </a:xfrm>
            <a:custGeom>
              <a:avLst/>
              <a:gdLst/>
              <a:ahLst/>
              <a:cxnLst/>
              <a:rect l="l" t="t" r="r" b="b"/>
              <a:pathLst>
                <a:path w="37464" h="37465"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29" name="Google Shape;1229;p71"/>
            <p:cNvSpPr/>
            <p:nvPr/>
          </p:nvSpPr>
          <p:spPr>
            <a:xfrm>
              <a:off x="3414191" y="494873"/>
              <a:ext cx="13335" cy="13334"/>
            </a:xfrm>
            <a:custGeom>
              <a:avLst/>
              <a:gdLst/>
              <a:ahLst/>
              <a:cxnLst/>
              <a:rect l="l" t="t" r="r" b="b"/>
              <a:pathLst>
                <a:path w="13335" h="13334" extrusionOk="0">
                  <a:moveTo>
                    <a:pt x="10210" y="0"/>
                  </a:moveTo>
                  <a:lnTo>
                    <a:pt x="6578" y="0"/>
                  </a:lnTo>
                  <a:lnTo>
                    <a:pt x="2946" y="0"/>
                  </a:lnTo>
                  <a:lnTo>
                    <a:pt x="0" y="2946"/>
                  </a:lnTo>
                  <a:lnTo>
                    <a:pt x="0" y="10223"/>
                  </a:lnTo>
                  <a:lnTo>
                    <a:pt x="2946" y="13169"/>
                  </a:lnTo>
                  <a:lnTo>
                    <a:pt x="10210" y="13169"/>
                  </a:lnTo>
                  <a:lnTo>
                    <a:pt x="13157" y="10223"/>
                  </a:lnTo>
                  <a:lnTo>
                    <a:pt x="13157" y="2946"/>
                  </a:lnTo>
                  <a:lnTo>
                    <a:pt x="10210"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30" name="Google Shape;1230;p71"/>
            <p:cNvSpPr/>
            <p:nvPr/>
          </p:nvSpPr>
          <p:spPr>
            <a:xfrm>
              <a:off x="2773376" y="495972"/>
              <a:ext cx="11430" cy="11429"/>
            </a:xfrm>
            <a:custGeom>
              <a:avLst/>
              <a:gdLst/>
              <a:ahLst/>
              <a:cxnLst/>
              <a:rect l="l" t="t" r="r" b="b"/>
              <a:pathLst>
                <a:path w="11430" h="11429"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31" name="Google Shape;1231;p71"/>
            <p:cNvSpPr/>
            <p:nvPr/>
          </p:nvSpPr>
          <p:spPr>
            <a:xfrm>
              <a:off x="9610521" y="261152"/>
              <a:ext cx="52704" cy="52704"/>
            </a:xfrm>
            <a:custGeom>
              <a:avLst/>
              <a:gdLst/>
              <a:ahLst/>
              <a:cxnLst/>
              <a:rect l="l" t="t" r="r" b="b"/>
              <a:pathLst>
                <a:path w="52704" h="52704" extrusionOk="0">
                  <a:moveTo>
                    <a:pt x="26339" y="0"/>
                  </a:moveTo>
                  <a:lnTo>
                    <a:pt x="16089" y="2068"/>
                  </a:lnTo>
                  <a:lnTo>
                    <a:pt x="7716" y="7712"/>
                  </a:lnTo>
                  <a:lnTo>
                    <a:pt x="2070" y="16084"/>
                  </a:lnTo>
                  <a:lnTo>
                    <a:pt x="0" y="26339"/>
                  </a:lnTo>
                  <a:lnTo>
                    <a:pt x="2070" y="36588"/>
                  </a:lnTo>
                  <a:lnTo>
                    <a:pt x="7716" y="44956"/>
                  </a:lnTo>
                  <a:lnTo>
                    <a:pt x="16089" y="50598"/>
                  </a:lnTo>
                  <a:lnTo>
                    <a:pt x="26339" y="52666"/>
                  </a:lnTo>
                  <a:lnTo>
                    <a:pt x="36590" y="50598"/>
                  </a:lnTo>
                  <a:lnTo>
                    <a:pt x="44962" y="44956"/>
                  </a:lnTo>
                  <a:lnTo>
                    <a:pt x="50608" y="36588"/>
                  </a:lnTo>
                  <a:lnTo>
                    <a:pt x="52679" y="26339"/>
                  </a:lnTo>
                  <a:lnTo>
                    <a:pt x="50608" y="16084"/>
                  </a:lnTo>
                  <a:lnTo>
                    <a:pt x="44962" y="7712"/>
                  </a:lnTo>
                  <a:lnTo>
                    <a:pt x="36590" y="2068"/>
                  </a:lnTo>
                  <a:lnTo>
                    <a:pt x="2633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32" name="Google Shape;1232;p71"/>
            <p:cNvPicPr preferRelativeResize="0"/>
            <p:nvPr/>
          </p:nvPicPr>
          <p:blipFill rotWithShape="1">
            <a:blip r:embed="rId5">
              <a:alphaModFix/>
            </a:blip>
            <a:srcRect/>
            <a:stretch/>
          </p:blipFill>
          <p:spPr>
            <a:xfrm>
              <a:off x="9169421" y="249084"/>
              <a:ext cx="76809" cy="76809"/>
            </a:xfrm>
            <a:prstGeom prst="rect">
              <a:avLst/>
            </a:prstGeom>
            <a:noFill/>
            <a:ln>
              <a:noFill/>
            </a:ln>
          </p:spPr>
        </p:pic>
        <p:sp>
          <p:nvSpPr>
            <p:cNvPr id="1233" name="Google Shape;1233;p71"/>
            <p:cNvSpPr/>
            <p:nvPr/>
          </p:nvSpPr>
          <p:spPr>
            <a:xfrm>
              <a:off x="8988370" y="282002"/>
              <a:ext cx="11429" cy="11429"/>
            </a:xfrm>
            <a:custGeom>
              <a:avLst/>
              <a:gdLst/>
              <a:ahLst/>
              <a:cxnLst/>
              <a:rect l="l" t="t" r="r" b="b"/>
              <a:pathLst>
                <a:path w="11429" h="11429" extrusionOk="0">
                  <a:moveTo>
                    <a:pt x="8521" y="0"/>
                  </a:moveTo>
                  <a:lnTo>
                    <a:pt x="5486" y="0"/>
                  </a:lnTo>
                  <a:lnTo>
                    <a:pt x="2451" y="0"/>
                  </a:lnTo>
                  <a:lnTo>
                    <a:pt x="0" y="2451"/>
                  </a:lnTo>
                  <a:lnTo>
                    <a:pt x="0" y="8521"/>
                  </a:lnTo>
                  <a:lnTo>
                    <a:pt x="2451" y="10972"/>
                  </a:lnTo>
                  <a:lnTo>
                    <a:pt x="8521" y="10972"/>
                  </a:lnTo>
                  <a:lnTo>
                    <a:pt x="10972" y="8521"/>
                  </a:lnTo>
                  <a:lnTo>
                    <a:pt x="10972" y="2451"/>
                  </a:lnTo>
                  <a:lnTo>
                    <a:pt x="8521"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34" name="Google Shape;1234;p71"/>
            <p:cNvSpPr/>
            <p:nvPr/>
          </p:nvSpPr>
          <p:spPr>
            <a:xfrm>
              <a:off x="8754647" y="263349"/>
              <a:ext cx="48895" cy="48895"/>
            </a:xfrm>
            <a:custGeom>
              <a:avLst/>
              <a:gdLst/>
              <a:ahLst/>
              <a:cxnLst/>
              <a:rect l="l" t="t" r="r" b="b"/>
              <a:pathLst>
                <a:path w="48895" h="48895" extrusionOk="0">
                  <a:moveTo>
                    <a:pt x="24142" y="0"/>
                  </a:moveTo>
                  <a:lnTo>
                    <a:pt x="14744" y="1897"/>
                  </a:lnTo>
                  <a:lnTo>
                    <a:pt x="7070" y="7070"/>
                  </a:lnTo>
                  <a:lnTo>
                    <a:pt x="1897" y="14744"/>
                  </a:lnTo>
                  <a:lnTo>
                    <a:pt x="0" y="24142"/>
                  </a:lnTo>
                  <a:lnTo>
                    <a:pt x="1897" y="33540"/>
                  </a:lnTo>
                  <a:lnTo>
                    <a:pt x="7070" y="41214"/>
                  </a:lnTo>
                  <a:lnTo>
                    <a:pt x="14744" y="46388"/>
                  </a:lnTo>
                  <a:lnTo>
                    <a:pt x="24142" y="48285"/>
                  </a:lnTo>
                  <a:lnTo>
                    <a:pt x="33540" y="46388"/>
                  </a:lnTo>
                  <a:lnTo>
                    <a:pt x="41214" y="41214"/>
                  </a:lnTo>
                  <a:lnTo>
                    <a:pt x="46388" y="33540"/>
                  </a:lnTo>
                  <a:lnTo>
                    <a:pt x="48285" y="24142"/>
                  </a:lnTo>
                  <a:lnTo>
                    <a:pt x="46388" y="14744"/>
                  </a:lnTo>
                  <a:lnTo>
                    <a:pt x="41214" y="7070"/>
                  </a:lnTo>
                  <a:lnTo>
                    <a:pt x="33540" y="1897"/>
                  </a:lnTo>
                  <a:lnTo>
                    <a:pt x="24142"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35" name="Google Shape;1235;p71"/>
            <p:cNvSpPr/>
            <p:nvPr/>
          </p:nvSpPr>
          <p:spPr>
            <a:xfrm>
              <a:off x="8549454" y="272125"/>
              <a:ext cx="31115" cy="31114"/>
            </a:xfrm>
            <a:custGeom>
              <a:avLst/>
              <a:gdLst/>
              <a:ahLst/>
              <a:cxnLst/>
              <a:rect l="l" t="t" r="r" b="b"/>
              <a:pathLst>
                <a:path w="31115" h="31114" extrusionOk="0">
                  <a:moveTo>
                    <a:pt x="23850" y="0"/>
                  </a:moveTo>
                  <a:lnTo>
                    <a:pt x="15367" y="0"/>
                  </a:lnTo>
                  <a:lnTo>
                    <a:pt x="6883" y="0"/>
                  </a:lnTo>
                  <a:lnTo>
                    <a:pt x="0" y="6883"/>
                  </a:lnTo>
                  <a:lnTo>
                    <a:pt x="0" y="23850"/>
                  </a:lnTo>
                  <a:lnTo>
                    <a:pt x="6883" y="30721"/>
                  </a:lnTo>
                  <a:lnTo>
                    <a:pt x="23850" y="30721"/>
                  </a:lnTo>
                  <a:lnTo>
                    <a:pt x="30734" y="23850"/>
                  </a:lnTo>
                  <a:lnTo>
                    <a:pt x="30734" y="6883"/>
                  </a:lnTo>
                  <a:lnTo>
                    <a:pt x="23850"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36" name="Google Shape;1236;p71"/>
            <p:cNvSpPr/>
            <p:nvPr/>
          </p:nvSpPr>
          <p:spPr>
            <a:xfrm>
              <a:off x="8336587" y="273224"/>
              <a:ext cx="28575" cy="28575"/>
            </a:xfrm>
            <a:custGeom>
              <a:avLst/>
              <a:gdLst/>
              <a:ahLst/>
              <a:cxnLst/>
              <a:rect l="l" t="t" r="r" b="b"/>
              <a:pathLst>
                <a:path w="28575" h="28575" extrusionOk="0">
                  <a:moveTo>
                    <a:pt x="22136" y="0"/>
                  </a:moveTo>
                  <a:lnTo>
                    <a:pt x="14262" y="0"/>
                  </a:lnTo>
                  <a:lnTo>
                    <a:pt x="6388" y="0"/>
                  </a:lnTo>
                  <a:lnTo>
                    <a:pt x="0" y="6388"/>
                  </a:lnTo>
                  <a:lnTo>
                    <a:pt x="0" y="22148"/>
                  </a:lnTo>
                  <a:lnTo>
                    <a:pt x="6388" y="28524"/>
                  </a:lnTo>
                  <a:lnTo>
                    <a:pt x="22136" y="28524"/>
                  </a:lnTo>
                  <a:lnTo>
                    <a:pt x="28524" y="22148"/>
                  </a:lnTo>
                  <a:lnTo>
                    <a:pt x="28524" y="6388"/>
                  </a:lnTo>
                  <a:lnTo>
                    <a:pt x="22136"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37" name="Google Shape;1237;p71"/>
            <p:cNvPicPr preferRelativeResize="0"/>
            <p:nvPr/>
          </p:nvPicPr>
          <p:blipFill rotWithShape="1">
            <a:blip r:embed="rId136">
              <a:alphaModFix/>
            </a:blip>
            <a:srcRect/>
            <a:stretch/>
          </p:blipFill>
          <p:spPr>
            <a:xfrm>
              <a:off x="7880119" y="245790"/>
              <a:ext cx="83388" cy="83388"/>
            </a:xfrm>
            <a:prstGeom prst="rect">
              <a:avLst/>
            </a:prstGeom>
            <a:noFill/>
            <a:ln>
              <a:noFill/>
            </a:ln>
          </p:spPr>
        </p:pic>
        <p:sp>
          <p:nvSpPr>
            <p:cNvPr id="1238" name="Google Shape;1238;p71"/>
            <p:cNvSpPr/>
            <p:nvPr/>
          </p:nvSpPr>
          <p:spPr>
            <a:xfrm>
              <a:off x="7697961" y="277611"/>
              <a:ext cx="20320" cy="20320"/>
            </a:xfrm>
            <a:custGeom>
              <a:avLst/>
              <a:gdLst/>
              <a:ahLst/>
              <a:cxnLst/>
              <a:rect l="l" t="t" r="r" b="b"/>
              <a:pathLst>
                <a:path w="20320" h="20320" extrusionOk="0">
                  <a:moveTo>
                    <a:pt x="15328" y="0"/>
                  </a:moveTo>
                  <a:lnTo>
                    <a:pt x="9880" y="0"/>
                  </a:lnTo>
                  <a:lnTo>
                    <a:pt x="4432" y="0"/>
                  </a:lnTo>
                  <a:lnTo>
                    <a:pt x="0" y="4419"/>
                  </a:lnTo>
                  <a:lnTo>
                    <a:pt x="0" y="15328"/>
                  </a:lnTo>
                  <a:lnTo>
                    <a:pt x="4432" y="19748"/>
                  </a:lnTo>
                  <a:lnTo>
                    <a:pt x="15328" y="19748"/>
                  </a:lnTo>
                  <a:lnTo>
                    <a:pt x="19761" y="15328"/>
                  </a:lnTo>
                  <a:lnTo>
                    <a:pt x="19761" y="4419"/>
                  </a:lnTo>
                  <a:lnTo>
                    <a:pt x="15328"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39" name="Google Shape;1239;p71"/>
            <p:cNvSpPr/>
            <p:nvPr/>
          </p:nvSpPr>
          <p:spPr>
            <a:xfrm>
              <a:off x="7480712" y="275417"/>
              <a:ext cx="24129" cy="24764"/>
            </a:xfrm>
            <a:custGeom>
              <a:avLst/>
              <a:gdLst/>
              <a:ahLst/>
              <a:cxnLst/>
              <a:rect l="l" t="t" r="r" b="b"/>
              <a:pathLst>
                <a:path w="24129" h="24764" extrusionOk="0">
                  <a:moveTo>
                    <a:pt x="18732" y="0"/>
                  </a:moveTo>
                  <a:lnTo>
                    <a:pt x="12065" y="0"/>
                  </a:lnTo>
                  <a:lnTo>
                    <a:pt x="5397" y="0"/>
                  </a:lnTo>
                  <a:lnTo>
                    <a:pt x="0" y="5410"/>
                  </a:lnTo>
                  <a:lnTo>
                    <a:pt x="0" y="18732"/>
                  </a:lnTo>
                  <a:lnTo>
                    <a:pt x="5397" y="24142"/>
                  </a:lnTo>
                  <a:lnTo>
                    <a:pt x="18732" y="24142"/>
                  </a:lnTo>
                  <a:lnTo>
                    <a:pt x="24130" y="18732"/>
                  </a:lnTo>
                  <a:lnTo>
                    <a:pt x="24130" y="5410"/>
                  </a:lnTo>
                  <a:lnTo>
                    <a:pt x="18732"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40" name="Google Shape;1240;p71"/>
            <p:cNvPicPr preferRelativeResize="0"/>
            <p:nvPr/>
          </p:nvPicPr>
          <p:blipFill rotWithShape="1">
            <a:blip r:embed="rId157">
              <a:alphaModFix/>
            </a:blip>
            <a:srcRect/>
            <a:stretch/>
          </p:blipFill>
          <p:spPr>
            <a:xfrm>
              <a:off x="7243691" y="252374"/>
              <a:ext cx="70230" cy="70230"/>
            </a:xfrm>
            <a:prstGeom prst="rect">
              <a:avLst/>
            </a:prstGeom>
            <a:noFill/>
            <a:ln>
              <a:noFill/>
            </a:ln>
          </p:spPr>
        </p:pic>
        <p:sp>
          <p:nvSpPr>
            <p:cNvPr id="1241" name="Google Shape;1241;p71"/>
            <p:cNvSpPr/>
            <p:nvPr/>
          </p:nvSpPr>
          <p:spPr>
            <a:xfrm>
              <a:off x="6628118" y="279808"/>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42" name="Google Shape;1242;p71"/>
            <p:cNvSpPr/>
            <p:nvPr/>
          </p:nvSpPr>
          <p:spPr>
            <a:xfrm>
              <a:off x="5561567" y="284197"/>
              <a:ext cx="6985" cy="6985"/>
            </a:xfrm>
            <a:custGeom>
              <a:avLst/>
              <a:gdLst/>
              <a:ahLst/>
              <a:cxnLst/>
              <a:rect l="l" t="t" r="r" b="b"/>
              <a:pathLst>
                <a:path w="6985" h="6985"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43" name="Google Shape;1243;p71"/>
            <p:cNvPicPr preferRelativeResize="0"/>
            <p:nvPr/>
          </p:nvPicPr>
          <p:blipFill rotWithShape="1">
            <a:blip r:embed="rId194">
              <a:alphaModFix/>
            </a:blip>
            <a:srcRect/>
            <a:stretch/>
          </p:blipFill>
          <p:spPr>
            <a:xfrm>
              <a:off x="5309187" y="246890"/>
              <a:ext cx="81203" cy="81203"/>
            </a:xfrm>
            <a:prstGeom prst="rect">
              <a:avLst/>
            </a:prstGeom>
            <a:noFill/>
            <a:ln>
              <a:noFill/>
            </a:ln>
          </p:spPr>
        </p:pic>
        <p:sp>
          <p:nvSpPr>
            <p:cNvPr id="1244" name="Google Shape;1244;p71"/>
            <p:cNvSpPr/>
            <p:nvPr/>
          </p:nvSpPr>
          <p:spPr>
            <a:xfrm>
              <a:off x="5107294" y="258958"/>
              <a:ext cx="57150" cy="57150"/>
            </a:xfrm>
            <a:custGeom>
              <a:avLst/>
              <a:gdLst/>
              <a:ahLst/>
              <a:cxnLst/>
              <a:rect l="l" t="t" r="r" b="b"/>
              <a:pathLst>
                <a:path w="57150" h="57150" extrusionOk="0">
                  <a:moveTo>
                    <a:pt x="28524" y="0"/>
                  </a:moveTo>
                  <a:lnTo>
                    <a:pt x="17418" y="2242"/>
                  </a:lnTo>
                  <a:lnTo>
                    <a:pt x="8351" y="8356"/>
                  </a:lnTo>
                  <a:lnTo>
                    <a:pt x="2240" y="17423"/>
                  </a:lnTo>
                  <a:lnTo>
                    <a:pt x="0" y="28524"/>
                  </a:lnTo>
                  <a:lnTo>
                    <a:pt x="2240" y="39632"/>
                  </a:lnTo>
                  <a:lnTo>
                    <a:pt x="8351" y="48702"/>
                  </a:lnTo>
                  <a:lnTo>
                    <a:pt x="17418" y="54818"/>
                  </a:lnTo>
                  <a:lnTo>
                    <a:pt x="28524" y="57061"/>
                  </a:lnTo>
                  <a:lnTo>
                    <a:pt x="39630" y="54818"/>
                  </a:lnTo>
                  <a:lnTo>
                    <a:pt x="48696" y="48702"/>
                  </a:lnTo>
                  <a:lnTo>
                    <a:pt x="54807" y="39632"/>
                  </a:lnTo>
                  <a:lnTo>
                    <a:pt x="57048" y="28524"/>
                  </a:lnTo>
                  <a:lnTo>
                    <a:pt x="54807" y="17423"/>
                  </a:lnTo>
                  <a:lnTo>
                    <a:pt x="48696" y="8356"/>
                  </a:lnTo>
                  <a:lnTo>
                    <a:pt x="39630" y="2242"/>
                  </a:lnTo>
                  <a:lnTo>
                    <a:pt x="28524"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45" name="Google Shape;1245;p71"/>
            <p:cNvPicPr preferRelativeResize="0"/>
            <p:nvPr/>
          </p:nvPicPr>
          <p:blipFill rotWithShape="1">
            <a:blip r:embed="rId24">
              <a:alphaModFix/>
            </a:blip>
            <a:srcRect/>
            <a:stretch/>
          </p:blipFill>
          <p:spPr>
            <a:xfrm>
              <a:off x="4876866" y="242500"/>
              <a:ext cx="89966" cy="89979"/>
            </a:xfrm>
            <a:prstGeom prst="rect">
              <a:avLst/>
            </a:prstGeom>
            <a:noFill/>
            <a:ln>
              <a:noFill/>
            </a:ln>
          </p:spPr>
        </p:pic>
        <p:pic>
          <p:nvPicPr>
            <p:cNvPr id="1246" name="Google Shape;1246;p71"/>
            <p:cNvPicPr preferRelativeResize="0"/>
            <p:nvPr/>
          </p:nvPicPr>
          <p:blipFill rotWithShape="1">
            <a:blip r:embed="rId196">
              <a:alphaModFix/>
            </a:blip>
            <a:srcRect/>
            <a:stretch/>
          </p:blipFill>
          <p:spPr>
            <a:xfrm>
              <a:off x="4659603" y="240304"/>
              <a:ext cx="94360" cy="94360"/>
            </a:xfrm>
            <a:prstGeom prst="rect">
              <a:avLst/>
            </a:prstGeom>
            <a:noFill/>
            <a:ln>
              <a:noFill/>
            </a:ln>
          </p:spPr>
        </p:pic>
        <p:sp>
          <p:nvSpPr>
            <p:cNvPr id="1247" name="Google Shape;1247;p71"/>
            <p:cNvSpPr/>
            <p:nvPr/>
          </p:nvSpPr>
          <p:spPr>
            <a:xfrm>
              <a:off x="4463184" y="257862"/>
              <a:ext cx="59689" cy="59689"/>
            </a:xfrm>
            <a:custGeom>
              <a:avLst/>
              <a:gdLst/>
              <a:ahLst/>
              <a:cxnLst/>
              <a:rect l="l" t="t" r="r" b="b"/>
              <a:pathLst>
                <a:path w="59689" h="59689" extrusionOk="0">
                  <a:moveTo>
                    <a:pt x="29629" y="0"/>
                  </a:moveTo>
                  <a:lnTo>
                    <a:pt x="18098" y="2327"/>
                  </a:lnTo>
                  <a:lnTo>
                    <a:pt x="8680" y="8675"/>
                  </a:lnTo>
                  <a:lnTo>
                    <a:pt x="2329" y="18093"/>
                  </a:lnTo>
                  <a:lnTo>
                    <a:pt x="0" y="29629"/>
                  </a:lnTo>
                  <a:lnTo>
                    <a:pt x="2329" y="41159"/>
                  </a:lnTo>
                  <a:lnTo>
                    <a:pt x="8680" y="50577"/>
                  </a:lnTo>
                  <a:lnTo>
                    <a:pt x="18098" y="56928"/>
                  </a:lnTo>
                  <a:lnTo>
                    <a:pt x="29629" y="59258"/>
                  </a:lnTo>
                  <a:lnTo>
                    <a:pt x="41159" y="56928"/>
                  </a:lnTo>
                  <a:lnTo>
                    <a:pt x="50577" y="50577"/>
                  </a:lnTo>
                  <a:lnTo>
                    <a:pt x="56928" y="41159"/>
                  </a:lnTo>
                  <a:lnTo>
                    <a:pt x="59258" y="29629"/>
                  </a:lnTo>
                  <a:lnTo>
                    <a:pt x="56928" y="18093"/>
                  </a:lnTo>
                  <a:lnTo>
                    <a:pt x="50577" y="8675"/>
                  </a:lnTo>
                  <a:lnTo>
                    <a:pt x="41159" y="2327"/>
                  </a:lnTo>
                  <a:lnTo>
                    <a:pt x="29629"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48" name="Google Shape;1248;p71"/>
            <p:cNvPicPr preferRelativeResize="0"/>
            <p:nvPr/>
          </p:nvPicPr>
          <p:blipFill rotWithShape="1">
            <a:blip r:embed="rId32">
              <a:alphaModFix/>
            </a:blip>
            <a:srcRect/>
            <a:stretch/>
          </p:blipFill>
          <p:spPr>
            <a:xfrm>
              <a:off x="4237149" y="245790"/>
              <a:ext cx="83388" cy="83388"/>
            </a:xfrm>
            <a:prstGeom prst="rect">
              <a:avLst/>
            </a:prstGeom>
            <a:noFill/>
            <a:ln>
              <a:noFill/>
            </a:ln>
          </p:spPr>
        </p:pic>
        <p:sp>
          <p:nvSpPr>
            <p:cNvPr id="1249" name="Google Shape;1249;p71"/>
            <p:cNvSpPr/>
            <p:nvPr/>
          </p:nvSpPr>
          <p:spPr>
            <a:xfrm>
              <a:off x="3181565" y="262249"/>
              <a:ext cx="50800" cy="50800"/>
            </a:xfrm>
            <a:custGeom>
              <a:avLst/>
              <a:gdLst/>
              <a:ahLst/>
              <a:cxnLst/>
              <a:rect l="l" t="t" r="r" b="b"/>
              <a:pathLst>
                <a:path w="50800" h="50800" extrusionOk="0">
                  <a:moveTo>
                    <a:pt x="25234" y="0"/>
                  </a:moveTo>
                  <a:lnTo>
                    <a:pt x="15409" y="1983"/>
                  </a:lnTo>
                  <a:lnTo>
                    <a:pt x="7388" y="7392"/>
                  </a:lnTo>
                  <a:lnTo>
                    <a:pt x="1981" y="15414"/>
                  </a:lnTo>
                  <a:lnTo>
                    <a:pt x="0" y="25234"/>
                  </a:lnTo>
                  <a:lnTo>
                    <a:pt x="1981" y="35060"/>
                  </a:lnTo>
                  <a:lnTo>
                    <a:pt x="7388" y="43081"/>
                  </a:lnTo>
                  <a:lnTo>
                    <a:pt x="15409" y="48487"/>
                  </a:lnTo>
                  <a:lnTo>
                    <a:pt x="25234" y="50469"/>
                  </a:lnTo>
                  <a:lnTo>
                    <a:pt x="35060" y="48487"/>
                  </a:lnTo>
                  <a:lnTo>
                    <a:pt x="43081" y="43081"/>
                  </a:lnTo>
                  <a:lnTo>
                    <a:pt x="48487" y="35060"/>
                  </a:lnTo>
                  <a:lnTo>
                    <a:pt x="50469" y="25234"/>
                  </a:lnTo>
                  <a:lnTo>
                    <a:pt x="48487" y="15414"/>
                  </a:lnTo>
                  <a:lnTo>
                    <a:pt x="43081" y="7392"/>
                  </a:lnTo>
                  <a:lnTo>
                    <a:pt x="35060" y="1983"/>
                  </a:lnTo>
                  <a:lnTo>
                    <a:pt x="25234" y="0"/>
                  </a:lnTo>
                  <a:close/>
                </a:path>
              </a:pathLst>
            </a:custGeom>
            <a:solidFill>
              <a:srgbClr val="E0301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50" name="Google Shape;1250;p71"/>
            <p:cNvPicPr preferRelativeResize="0"/>
            <p:nvPr/>
          </p:nvPicPr>
          <p:blipFill rotWithShape="1">
            <a:blip r:embed="rId197">
              <a:alphaModFix/>
            </a:blip>
            <a:srcRect/>
            <a:stretch/>
          </p:blipFill>
          <p:spPr>
            <a:xfrm>
              <a:off x="2741548" y="250179"/>
              <a:ext cx="74625" cy="74612"/>
            </a:xfrm>
            <a:prstGeom prst="rect">
              <a:avLst/>
            </a:prstGeom>
            <a:noFill/>
            <a:ln>
              <a:noFill/>
            </a:ln>
          </p:spPr>
        </p:pic>
        <p:sp>
          <p:nvSpPr>
            <p:cNvPr id="1251" name="Google Shape;1251;p71"/>
            <p:cNvSpPr/>
            <p:nvPr/>
          </p:nvSpPr>
          <p:spPr>
            <a:xfrm>
              <a:off x="10061511" y="69128"/>
              <a:ext cx="6984" cy="6984"/>
            </a:xfrm>
            <a:custGeom>
              <a:avLst/>
              <a:gdLst/>
              <a:ahLst/>
              <a:cxnLst/>
              <a:rect l="l" t="t" r="r" b="b"/>
              <a:pathLst>
                <a:path w="6984"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52" name="Google Shape;1252;p71"/>
            <p:cNvSpPr/>
            <p:nvPr/>
          </p:nvSpPr>
          <p:spPr>
            <a:xfrm>
              <a:off x="9189169" y="53768"/>
              <a:ext cx="37465" cy="37465"/>
            </a:xfrm>
            <a:custGeom>
              <a:avLst/>
              <a:gdLst/>
              <a:ahLst/>
              <a:cxnLst/>
              <a:rect l="l" t="t" r="r" b="b"/>
              <a:pathLst>
                <a:path w="37465" h="37465" extrusionOk="0">
                  <a:moveTo>
                    <a:pt x="18656" y="0"/>
                  </a:moveTo>
                  <a:lnTo>
                    <a:pt x="11396" y="1466"/>
                  </a:lnTo>
                  <a:lnTo>
                    <a:pt x="5465" y="5465"/>
                  </a:lnTo>
                  <a:lnTo>
                    <a:pt x="1466" y="11396"/>
                  </a:lnTo>
                  <a:lnTo>
                    <a:pt x="0" y="18656"/>
                  </a:lnTo>
                  <a:lnTo>
                    <a:pt x="1466" y="25916"/>
                  </a:lnTo>
                  <a:lnTo>
                    <a:pt x="5465" y="31846"/>
                  </a:lnTo>
                  <a:lnTo>
                    <a:pt x="11396" y="35845"/>
                  </a:lnTo>
                  <a:lnTo>
                    <a:pt x="18656" y="37312"/>
                  </a:lnTo>
                  <a:lnTo>
                    <a:pt x="25916" y="35845"/>
                  </a:lnTo>
                  <a:lnTo>
                    <a:pt x="31846" y="31846"/>
                  </a:lnTo>
                  <a:lnTo>
                    <a:pt x="35845" y="25916"/>
                  </a:lnTo>
                  <a:lnTo>
                    <a:pt x="37312" y="18656"/>
                  </a:lnTo>
                  <a:lnTo>
                    <a:pt x="35845" y="11396"/>
                  </a:lnTo>
                  <a:lnTo>
                    <a:pt x="31846" y="5465"/>
                  </a:lnTo>
                  <a:lnTo>
                    <a:pt x="25916" y="1466"/>
                  </a:lnTo>
                  <a:lnTo>
                    <a:pt x="18656" y="0"/>
                  </a:lnTo>
                  <a:close/>
                </a:path>
              </a:pathLst>
            </a:custGeom>
            <a:solidFill>
              <a:srgbClr val="FFB6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53" name="Google Shape;1253;p71"/>
            <p:cNvPicPr preferRelativeResize="0"/>
            <p:nvPr/>
          </p:nvPicPr>
          <p:blipFill rotWithShape="1">
            <a:blip r:embed="rId23">
              <a:alphaModFix/>
            </a:blip>
            <a:srcRect/>
            <a:stretch/>
          </p:blipFill>
          <p:spPr>
            <a:xfrm>
              <a:off x="8745870" y="39502"/>
              <a:ext cx="65836" cy="65836"/>
            </a:xfrm>
            <a:prstGeom prst="rect">
              <a:avLst/>
            </a:prstGeom>
            <a:noFill/>
            <a:ln>
              <a:noFill/>
            </a:ln>
          </p:spPr>
        </p:pic>
        <p:sp>
          <p:nvSpPr>
            <p:cNvPr id="1254" name="Google Shape;1254;p71"/>
            <p:cNvSpPr/>
            <p:nvPr/>
          </p:nvSpPr>
          <p:spPr>
            <a:xfrm>
              <a:off x="7703447" y="68031"/>
              <a:ext cx="8890" cy="8890"/>
            </a:xfrm>
            <a:custGeom>
              <a:avLst/>
              <a:gdLst/>
              <a:ahLst/>
              <a:cxnLst/>
              <a:rect l="l" t="t" r="r" b="b"/>
              <a:pathLst>
                <a:path w="8890" h="8890" extrusionOk="0">
                  <a:moveTo>
                    <a:pt x="6819" y="0"/>
                  </a:moveTo>
                  <a:lnTo>
                    <a:pt x="4394" y="0"/>
                  </a:lnTo>
                  <a:lnTo>
                    <a:pt x="1968" y="0"/>
                  </a:lnTo>
                  <a:lnTo>
                    <a:pt x="0" y="1968"/>
                  </a:lnTo>
                  <a:lnTo>
                    <a:pt x="0" y="6807"/>
                  </a:lnTo>
                  <a:lnTo>
                    <a:pt x="1968" y="8775"/>
                  </a:lnTo>
                  <a:lnTo>
                    <a:pt x="6819" y="8775"/>
                  </a:lnTo>
                  <a:lnTo>
                    <a:pt x="8788" y="6807"/>
                  </a:lnTo>
                  <a:lnTo>
                    <a:pt x="8788" y="1968"/>
                  </a:lnTo>
                  <a:lnTo>
                    <a:pt x="681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55" name="Google Shape;1255;p71"/>
            <p:cNvSpPr/>
            <p:nvPr/>
          </p:nvSpPr>
          <p:spPr>
            <a:xfrm>
              <a:off x="7484001" y="63642"/>
              <a:ext cx="17779" cy="17780"/>
            </a:xfrm>
            <a:custGeom>
              <a:avLst/>
              <a:gdLst/>
              <a:ahLst/>
              <a:cxnLst/>
              <a:rect l="l" t="t" r="r" b="b"/>
              <a:pathLst>
                <a:path w="17779" h="17780" extrusionOk="0">
                  <a:moveTo>
                    <a:pt x="13627" y="0"/>
                  </a:moveTo>
                  <a:lnTo>
                    <a:pt x="8775" y="0"/>
                  </a:lnTo>
                  <a:lnTo>
                    <a:pt x="3924" y="0"/>
                  </a:lnTo>
                  <a:lnTo>
                    <a:pt x="0" y="3924"/>
                  </a:lnTo>
                  <a:lnTo>
                    <a:pt x="0" y="13627"/>
                  </a:lnTo>
                  <a:lnTo>
                    <a:pt x="3924" y="17551"/>
                  </a:lnTo>
                  <a:lnTo>
                    <a:pt x="13627" y="17551"/>
                  </a:lnTo>
                  <a:lnTo>
                    <a:pt x="17551" y="13627"/>
                  </a:lnTo>
                  <a:lnTo>
                    <a:pt x="17551" y="3924"/>
                  </a:lnTo>
                  <a:lnTo>
                    <a:pt x="13627"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56" name="Google Shape;1256;p71"/>
            <p:cNvSpPr/>
            <p:nvPr/>
          </p:nvSpPr>
          <p:spPr>
            <a:xfrm>
              <a:off x="7271124" y="64741"/>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57" name="Google Shape;1257;p71"/>
            <p:cNvPicPr preferRelativeResize="0"/>
            <p:nvPr/>
          </p:nvPicPr>
          <p:blipFill rotWithShape="1">
            <a:blip r:embed="rId156">
              <a:alphaModFix/>
            </a:blip>
            <a:srcRect/>
            <a:stretch/>
          </p:blipFill>
          <p:spPr>
            <a:xfrm>
              <a:off x="7023143" y="30723"/>
              <a:ext cx="83388" cy="83388"/>
            </a:xfrm>
            <a:prstGeom prst="rect">
              <a:avLst/>
            </a:prstGeom>
            <a:noFill/>
            <a:ln>
              <a:noFill/>
            </a:ln>
          </p:spPr>
        </p:pic>
        <p:sp>
          <p:nvSpPr>
            <p:cNvPr id="1258" name="Google Shape;1258;p71"/>
            <p:cNvSpPr/>
            <p:nvPr/>
          </p:nvSpPr>
          <p:spPr>
            <a:xfrm>
              <a:off x="6628118" y="64741"/>
              <a:ext cx="15875" cy="15875"/>
            </a:xfrm>
            <a:custGeom>
              <a:avLst/>
              <a:gdLst/>
              <a:ahLst/>
              <a:cxnLst/>
              <a:rect l="l" t="t" r="r" b="b"/>
              <a:pathLst>
                <a:path w="15875" h="15875" extrusionOk="0">
                  <a:moveTo>
                    <a:pt x="11925" y="0"/>
                  </a:moveTo>
                  <a:lnTo>
                    <a:pt x="7683" y="0"/>
                  </a:lnTo>
                  <a:lnTo>
                    <a:pt x="3441" y="0"/>
                  </a:lnTo>
                  <a:lnTo>
                    <a:pt x="0" y="3441"/>
                  </a:lnTo>
                  <a:lnTo>
                    <a:pt x="0" y="11925"/>
                  </a:lnTo>
                  <a:lnTo>
                    <a:pt x="3441" y="15367"/>
                  </a:lnTo>
                  <a:lnTo>
                    <a:pt x="11925" y="15367"/>
                  </a:lnTo>
                  <a:lnTo>
                    <a:pt x="15367" y="11925"/>
                  </a:lnTo>
                  <a:lnTo>
                    <a:pt x="15367" y="3441"/>
                  </a:lnTo>
                  <a:lnTo>
                    <a:pt x="11925" y="0"/>
                  </a:lnTo>
                  <a:close/>
                </a:path>
              </a:pathLst>
            </a:custGeom>
            <a:solidFill>
              <a:srgbClr val="D93954"/>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59" name="Google Shape;1259;p71"/>
            <p:cNvPicPr preferRelativeResize="0"/>
            <p:nvPr/>
          </p:nvPicPr>
          <p:blipFill rotWithShape="1">
            <a:blip r:embed="rId47">
              <a:alphaModFix/>
            </a:blip>
            <a:srcRect/>
            <a:stretch/>
          </p:blipFill>
          <p:spPr>
            <a:xfrm>
              <a:off x="6375743" y="26334"/>
              <a:ext cx="92176" cy="92176"/>
            </a:xfrm>
            <a:prstGeom prst="rect">
              <a:avLst/>
            </a:prstGeom>
            <a:noFill/>
            <a:ln>
              <a:noFill/>
            </a:ln>
          </p:spPr>
        </p:pic>
        <p:sp>
          <p:nvSpPr>
            <p:cNvPr id="1260" name="Google Shape;1260;p71"/>
            <p:cNvSpPr/>
            <p:nvPr/>
          </p:nvSpPr>
          <p:spPr>
            <a:xfrm>
              <a:off x="5346500" y="69128"/>
              <a:ext cx="6985" cy="6984"/>
            </a:xfrm>
            <a:custGeom>
              <a:avLst/>
              <a:gdLst/>
              <a:ahLst/>
              <a:cxnLst/>
              <a:rect l="l" t="t" r="r" b="b"/>
              <a:pathLst>
                <a:path w="6985" h="6984" extrusionOk="0">
                  <a:moveTo>
                    <a:pt x="5105" y="0"/>
                  </a:moveTo>
                  <a:lnTo>
                    <a:pt x="3289" y="0"/>
                  </a:lnTo>
                  <a:lnTo>
                    <a:pt x="1473" y="0"/>
                  </a:lnTo>
                  <a:lnTo>
                    <a:pt x="0" y="1473"/>
                  </a:lnTo>
                  <a:lnTo>
                    <a:pt x="0" y="5105"/>
                  </a:lnTo>
                  <a:lnTo>
                    <a:pt x="1473" y="6578"/>
                  </a:lnTo>
                  <a:lnTo>
                    <a:pt x="5105" y="6578"/>
                  </a:lnTo>
                  <a:lnTo>
                    <a:pt x="6578" y="5105"/>
                  </a:lnTo>
                  <a:lnTo>
                    <a:pt x="6578" y="1473"/>
                  </a:lnTo>
                  <a:lnTo>
                    <a:pt x="5105"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sp>
          <p:nvSpPr>
            <p:cNvPr id="1261" name="Google Shape;1261;p71"/>
            <p:cNvSpPr/>
            <p:nvPr/>
          </p:nvSpPr>
          <p:spPr>
            <a:xfrm>
              <a:off x="5109479" y="46087"/>
              <a:ext cx="52704" cy="52705"/>
            </a:xfrm>
            <a:custGeom>
              <a:avLst/>
              <a:gdLst/>
              <a:ahLst/>
              <a:cxnLst/>
              <a:rect l="l" t="t" r="r" b="b"/>
              <a:pathLst>
                <a:path w="52704" h="52705" extrusionOk="0">
                  <a:moveTo>
                    <a:pt x="26339" y="0"/>
                  </a:moveTo>
                  <a:lnTo>
                    <a:pt x="16089" y="2068"/>
                  </a:lnTo>
                  <a:lnTo>
                    <a:pt x="7716" y="7712"/>
                  </a:lnTo>
                  <a:lnTo>
                    <a:pt x="2070" y="16084"/>
                  </a:lnTo>
                  <a:lnTo>
                    <a:pt x="0" y="26339"/>
                  </a:lnTo>
                  <a:lnTo>
                    <a:pt x="2070" y="36588"/>
                  </a:lnTo>
                  <a:lnTo>
                    <a:pt x="7716" y="44956"/>
                  </a:lnTo>
                  <a:lnTo>
                    <a:pt x="16089" y="50598"/>
                  </a:lnTo>
                  <a:lnTo>
                    <a:pt x="26339" y="52666"/>
                  </a:lnTo>
                  <a:lnTo>
                    <a:pt x="36590" y="50598"/>
                  </a:lnTo>
                  <a:lnTo>
                    <a:pt x="44962" y="44956"/>
                  </a:lnTo>
                  <a:lnTo>
                    <a:pt x="50608" y="36588"/>
                  </a:lnTo>
                  <a:lnTo>
                    <a:pt x="52679" y="26339"/>
                  </a:lnTo>
                  <a:lnTo>
                    <a:pt x="50608" y="16084"/>
                  </a:lnTo>
                  <a:lnTo>
                    <a:pt x="44962" y="7712"/>
                  </a:lnTo>
                  <a:lnTo>
                    <a:pt x="36590" y="2068"/>
                  </a:lnTo>
                  <a:lnTo>
                    <a:pt x="26339" y="0"/>
                  </a:lnTo>
                  <a:close/>
                </a:path>
              </a:pathLst>
            </a:custGeom>
            <a:solidFill>
              <a:srgbClr val="D04A0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lang="tr-TR" sz="1400" b="0" i="0" u="none" strike="noStrike" cap="none" dirty="0">
                <a:solidFill>
                  <a:srgbClr val="000000"/>
                </a:solidFill>
                <a:latin typeface="Arial"/>
                <a:ea typeface="Arial"/>
                <a:cs typeface="Arial"/>
                <a:sym typeface="Arial"/>
              </a:endParaRPr>
            </a:p>
          </p:txBody>
        </p:sp>
        <p:pic>
          <p:nvPicPr>
            <p:cNvPr id="1262" name="Google Shape;1262;p71"/>
            <p:cNvPicPr preferRelativeResize="0"/>
            <p:nvPr/>
          </p:nvPicPr>
          <p:blipFill rotWithShape="1">
            <a:blip r:embed="rId24">
              <a:alphaModFix/>
            </a:blip>
            <a:srcRect/>
            <a:stretch/>
          </p:blipFill>
          <p:spPr>
            <a:xfrm>
              <a:off x="4446724" y="26334"/>
              <a:ext cx="92176" cy="92176"/>
            </a:xfrm>
            <a:prstGeom prst="rect">
              <a:avLst/>
            </a:prstGeom>
            <a:noFill/>
            <a:ln>
              <a:noFill/>
            </a:ln>
          </p:spPr>
        </p:pic>
        <p:pic>
          <p:nvPicPr>
            <p:cNvPr id="1263" name="Google Shape;1263;p71"/>
            <p:cNvPicPr preferRelativeResize="0"/>
            <p:nvPr/>
          </p:nvPicPr>
          <p:blipFill rotWithShape="1">
            <a:blip r:embed="rId32">
              <a:alphaModFix/>
            </a:blip>
            <a:srcRect/>
            <a:stretch/>
          </p:blipFill>
          <p:spPr>
            <a:xfrm>
              <a:off x="4238242" y="31823"/>
              <a:ext cx="81203" cy="81203"/>
            </a:xfrm>
            <a:prstGeom prst="rect">
              <a:avLst/>
            </a:prstGeom>
            <a:noFill/>
            <a:ln>
              <a:noFill/>
            </a:ln>
          </p:spPr>
        </p:pic>
        <p:pic>
          <p:nvPicPr>
            <p:cNvPr id="1264" name="Google Shape;1264;p71"/>
            <p:cNvPicPr preferRelativeResize="0"/>
            <p:nvPr/>
          </p:nvPicPr>
          <p:blipFill rotWithShape="1">
            <a:blip r:embed="rId140">
              <a:alphaModFix/>
            </a:blip>
            <a:srcRect/>
            <a:stretch/>
          </p:blipFill>
          <p:spPr>
            <a:xfrm>
              <a:off x="4022082" y="30723"/>
              <a:ext cx="83388" cy="83388"/>
            </a:xfrm>
            <a:prstGeom prst="rect">
              <a:avLst/>
            </a:prstGeom>
            <a:noFill/>
            <a:ln>
              <a:noFill/>
            </a:ln>
          </p:spPr>
        </p:pic>
        <p:pic>
          <p:nvPicPr>
            <p:cNvPr id="1265" name="Google Shape;1265;p71"/>
            <p:cNvPicPr preferRelativeResize="0"/>
            <p:nvPr/>
          </p:nvPicPr>
          <p:blipFill rotWithShape="1">
            <a:blip r:embed="rId133">
              <a:alphaModFix/>
            </a:blip>
            <a:srcRect/>
            <a:stretch/>
          </p:blipFill>
          <p:spPr>
            <a:xfrm>
              <a:off x="3593038" y="29628"/>
              <a:ext cx="85598" cy="85585"/>
            </a:xfrm>
            <a:prstGeom prst="rect">
              <a:avLst/>
            </a:prstGeom>
            <a:noFill/>
            <a:ln>
              <a:noFill/>
            </a:ln>
          </p:spPr>
        </p:pic>
        <p:pic>
          <p:nvPicPr>
            <p:cNvPr id="1266" name="Google Shape;1266;p71"/>
            <p:cNvPicPr preferRelativeResize="0"/>
            <p:nvPr/>
          </p:nvPicPr>
          <p:blipFill rotWithShape="1">
            <a:blip r:embed="rId198">
              <a:alphaModFix/>
            </a:blip>
            <a:srcRect/>
            <a:stretch/>
          </p:blipFill>
          <p:spPr>
            <a:xfrm>
              <a:off x="3372485" y="24140"/>
              <a:ext cx="96570" cy="96558"/>
            </a:xfrm>
            <a:prstGeom prst="rect">
              <a:avLst/>
            </a:prstGeom>
            <a:noFill/>
            <a:ln>
              <a:noFill/>
            </a:ln>
          </p:spPr>
        </p:pic>
        <p:pic>
          <p:nvPicPr>
            <p:cNvPr id="1267" name="Google Shape;1267;p71"/>
            <p:cNvPicPr preferRelativeResize="0"/>
            <p:nvPr/>
          </p:nvPicPr>
          <p:blipFill rotWithShape="1">
            <a:blip r:embed="rId97">
              <a:alphaModFix/>
            </a:blip>
            <a:srcRect/>
            <a:stretch/>
          </p:blipFill>
          <p:spPr>
            <a:xfrm>
              <a:off x="3166199" y="31823"/>
              <a:ext cx="81203" cy="81203"/>
            </a:xfrm>
            <a:prstGeom prst="rect">
              <a:avLst/>
            </a:prstGeom>
            <a:noFill/>
            <a:ln>
              <a:noFill/>
            </a:ln>
          </p:spPr>
        </p:pic>
      </p:grpSp>
    </p:spTree>
    <p:extLst>
      <p:ext uri="{BB962C8B-B14F-4D97-AF65-F5344CB8AC3E}">
        <p14:creationId xmlns:p14="http://schemas.microsoft.com/office/powerpoint/2010/main" val="157147803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bg>
      <p:bgPr>
        <a:solidFill>
          <a:srgbClr val="000000"/>
        </a:solidFill>
        <a:effectLst/>
      </p:bgPr>
    </p:bg>
    <p:spTree>
      <p:nvGrpSpPr>
        <p:cNvPr id="1" name="Shape 3684"/>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5C0A175E-758C-6159-9A84-3304A6A593F5}"/>
              </a:ext>
            </a:extLst>
          </p:cNvPr>
          <p:cNvGraphicFramePr>
            <a:graphicFrameLocks noChangeAspect="1"/>
          </p:cNvGraphicFramePr>
          <p:nvPr userDrawn="1">
            <p:custDataLst>
              <p:tags r:id="rId1"/>
            </p:custDataLst>
            <p:extLst>
              <p:ext uri="{D42A27DB-BD31-4B8C-83A1-F6EECF244321}">
                <p14:modId xmlns:p14="http://schemas.microsoft.com/office/powerpoint/2010/main" val="32684285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2" name="think-cell data - do not delete" hidden="1">
                        <a:extLst>
                          <a:ext uri="{FF2B5EF4-FFF2-40B4-BE49-F238E27FC236}">
                            <a16:creationId xmlns:a16="http://schemas.microsoft.com/office/drawing/2014/main" id="{5C0A175E-758C-6159-9A84-3304A6A593F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685" name="Google Shape;3685;p317"/>
          <p:cNvSpPr txBox="1">
            <a:spLocks noGrp="1"/>
          </p:cNvSpPr>
          <p:nvPr>
            <p:ph type="title"/>
          </p:nvPr>
        </p:nvSpPr>
        <p:spPr>
          <a:xfrm>
            <a:off x="442917" y="432000"/>
            <a:ext cx="11306044" cy="1387200"/>
          </a:xfrm>
          <a:prstGeom prst="rect">
            <a:avLst/>
          </a:prstGeom>
          <a:noFill/>
          <a:ln>
            <a:noFill/>
          </a:ln>
        </p:spPr>
        <p:txBody>
          <a:bodyPr spcFirstLastPara="1" wrap="square" lIns="0" tIns="0" rIns="0" bIns="0" anchor="t" anchorCtr="0">
            <a:noAutofit/>
          </a:bodyPr>
          <a:lstStyle>
            <a:lvl1pPr marR="0" lvl="0" algn="l" rtl="0">
              <a:lnSpc>
                <a:spcPct val="85000"/>
              </a:lnSpc>
              <a:spcBef>
                <a:spcPts val="0"/>
              </a:spcBef>
              <a:spcAft>
                <a:spcPts val="0"/>
              </a:spcAft>
              <a:buClr>
                <a:srgbClr val="FFFFFF"/>
              </a:buClr>
              <a:buSzPts val="3200"/>
              <a:buFont typeface="Georgia"/>
              <a:buNone/>
              <a:defRPr sz="3200" b="0" i="0" u="none" strike="noStrike" cap="none">
                <a:solidFill>
                  <a:srgbClr val="FFFFFF"/>
                </a:solidFill>
                <a:latin typeface="Georgia"/>
                <a:ea typeface="Georgia"/>
                <a:cs typeface="Georgia"/>
                <a:sym typeface="Georgia"/>
              </a:defRPr>
            </a:lvl1pPr>
            <a:lvl2pPr lvl="1" algn="l">
              <a:lnSpc>
                <a:spcPct val="100000"/>
              </a:lnSpc>
              <a:spcBef>
                <a:spcPts val="0"/>
              </a:spcBef>
              <a:spcAft>
                <a:spcPts val="0"/>
              </a:spcAft>
              <a:buClr>
                <a:srgbClr val="FFFFFF"/>
              </a:buClr>
              <a:buSzPts val="1500"/>
              <a:buNone/>
              <a:defRPr sz="1900">
                <a:solidFill>
                  <a:srgbClr val="FFFFFF"/>
                </a:solidFill>
              </a:defRPr>
            </a:lvl2pPr>
            <a:lvl3pPr lvl="2" algn="l">
              <a:lnSpc>
                <a:spcPct val="100000"/>
              </a:lnSpc>
              <a:spcBef>
                <a:spcPts val="0"/>
              </a:spcBef>
              <a:spcAft>
                <a:spcPts val="0"/>
              </a:spcAft>
              <a:buClr>
                <a:srgbClr val="FFFFFF"/>
              </a:buClr>
              <a:buSzPts val="1500"/>
              <a:buNone/>
              <a:defRPr sz="1900">
                <a:solidFill>
                  <a:srgbClr val="FFFFFF"/>
                </a:solidFill>
              </a:defRPr>
            </a:lvl3pPr>
            <a:lvl4pPr lvl="3" algn="l">
              <a:lnSpc>
                <a:spcPct val="100000"/>
              </a:lnSpc>
              <a:spcBef>
                <a:spcPts val="0"/>
              </a:spcBef>
              <a:spcAft>
                <a:spcPts val="0"/>
              </a:spcAft>
              <a:buClr>
                <a:srgbClr val="FFFFFF"/>
              </a:buClr>
              <a:buSzPts val="1500"/>
              <a:buNone/>
              <a:defRPr sz="1900">
                <a:solidFill>
                  <a:srgbClr val="FFFFFF"/>
                </a:solidFill>
              </a:defRPr>
            </a:lvl4pPr>
            <a:lvl5pPr lvl="4" algn="l">
              <a:lnSpc>
                <a:spcPct val="100000"/>
              </a:lnSpc>
              <a:spcBef>
                <a:spcPts val="0"/>
              </a:spcBef>
              <a:spcAft>
                <a:spcPts val="0"/>
              </a:spcAft>
              <a:buClr>
                <a:srgbClr val="FFFFFF"/>
              </a:buClr>
              <a:buSzPts val="1500"/>
              <a:buNone/>
              <a:defRPr sz="1900">
                <a:solidFill>
                  <a:srgbClr val="FFFFFF"/>
                </a:solidFill>
              </a:defRPr>
            </a:lvl5pPr>
            <a:lvl6pPr lvl="5" algn="l">
              <a:lnSpc>
                <a:spcPct val="100000"/>
              </a:lnSpc>
              <a:spcBef>
                <a:spcPts val="0"/>
              </a:spcBef>
              <a:spcAft>
                <a:spcPts val="0"/>
              </a:spcAft>
              <a:buClr>
                <a:srgbClr val="FFFFFF"/>
              </a:buClr>
              <a:buSzPts val="1500"/>
              <a:buNone/>
              <a:defRPr sz="1900">
                <a:solidFill>
                  <a:srgbClr val="FFFFFF"/>
                </a:solidFill>
              </a:defRPr>
            </a:lvl6pPr>
            <a:lvl7pPr lvl="6" algn="l">
              <a:lnSpc>
                <a:spcPct val="100000"/>
              </a:lnSpc>
              <a:spcBef>
                <a:spcPts val="0"/>
              </a:spcBef>
              <a:spcAft>
                <a:spcPts val="0"/>
              </a:spcAft>
              <a:buClr>
                <a:srgbClr val="FFFFFF"/>
              </a:buClr>
              <a:buSzPts val="1500"/>
              <a:buNone/>
              <a:defRPr sz="1900">
                <a:solidFill>
                  <a:srgbClr val="FFFFFF"/>
                </a:solidFill>
              </a:defRPr>
            </a:lvl7pPr>
            <a:lvl8pPr lvl="7" algn="l">
              <a:lnSpc>
                <a:spcPct val="100000"/>
              </a:lnSpc>
              <a:spcBef>
                <a:spcPts val="0"/>
              </a:spcBef>
              <a:spcAft>
                <a:spcPts val="0"/>
              </a:spcAft>
              <a:buClr>
                <a:srgbClr val="FFFFFF"/>
              </a:buClr>
              <a:buSzPts val="1500"/>
              <a:buNone/>
              <a:defRPr sz="1900">
                <a:solidFill>
                  <a:srgbClr val="FFFFFF"/>
                </a:solidFill>
              </a:defRPr>
            </a:lvl8pPr>
            <a:lvl9pPr lvl="8" algn="l">
              <a:lnSpc>
                <a:spcPct val="100000"/>
              </a:lnSpc>
              <a:spcBef>
                <a:spcPts val="0"/>
              </a:spcBef>
              <a:spcAft>
                <a:spcPts val="0"/>
              </a:spcAft>
              <a:buClr>
                <a:srgbClr val="FFFFFF"/>
              </a:buClr>
              <a:buSzPts val="1500"/>
              <a:buNone/>
              <a:defRPr sz="1900">
                <a:solidFill>
                  <a:srgbClr val="FFFFFF"/>
                </a:solidFill>
              </a:defRPr>
            </a:lvl9pPr>
          </a:lstStyle>
          <a:p>
            <a:endParaRPr lang="tr-TR" dirty="0"/>
          </a:p>
        </p:txBody>
      </p:sp>
      <p:sp>
        <p:nvSpPr>
          <p:cNvPr id="3686" name="Google Shape;3686;p317"/>
          <p:cNvSpPr txBox="1">
            <a:spLocks noGrp="1"/>
          </p:cNvSpPr>
          <p:nvPr>
            <p:ph type="body" idx="1"/>
          </p:nvPr>
        </p:nvSpPr>
        <p:spPr>
          <a:xfrm>
            <a:off x="442917" y="2103120"/>
            <a:ext cx="7418532" cy="4073700"/>
          </a:xfrm>
          <a:prstGeom prst="rect">
            <a:avLst/>
          </a:prstGeom>
          <a:noFill/>
          <a:ln>
            <a:noFill/>
          </a:ln>
        </p:spPr>
        <p:txBody>
          <a:bodyPr spcFirstLastPara="1" wrap="square" lIns="0" tIns="0" rIns="0" bIns="0" anchor="t" anchorCtr="0">
            <a:noAutofit/>
          </a:bodyPr>
          <a:lstStyle>
            <a:lvl1pPr marL="457200" marR="0" lvl="0" indent="-330200" algn="l" rtl="0">
              <a:lnSpc>
                <a:spcPct val="100000"/>
              </a:lnSpc>
              <a:spcBef>
                <a:spcPts val="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1pPr>
            <a:lvl2pPr marL="914400" marR="0" lvl="1" indent="-330200" algn="l">
              <a:lnSpc>
                <a:spcPct val="100000"/>
              </a:lnSpc>
              <a:spcBef>
                <a:spcPts val="70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2pPr>
            <a:lvl3pPr marL="1371600" marR="0" lvl="2" indent="-330200" algn="l">
              <a:lnSpc>
                <a:spcPct val="100000"/>
              </a:lnSpc>
              <a:spcBef>
                <a:spcPts val="70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3pPr>
            <a:lvl4pPr marL="1828800" marR="0" lvl="3" indent="-330200" algn="l">
              <a:lnSpc>
                <a:spcPct val="100000"/>
              </a:lnSpc>
              <a:spcBef>
                <a:spcPts val="70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4pPr>
            <a:lvl5pPr marL="2286000" marR="0" lvl="4" indent="-330200" algn="l">
              <a:lnSpc>
                <a:spcPct val="100000"/>
              </a:lnSpc>
              <a:spcBef>
                <a:spcPts val="70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5pPr>
            <a:lvl6pPr marL="2743200" marR="0" lvl="5" indent="-330200" algn="l">
              <a:lnSpc>
                <a:spcPct val="100000"/>
              </a:lnSpc>
              <a:spcBef>
                <a:spcPts val="70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6pPr>
            <a:lvl7pPr marL="3200400" marR="0" lvl="6" indent="-330200" algn="l">
              <a:lnSpc>
                <a:spcPct val="100000"/>
              </a:lnSpc>
              <a:spcBef>
                <a:spcPts val="70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7pPr>
            <a:lvl8pPr marL="3657600" marR="0" lvl="7" indent="-330200" algn="l">
              <a:lnSpc>
                <a:spcPct val="100000"/>
              </a:lnSpc>
              <a:spcBef>
                <a:spcPts val="700"/>
              </a:spcBef>
              <a:spcAft>
                <a:spcPts val="0"/>
              </a:spcAft>
              <a:buClr>
                <a:srgbClr val="FFFFFF"/>
              </a:buClr>
              <a:buSzPts val="1600"/>
              <a:buFont typeface="Arial"/>
              <a:buChar char="–"/>
              <a:defRPr sz="1600" b="0" i="0" u="none" strike="noStrike" cap="none">
                <a:solidFill>
                  <a:srgbClr val="FFFFFF"/>
                </a:solidFill>
                <a:latin typeface="Arial"/>
                <a:ea typeface="Arial"/>
                <a:cs typeface="Arial"/>
                <a:sym typeface="Arial"/>
              </a:defRPr>
            </a:lvl8pPr>
            <a:lvl9pPr marL="4114800" marR="0" lvl="8" indent="-330200" algn="l">
              <a:lnSpc>
                <a:spcPct val="100000"/>
              </a:lnSpc>
              <a:spcBef>
                <a:spcPts val="700"/>
              </a:spcBef>
              <a:spcAft>
                <a:spcPts val="700"/>
              </a:spcAft>
              <a:buClr>
                <a:srgbClr val="FFFFFF"/>
              </a:buClr>
              <a:buSzPts val="1600"/>
              <a:buFont typeface="Arial"/>
              <a:buChar char="•"/>
              <a:defRPr sz="1600" b="0" i="0" u="none" strike="noStrike" cap="none">
                <a:solidFill>
                  <a:srgbClr val="FFFFFF"/>
                </a:solidFill>
                <a:latin typeface="Arial"/>
                <a:ea typeface="Arial"/>
                <a:cs typeface="Arial"/>
                <a:sym typeface="Arial"/>
              </a:defRPr>
            </a:lvl9pPr>
          </a:lstStyle>
          <a:p>
            <a:endParaRPr lang="tr-TR" dirty="0"/>
          </a:p>
        </p:txBody>
      </p:sp>
      <p:sp>
        <p:nvSpPr>
          <p:cNvPr id="3687" name="Google Shape;3687;p317"/>
          <p:cNvSpPr txBox="1">
            <a:spLocks noGrp="1"/>
          </p:cNvSpPr>
          <p:nvPr>
            <p:ph type="sldNum" idx="12"/>
          </p:nvPr>
        </p:nvSpPr>
        <p:spPr>
          <a:xfrm>
            <a:off x="8218573" y="6492240"/>
            <a:ext cx="3530719" cy="137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8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tr-TR" smtClean="0"/>
              <a:pPr/>
              <a:t>‹#›</a:t>
            </a:fld>
            <a:endParaRPr lang="tr-TR" dirty="0"/>
          </a:p>
        </p:txBody>
      </p:sp>
    </p:spTree>
    <p:extLst>
      <p:ext uri="{BB962C8B-B14F-4D97-AF65-F5344CB8AC3E}">
        <p14:creationId xmlns:p14="http://schemas.microsoft.com/office/powerpoint/2010/main" val="6320806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Three Conten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2F8109A-6C5E-315D-F743-F259FEA177B0}"/>
              </a:ext>
            </a:extLst>
          </p:cNvPr>
          <p:cNvGraphicFramePr>
            <a:graphicFrameLocks noChangeAspect="1"/>
          </p:cNvGraphicFramePr>
          <p:nvPr userDrawn="1">
            <p:custDataLst>
              <p:tags r:id="rId1"/>
            </p:custDataLst>
            <p:extLst>
              <p:ext uri="{D42A27DB-BD31-4B8C-83A1-F6EECF244321}">
                <p14:modId xmlns:p14="http://schemas.microsoft.com/office/powerpoint/2010/main" val="2354386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3" progId="TCLayout.ActiveDocument.1">
                  <p:embed/>
                </p:oleObj>
              </mc:Choice>
              <mc:Fallback>
                <p:oleObj name="think-cell Slide" r:id="rId3" imgW="473" imgH="473" progId="TCLayout.ActiveDocument.1">
                  <p:embed/>
                  <p:pic>
                    <p:nvPicPr>
                      <p:cNvPr id="8" name="think-cell data - do not delete" hidden="1">
                        <a:extLst>
                          <a:ext uri="{FF2B5EF4-FFF2-40B4-BE49-F238E27FC236}">
                            <a16:creationId xmlns:a16="http://schemas.microsoft.com/office/drawing/2014/main" id="{22F8109A-6C5E-315D-F743-F259FEA177B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Content Placeholder 2"/>
          <p:cNvSpPr>
            <a:spLocks noGrp="1"/>
          </p:cNvSpPr>
          <p:nvPr>
            <p:ph sz="half" idx="1"/>
          </p:nvPr>
        </p:nvSpPr>
        <p:spPr>
          <a:xfrm>
            <a:off x="442913" y="2103438"/>
            <a:ext cx="3529012" cy="4068762"/>
          </a:xfrm>
        </p:spPr>
        <p:txBody>
          <a:bodyPr/>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4" name="Content Placeholder 3"/>
          <p:cNvSpPr>
            <a:spLocks noGrp="1"/>
          </p:cNvSpPr>
          <p:nvPr>
            <p:ph sz="half" idx="2"/>
          </p:nvPr>
        </p:nvSpPr>
        <p:spPr>
          <a:xfrm>
            <a:off x="4332288" y="2103438"/>
            <a:ext cx="3529012" cy="4068762"/>
          </a:xfrm>
        </p:spPr>
        <p:txBody>
          <a:bodyPr/>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12" name="Content Placeholder 3"/>
          <p:cNvSpPr>
            <a:spLocks noGrp="1"/>
          </p:cNvSpPr>
          <p:nvPr>
            <p:ph sz="half" idx="13"/>
          </p:nvPr>
        </p:nvSpPr>
        <p:spPr>
          <a:xfrm>
            <a:off x="8220076" y="2103438"/>
            <a:ext cx="3529012" cy="4068762"/>
          </a:xfrm>
        </p:spPr>
        <p:txBody>
          <a:bodyPr/>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7" name="Slide Number Placeholder 6">
            <a:extLst>
              <a:ext uri="{FF2B5EF4-FFF2-40B4-BE49-F238E27FC236}">
                <a16:creationId xmlns:a16="http://schemas.microsoft.com/office/drawing/2014/main" id="{2DE0F926-F4BA-044E-B97A-AA8668B032A8}"/>
              </a:ext>
            </a:extLst>
          </p:cNvPr>
          <p:cNvSpPr>
            <a:spLocks noGrp="1"/>
          </p:cNvSpPr>
          <p:nvPr>
            <p:ph type="sldNum" sz="quarter" idx="15"/>
          </p:nvPr>
        </p:nvSpPr>
        <p:spPr/>
        <p:txBody>
          <a:bodyPr/>
          <a:lstStyle>
            <a:lvl1pPr rtl="0">
              <a:defRPr/>
            </a:lvl1pPr>
          </a:lstStyle>
          <a:p>
            <a:fld id="{7870704B-CE94-48CC-AF30-84932A1262A7}" type="slidenum">
              <a:rPr lang="en-US" smtClean="0"/>
              <a:pPr/>
              <a:t>‹#›</a:t>
            </a:fld>
            <a:endParaRPr lang="en-US"/>
          </a:p>
        </p:txBody>
      </p:sp>
      <p:sp>
        <p:nvSpPr>
          <p:cNvPr id="2" name="Date Placeholder 1">
            <a:extLst>
              <a:ext uri="{FF2B5EF4-FFF2-40B4-BE49-F238E27FC236}">
                <a16:creationId xmlns:a16="http://schemas.microsoft.com/office/drawing/2014/main" id="{92EB6748-91CD-EA44-B3CB-A9D864D8B207}"/>
              </a:ext>
            </a:extLst>
          </p:cNvPr>
          <p:cNvSpPr>
            <a:spLocks noGrp="1"/>
          </p:cNvSpPr>
          <p:nvPr>
            <p:ph type="dt" sz="half" idx="16"/>
          </p:nvPr>
        </p:nvSpPr>
        <p:spPr/>
        <p:txBody>
          <a:bodyPr/>
          <a:lstStyle>
            <a:lvl1pPr rtl="0">
              <a:defRPr/>
            </a:lvl1pPr>
          </a:lstStyle>
          <a:p>
            <a:r>
              <a:rPr lang="en-US"/>
              <a:t>Date</a:t>
            </a:r>
          </a:p>
        </p:txBody>
      </p:sp>
      <p:sp>
        <p:nvSpPr>
          <p:cNvPr id="5" name="Footer Placeholder 4">
            <a:extLst>
              <a:ext uri="{FF2B5EF4-FFF2-40B4-BE49-F238E27FC236}">
                <a16:creationId xmlns:a16="http://schemas.microsoft.com/office/drawing/2014/main" id="{D1B9031D-3AD3-5746-B707-659608332137}"/>
              </a:ext>
            </a:extLst>
          </p:cNvPr>
          <p:cNvSpPr>
            <a:spLocks noGrp="1"/>
          </p:cNvSpPr>
          <p:nvPr>
            <p:ph type="ftr" sz="quarter" idx="17"/>
          </p:nvPr>
        </p:nvSpPr>
        <p:spPr/>
        <p:txBody>
          <a:bodyPr/>
          <a:lstStyle>
            <a:lvl1pPr rtl="0">
              <a:defRPr/>
            </a:lvl1pPr>
          </a:lstStyle>
          <a:p>
            <a:r>
              <a:rPr lang="en-US"/>
              <a:t>Presentation Title</a:t>
            </a:r>
          </a:p>
        </p:txBody>
      </p:sp>
      <p:sp>
        <p:nvSpPr>
          <p:cNvPr id="9" name="Title 1">
            <a:extLst>
              <a:ext uri="{FF2B5EF4-FFF2-40B4-BE49-F238E27FC236}">
                <a16:creationId xmlns:a16="http://schemas.microsoft.com/office/drawing/2014/main" id="{93E4917B-73F6-CE49-86EF-9AD044516FAC}"/>
              </a:ext>
            </a:extLst>
          </p:cNvPr>
          <p:cNvSpPr>
            <a:spLocks noGrp="1"/>
          </p:cNvSpPr>
          <p:nvPr>
            <p:ph type="title" hasCustomPrompt="1"/>
          </p:nvPr>
        </p:nvSpPr>
        <p:spPr>
          <a:xfrm>
            <a:off x="1270000" y="432000"/>
            <a:ext cx="10479088" cy="1387275"/>
          </a:xfrm>
        </p:spPr>
        <p:txBody>
          <a:bodyPr vert="horz"/>
          <a:lstStyle>
            <a:lvl1pPr rtl="0">
              <a:defRPr/>
            </a:lvl1pPr>
          </a:lstStyle>
          <a:p>
            <a:r>
              <a:rPr lang="en-US"/>
              <a:t>[Slide title]</a:t>
            </a:r>
          </a:p>
        </p:txBody>
      </p:sp>
    </p:spTree>
    <p:extLst>
      <p:ext uri="{BB962C8B-B14F-4D97-AF65-F5344CB8AC3E}">
        <p14:creationId xmlns:p14="http://schemas.microsoft.com/office/powerpoint/2010/main" val="350139160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One Column Content - Subtitle">
  <p:cSld name="One Column Content - Subtitle">
    <p:spTree>
      <p:nvGrpSpPr>
        <p:cNvPr id="1" name="Shape 417"/>
        <p:cNvGrpSpPr/>
        <p:nvPr/>
      </p:nvGrpSpPr>
      <p:grpSpPr>
        <a:xfrm>
          <a:off x="0" y="0"/>
          <a:ext cx="0" cy="0"/>
          <a:chOff x="0" y="0"/>
          <a:chExt cx="0" cy="0"/>
        </a:xfrm>
      </p:grpSpPr>
      <p:sp>
        <p:nvSpPr>
          <p:cNvPr id="418" name="Google Shape;418;p42"/>
          <p:cNvSpPr txBox="1">
            <a:spLocks noGrp="1"/>
          </p:cNvSpPr>
          <p:nvPr>
            <p:ph type="body" idx="1"/>
          </p:nvPr>
        </p:nvSpPr>
        <p:spPr>
          <a:xfrm>
            <a:off x="442900" y="2103433"/>
            <a:ext cx="5473600" cy="25796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419" name="Google Shape;419;p42"/>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20" name="Google Shape;420;p4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421" name="Google Shape;421;p42"/>
          <p:cNvSpPr txBox="1">
            <a:spLocks noGrp="1"/>
          </p:cNvSpPr>
          <p:nvPr>
            <p:ph type="subTitle" idx="2"/>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141563400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Slide 1 Grey">
  <p:cSld name="Title Slide 1 Grey">
    <p:spTree>
      <p:nvGrpSpPr>
        <p:cNvPr id="1" name="Shape 429"/>
        <p:cNvGrpSpPr/>
        <p:nvPr/>
      </p:nvGrpSpPr>
      <p:grpSpPr>
        <a:xfrm>
          <a:off x="0" y="0"/>
          <a:ext cx="0" cy="0"/>
          <a:chOff x="0" y="0"/>
          <a:chExt cx="0" cy="0"/>
        </a:xfrm>
      </p:grpSpPr>
      <p:sp>
        <p:nvSpPr>
          <p:cNvPr id="430" name="Google Shape;430;p48"/>
          <p:cNvSpPr/>
          <p:nvPr/>
        </p:nvSpPr>
        <p:spPr>
          <a:xfrm>
            <a:off x="0" y="0"/>
            <a:ext cx="8096400" cy="3429200"/>
          </a:xfrm>
          <a:prstGeom prst="rect">
            <a:avLst/>
          </a:prstGeom>
          <a:solidFill>
            <a:srgbClr val="7D7D7D"/>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31" name="Google Shape;431;p48"/>
          <p:cNvSpPr/>
          <p:nvPr/>
        </p:nvSpPr>
        <p:spPr>
          <a:xfrm>
            <a:off x="0" y="3429000"/>
            <a:ext cx="8096400" cy="1143200"/>
          </a:xfrm>
          <a:prstGeom prst="rect">
            <a:avLst/>
          </a:prstGeom>
          <a:solidFill>
            <a:srgbClr val="464646"/>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32" name="Google Shape;432;p48"/>
          <p:cNvSpPr/>
          <p:nvPr/>
        </p:nvSpPr>
        <p:spPr>
          <a:xfrm>
            <a:off x="8096251" y="0"/>
            <a:ext cx="4095600" cy="34292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33" name="Google Shape;433;p48"/>
          <p:cNvSpPr txBox="1">
            <a:spLocks noGrp="1"/>
          </p:cNvSpPr>
          <p:nvPr>
            <p:ph type="ctrTitle"/>
          </p:nvPr>
        </p:nvSpPr>
        <p:spPr>
          <a:xfrm>
            <a:off x="442912" y="428625"/>
            <a:ext cx="7418400" cy="26516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4500"/>
              <a:buFont typeface="Georgia"/>
              <a:buNone/>
              <a:defRPr sz="60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34" name="Google Shape;434;p48"/>
          <p:cNvSpPr txBox="1">
            <a:spLocks noGrp="1"/>
          </p:cNvSpPr>
          <p:nvPr>
            <p:ph type="subTitle" idx="1"/>
          </p:nvPr>
        </p:nvSpPr>
        <p:spPr>
          <a:xfrm>
            <a:off x="442915" y="3749040"/>
            <a:ext cx="54776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pic>
        <p:nvPicPr>
          <p:cNvPr id="435" name="Google Shape;435;p48"/>
          <p:cNvPicPr preferRelativeResize="0"/>
          <p:nvPr/>
        </p:nvPicPr>
        <p:blipFill rotWithShape="1">
          <a:blip r:embed="rId2">
            <a:alphaModFix/>
          </a:blip>
          <a:srcRect/>
          <a:stretch/>
        </p:blipFill>
        <p:spPr>
          <a:xfrm>
            <a:off x="185140" y="5330952"/>
            <a:ext cx="1636777" cy="1351187"/>
          </a:xfrm>
          <a:prstGeom prst="rect">
            <a:avLst/>
          </a:prstGeom>
          <a:noFill/>
          <a:ln>
            <a:noFill/>
          </a:ln>
        </p:spPr>
      </p:pic>
    </p:spTree>
    <p:extLst>
      <p:ext uri="{BB962C8B-B14F-4D97-AF65-F5344CB8AC3E}">
        <p14:creationId xmlns:p14="http://schemas.microsoft.com/office/powerpoint/2010/main" val="33853184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matchingName="Title Slide 1 Dark Grey">
  <p:cSld name="Title Slide 1 Dark Grey">
    <p:spTree>
      <p:nvGrpSpPr>
        <p:cNvPr id="1" name="Shape 436"/>
        <p:cNvGrpSpPr/>
        <p:nvPr/>
      </p:nvGrpSpPr>
      <p:grpSpPr>
        <a:xfrm>
          <a:off x="0" y="0"/>
          <a:ext cx="0" cy="0"/>
          <a:chOff x="0" y="0"/>
          <a:chExt cx="0" cy="0"/>
        </a:xfrm>
      </p:grpSpPr>
      <p:sp>
        <p:nvSpPr>
          <p:cNvPr id="437" name="Google Shape;437;p49"/>
          <p:cNvSpPr/>
          <p:nvPr/>
        </p:nvSpPr>
        <p:spPr>
          <a:xfrm>
            <a:off x="0" y="0"/>
            <a:ext cx="8096400" cy="3429200"/>
          </a:xfrm>
          <a:prstGeom prst="rect">
            <a:avLst/>
          </a:prstGeom>
          <a:solidFill>
            <a:srgbClr val="464646"/>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38" name="Google Shape;438;p49"/>
          <p:cNvSpPr/>
          <p:nvPr/>
        </p:nvSpPr>
        <p:spPr>
          <a:xfrm>
            <a:off x="0" y="3429000"/>
            <a:ext cx="8096400" cy="1143200"/>
          </a:xfrm>
          <a:prstGeom prst="rect">
            <a:avLst/>
          </a:prstGeom>
          <a:solidFill>
            <a:srgbClr val="7D7D7D"/>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accent6"/>
              </a:solidFill>
              <a:latin typeface="Arial"/>
              <a:ea typeface="Arial"/>
              <a:cs typeface="Arial"/>
              <a:sym typeface="Arial"/>
            </a:endParaRPr>
          </a:p>
        </p:txBody>
      </p:sp>
      <p:sp>
        <p:nvSpPr>
          <p:cNvPr id="439" name="Google Shape;439;p49"/>
          <p:cNvSpPr/>
          <p:nvPr/>
        </p:nvSpPr>
        <p:spPr>
          <a:xfrm>
            <a:off x="8096251" y="0"/>
            <a:ext cx="4095600" cy="34292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40" name="Google Shape;440;p49"/>
          <p:cNvSpPr txBox="1">
            <a:spLocks noGrp="1"/>
          </p:cNvSpPr>
          <p:nvPr>
            <p:ph type="ctrTitle"/>
          </p:nvPr>
        </p:nvSpPr>
        <p:spPr>
          <a:xfrm>
            <a:off x="442912" y="428625"/>
            <a:ext cx="7418400" cy="26516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4500"/>
              <a:buFont typeface="Georgia"/>
              <a:buNone/>
              <a:defRPr sz="60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41" name="Google Shape;441;p49"/>
          <p:cNvSpPr txBox="1">
            <a:spLocks noGrp="1"/>
          </p:cNvSpPr>
          <p:nvPr>
            <p:ph type="subTitle" idx="1"/>
          </p:nvPr>
        </p:nvSpPr>
        <p:spPr>
          <a:xfrm>
            <a:off x="442915" y="3749040"/>
            <a:ext cx="54740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pic>
        <p:nvPicPr>
          <p:cNvPr id="442" name="Google Shape;442;p49"/>
          <p:cNvPicPr preferRelativeResize="0"/>
          <p:nvPr/>
        </p:nvPicPr>
        <p:blipFill rotWithShape="1">
          <a:blip r:embed="rId2">
            <a:alphaModFix/>
          </a:blip>
          <a:srcRect/>
          <a:stretch/>
        </p:blipFill>
        <p:spPr>
          <a:xfrm>
            <a:off x="185140" y="5330952"/>
            <a:ext cx="1636777" cy="1351187"/>
          </a:xfrm>
          <a:prstGeom prst="rect">
            <a:avLst/>
          </a:prstGeom>
          <a:noFill/>
          <a:ln>
            <a:noFill/>
          </a:ln>
        </p:spPr>
      </p:pic>
    </p:spTree>
    <p:extLst>
      <p:ext uri="{BB962C8B-B14F-4D97-AF65-F5344CB8AC3E}">
        <p14:creationId xmlns:p14="http://schemas.microsoft.com/office/powerpoint/2010/main" val="229758517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matchingName="Title Slide All Grey">
  <p:cSld name="Title Slide All Grey">
    <p:bg>
      <p:bgPr>
        <a:solidFill>
          <a:srgbClr val="464646"/>
        </a:solidFill>
        <a:effectLst/>
      </p:bgPr>
    </p:bg>
    <p:spTree>
      <p:nvGrpSpPr>
        <p:cNvPr id="1" name="Shape 443"/>
        <p:cNvGrpSpPr/>
        <p:nvPr/>
      </p:nvGrpSpPr>
      <p:grpSpPr>
        <a:xfrm>
          <a:off x="0" y="0"/>
          <a:ext cx="0" cy="0"/>
          <a:chOff x="0" y="0"/>
          <a:chExt cx="0" cy="0"/>
        </a:xfrm>
      </p:grpSpPr>
      <p:sp>
        <p:nvSpPr>
          <p:cNvPr id="444" name="Google Shape;444;p50"/>
          <p:cNvSpPr txBox="1">
            <a:spLocks noGrp="1"/>
          </p:cNvSpPr>
          <p:nvPr>
            <p:ph type="ctrTitle"/>
          </p:nvPr>
        </p:nvSpPr>
        <p:spPr>
          <a:xfrm>
            <a:off x="442912" y="428625"/>
            <a:ext cx="7418400" cy="26516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4500"/>
              <a:buFont typeface="Georgia"/>
              <a:buNone/>
              <a:defRPr sz="60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45" name="Google Shape;445;p50"/>
          <p:cNvSpPr txBox="1">
            <a:spLocks noGrp="1"/>
          </p:cNvSpPr>
          <p:nvPr>
            <p:ph type="subTitle" idx="1"/>
          </p:nvPr>
        </p:nvSpPr>
        <p:spPr>
          <a:xfrm>
            <a:off x="442913" y="3749040"/>
            <a:ext cx="54740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pic>
        <p:nvPicPr>
          <p:cNvPr id="446" name="Google Shape;446;p50"/>
          <p:cNvPicPr preferRelativeResize="0"/>
          <p:nvPr/>
        </p:nvPicPr>
        <p:blipFill rotWithShape="1">
          <a:blip r:embed="rId2">
            <a:alphaModFix/>
          </a:blip>
          <a:srcRect/>
          <a:stretch/>
        </p:blipFill>
        <p:spPr>
          <a:xfrm>
            <a:off x="185140" y="5330952"/>
            <a:ext cx="1636777" cy="1351184"/>
          </a:xfrm>
          <a:prstGeom prst="rect">
            <a:avLst/>
          </a:prstGeom>
          <a:noFill/>
          <a:ln>
            <a:noFill/>
          </a:ln>
        </p:spPr>
      </p:pic>
    </p:spTree>
    <p:extLst>
      <p:ext uri="{BB962C8B-B14F-4D97-AF65-F5344CB8AC3E}">
        <p14:creationId xmlns:p14="http://schemas.microsoft.com/office/powerpoint/2010/main" val="22560481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matchingName="Title Slide All White">
  <p:cSld name="Title Slide All White">
    <p:bg>
      <p:bgPr>
        <a:solidFill>
          <a:schemeClr val="lt1"/>
        </a:solidFill>
        <a:effectLst/>
      </p:bgPr>
    </p:bg>
    <p:spTree>
      <p:nvGrpSpPr>
        <p:cNvPr id="1" name="Shape 447"/>
        <p:cNvGrpSpPr/>
        <p:nvPr/>
      </p:nvGrpSpPr>
      <p:grpSpPr>
        <a:xfrm>
          <a:off x="0" y="0"/>
          <a:ext cx="0" cy="0"/>
          <a:chOff x="0" y="0"/>
          <a:chExt cx="0" cy="0"/>
        </a:xfrm>
      </p:grpSpPr>
      <p:sp>
        <p:nvSpPr>
          <p:cNvPr id="448" name="Google Shape;448;p51"/>
          <p:cNvSpPr txBox="1">
            <a:spLocks noGrp="1"/>
          </p:cNvSpPr>
          <p:nvPr>
            <p:ph type="ctrTitle"/>
          </p:nvPr>
        </p:nvSpPr>
        <p:spPr>
          <a:xfrm>
            <a:off x="442912" y="428625"/>
            <a:ext cx="7418400" cy="26516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dk1"/>
              </a:buClr>
              <a:buSzPts val="4500"/>
              <a:buFont typeface="Georgia"/>
              <a:buNone/>
              <a:defRPr sz="60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49" name="Google Shape;449;p51"/>
          <p:cNvSpPr txBox="1">
            <a:spLocks noGrp="1"/>
          </p:cNvSpPr>
          <p:nvPr>
            <p:ph type="subTitle" idx="1"/>
          </p:nvPr>
        </p:nvSpPr>
        <p:spPr>
          <a:xfrm>
            <a:off x="442913" y="3749040"/>
            <a:ext cx="54740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R="0" lvl="1"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pic>
        <p:nvPicPr>
          <p:cNvPr id="450" name="Google Shape;450;p51"/>
          <p:cNvPicPr preferRelativeResize="0"/>
          <p:nvPr/>
        </p:nvPicPr>
        <p:blipFill rotWithShape="1">
          <a:blip r:embed="rId2">
            <a:alphaModFix/>
          </a:blip>
          <a:srcRect/>
          <a:stretch/>
        </p:blipFill>
        <p:spPr>
          <a:xfrm>
            <a:off x="185140" y="5330952"/>
            <a:ext cx="1636777" cy="1351187"/>
          </a:xfrm>
          <a:prstGeom prst="rect">
            <a:avLst/>
          </a:prstGeom>
          <a:noFill/>
          <a:ln>
            <a:noFill/>
          </a:ln>
        </p:spPr>
      </p:pic>
    </p:spTree>
    <p:extLst>
      <p:ext uri="{BB962C8B-B14F-4D97-AF65-F5344CB8AC3E}">
        <p14:creationId xmlns:p14="http://schemas.microsoft.com/office/powerpoint/2010/main" val="148162761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matchingName="Title Slide 2">
  <p:cSld name="Title Slide 2">
    <p:spTree>
      <p:nvGrpSpPr>
        <p:cNvPr id="1" name="Shape 451"/>
        <p:cNvGrpSpPr/>
        <p:nvPr/>
      </p:nvGrpSpPr>
      <p:grpSpPr>
        <a:xfrm>
          <a:off x="0" y="0"/>
          <a:ext cx="0" cy="0"/>
          <a:chOff x="0" y="0"/>
          <a:chExt cx="0" cy="0"/>
        </a:xfrm>
      </p:grpSpPr>
      <p:sp>
        <p:nvSpPr>
          <p:cNvPr id="452" name="Google Shape;452;p52"/>
          <p:cNvSpPr/>
          <p:nvPr/>
        </p:nvSpPr>
        <p:spPr>
          <a:xfrm>
            <a:off x="6096000" y="0"/>
            <a:ext cx="6096000" cy="4576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453" name="Google Shape;453;p52"/>
          <p:cNvSpPr/>
          <p:nvPr/>
        </p:nvSpPr>
        <p:spPr>
          <a:xfrm>
            <a:off x="0" y="0"/>
            <a:ext cx="6096000" cy="4576000"/>
          </a:xfrm>
          <a:prstGeom prst="rect">
            <a:avLst/>
          </a:prstGeom>
          <a:solidFill>
            <a:srgbClr val="464646"/>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54" name="Google Shape;454;p52"/>
          <p:cNvSpPr/>
          <p:nvPr/>
        </p:nvSpPr>
        <p:spPr>
          <a:xfrm>
            <a:off x="0" y="4575812"/>
            <a:ext cx="6096000" cy="2282000"/>
          </a:xfrm>
          <a:prstGeom prst="rect">
            <a:avLst/>
          </a:prstGeom>
          <a:solidFill>
            <a:srgbClr val="D04A02"/>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55" name="Google Shape;455;p52"/>
          <p:cNvSpPr txBox="1">
            <a:spLocks noGrp="1"/>
          </p:cNvSpPr>
          <p:nvPr>
            <p:ph type="ctrTitle"/>
          </p:nvPr>
        </p:nvSpPr>
        <p:spPr>
          <a:xfrm>
            <a:off x="442913" y="428625"/>
            <a:ext cx="5474000" cy="22860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3800"/>
              <a:buFont typeface="Georgia"/>
              <a:buNone/>
              <a:defRPr sz="5067"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56" name="Google Shape;456;p52"/>
          <p:cNvSpPr txBox="1">
            <a:spLocks noGrp="1"/>
          </p:cNvSpPr>
          <p:nvPr>
            <p:ph type="subTitle" idx="1"/>
          </p:nvPr>
        </p:nvSpPr>
        <p:spPr>
          <a:xfrm>
            <a:off x="442913" y="5101595"/>
            <a:ext cx="54740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pic>
        <p:nvPicPr>
          <p:cNvPr id="457" name="Google Shape;457;p52"/>
          <p:cNvPicPr preferRelativeResize="0"/>
          <p:nvPr/>
        </p:nvPicPr>
        <p:blipFill rotWithShape="1">
          <a:blip r:embed="rId2">
            <a:alphaModFix/>
          </a:blip>
          <a:srcRect/>
          <a:stretch/>
        </p:blipFill>
        <p:spPr>
          <a:xfrm>
            <a:off x="10337738" y="5330952"/>
            <a:ext cx="1636777" cy="1351187"/>
          </a:xfrm>
          <a:prstGeom prst="rect">
            <a:avLst/>
          </a:prstGeom>
          <a:noFill/>
          <a:ln>
            <a:noFill/>
          </a:ln>
        </p:spPr>
      </p:pic>
    </p:spTree>
    <p:extLst>
      <p:ext uri="{BB962C8B-B14F-4D97-AF65-F5344CB8AC3E}">
        <p14:creationId xmlns:p14="http://schemas.microsoft.com/office/powerpoint/2010/main" val="81537705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matchingName="Title Slide">
  <p:cSld name="Title Slide">
    <p:spTree>
      <p:nvGrpSpPr>
        <p:cNvPr id="1" name="Shape 458"/>
        <p:cNvGrpSpPr/>
        <p:nvPr/>
      </p:nvGrpSpPr>
      <p:grpSpPr>
        <a:xfrm>
          <a:off x="0" y="0"/>
          <a:ext cx="0" cy="0"/>
          <a:chOff x="0" y="0"/>
          <a:chExt cx="0" cy="0"/>
        </a:xfrm>
      </p:grpSpPr>
      <p:sp>
        <p:nvSpPr>
          <p:cNvPr id="459" name="Google Shape;459;p53"/>
          <p:cNvSpPr/>
          <p:nvPr/>
        </p:nvSpPr>
        <p:spPr>
          <a:xfrm>
            <a:off x="6096000" y="0"/>
            <a:ext cx="60960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460" name="Google Shape;460;p53"/>
          <p:cNvSpPr/>
          <p:nvPr/>
        </p:nvSpPr>
        <p:spPr>
          <a:xfrm>
            <a:off x="0" y="0"/>
            <a:ext cx="6096000" cy="3429200"/>
          </a:xfrm>
          <a:prstGeom prst="rect">
            <a:avLst/>
          </a:prstGeom>
          <a:solidFill>
            <a:srgbClr val="D04A02"/>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61" name="Google Shape;461;p53"/>
          <p:cNvSpPr/>
          <p:nvPr/>
        </p:nvSpPr>
        <p:spPr>
          <a:xfrm>
            <a:off x="0" y="3429000"/>
            <a:ext cx="6096000" cy="1143200"/>
          </a:xfrm>
          <a:prstGeom prst="rect">
            <a:avLst/>
          </a:prstGeom>
          <a:solidFill>
            <a:srgbClr val="464646"/>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462" name="Google Shape;462;p53"/>
          <p:cNvSpPr txBox="1">
            <a:spLocks noGrp="1"/>
          </p:cNvSpPr>
          <p:nvPr>
            <p:ph type="ctrTitle"/>
          </p:nvPr>
        </p:nvSpPr>
        <p:spPr>
          <a:xfrm>
            <a:off x="442913" y="428625"/>
            <a:ext cx="5474000" cy="22860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3800"/>
              <a:buFont typeface="Georgia"/>
              <a:buNone/>
              <a:defRPr sz="5067"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63" name="Google Shape;463;p53"/>
          <p:cNvSpPr txBox="1">
            <a:spLocks noGrp="1"/>
          </p:cNvSpPr>
          <p:nvPr>
            <p:ph type="subTitle" idx="1"/>
          </p:nvPr>
        </p:nvSpPr>
        <p:spPr>
          <a:xfrm>
            <a:off x="442913" y="3749040"/>
            <a:ext cx="54740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pic>
        <p:nvPicPr>
          <p:cNvPr id="464" name="Google Shape;464;p53"/>
          <p:cNvPicPr preferRelativeResize="0"/>
          <p:nvPr/>
        </p:nvPicPr>
        <p:blipFill rotWithShape="1">
          <a:blip r:embed="rId2">
            <a:alphaModFix/>
          </a:blip>
          <a:srcRect/>
          <a:stretch/>
        </p:blipFill>
        <p:spPr>
          <a:xfrm>
            <a:off x="185140" y="5330952"/>
            <a:ext cx="1636777" cy="1351187"/>
          </a:xfrm>
          <a:prstGeom prst="rect">
            <a:avLst/>
          </a:prstGeom>
          <a:noFill/>
          <a:ln>
            <a:noFill/>
          </a:ln>
        </p:spPr>
      </p:pic>
    </p:spTree>
    <p:extLst>
      <p:ext uri="{BB962C8B-B14F-4D97-AF65-F5344CB8AC3E}">
        <p14:creationId xmlns:p14="http://schemas.microsoft.com/office/powerpoint/2010/main" val="171440214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matchingName="Title Slide Lines">
  <p:cSld name="Title Slide Lines">
    <p:bg>
      <p:bgPr>
        <a:solidFill>
          <a:srgbClr val="DEDEDE"/>
        </a:solidFill>
        <a:effectLst/>
      </p:bgPr>
    </p:bg>
    <p:spTree>
      <p:nvGrpSpPr>
        <p:cNvPr id="1" name="Shape 465"/>
        <p:cNvGrpSpPr/>
        <p:nvPr/>
      </p:nvGrpSpPr>
      <p:grpSpPr>
        <a:xfrm>
          <a:off x="0" y="0"/>
          <a:ext cx="0" cy="0"/>
          <a:chOff x="0" y="0"/>
          <a:chExt cx="0" cy="0"/>
        </a:xfrm>
      </p:grpSpPr>
      <p:grpSp>
        <p:nvGrpSpPr>
          <p:cNvPr id="466" name="Google Shape;466;p54"/>
          <p:cNvGrpSpPr/>
          <p:nvPr/>
        </p:nvGrpSpPr>
        <p:grpSpPr>
          <a:xfrm>
            <a:off x="-1" y="-1"/>
            <a:ext cx="12191893" cy="6857976"/>
            <a:chOff x="-1" y="-1"/>
            <a:chExt cx="12191893" cy="6857975"/>
          </a:xfrm>
        </p:grpSpPr>
        <p:grpSp>
          <p:nvGrpSpPr>
            <p:cNvPr id="467" name="Google Shape;467;p54"/>
            <p:cNvGrpSpPr/>
            <p:nvPr/>
          </p:nvGrpSpPr>
          <p:grpSpPr>
            <a:xfrm>
              <a:off x="-1" y="-1"/>
              <a:ext cx="12191893" cy="6857975"/>
              <a:chOff x="152400" y="152400"/>
              <a:chExt cx="12196772" cy="6862779"/>
            </a:xfrm>
          </p:grpSpPr>
          <p:sp>
            <p:nvSpPr>
              <p:cNvPr id="468" name="Google Shape;468;p54"/>
              <p:cNvSpPr/>
              <p:nvPr/>
            </p:nvSpPr>
            <p:spPr>
              <a:xfrm>
                <a:off x="152400" y="3775075"/>
                <a:ext cx="9142419" cy="777876"/>
              </a:xfrm>
              <a:custGeom>
                <a:avLst/>
                <a:gdLst/>
                <a:ahLst/>
                <a:cxnLst/>
                <a:rect l="l" t="t" r="r" b="b"/>
                <a:pathLst>
                  <a:path w="7908" h="1632" extrusionOk="0">
                    <a:moveTo>
                      <a:pt x="0" y="0"/>
                    </a:moveTo>
                    <a:lnTo>
                      <a:pt x="0" y="0"/>
                    </a:lnTo>
                    <a:lnTo>
                      <a:pt x="7908" y="0"/>
                    </a:lnTo>
                    <a:lnTo>
                      <a:pt x="7908" y="1632"/>
                    </a:lnTo>
                    <a:lnTo>
                      <a:pt x="0" y="1632"/>
                    </a:lnTo>
                    <a:lnTo>
                      <a:pt x="0" y="0"/>
                    </a:lnTo>
                    <a:close/>
                  </a:path>
                </a:pathLst>
              </a:custGeom>
              <a:solidFill>
                <a:srgbClr val="D04A02"/>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469" name="Google Shape;469;p54"/>
              <p:cNvSpPr/>
              <p:nvPr/>
            </p:nvSpPr>
            <p:spPr>
              <a:xfrm>
                <a:off x="152400" y="152400"/>
                <a:ext cx="12196772" cy="6862779"/>
              </a:xfrm>
              <a:custGeom>
                <a:avLst/>
                <a:gdLst/>
                <a:ahLst/>
                <a:cxnLst/>
                <a:rect l="l" t="t" r="r" b="b"/>
                <a:pathLst>
                  <a:path w="25599" h="14399" extrusionOk="0">
                    <a:moveTo>
                      <a:pt x="19187" y="0"/>
                    </a:moveTo>
                    <a:lnTo>
                      <a:pt x="19187" y="0"/>
                    </a:lnTo>
                    <a:lnTo>
                      <a:pt x="19187" y="6949"/>
                    </a:lnTo>
                    <a:lnTo>
                      <a:pt x="0" y="6949"/>
                    </a:lnTo>
                    <a:lnTo>
                      <a:pt x="0" y="7602"/>
                    </a:lnTo>
                    <a:lnTo>
                      <a:pt x="19187" y="7602"/>
                    </a:lnTo>
                    <a:lnTo>
                      <a:pt x="19187" y="9234"/>
                    </a:lnTo>
                    <a:lnTo>
                      <a:pt x="0" y="9234"/>
                    </a:lnTo>
                    <a:lnTo>
                      <a:pt x="0" y="9887"/>
                    </a:lnTo>
                    <a:lnTo>
                      <a:pt x="19187" y="9887"/>
                    </a:lnTo>
                    <a:lnTo>
                      <a:pt x="19187" y="14399"/>
                    </a:lnTo>
                    <a:lnTo>
                      <a:pt x="19839" y="14399"/>
                    </a:lnTo>
                    <a:lnTo>
                      <a:pt x="19839" y="9887"/>
                    </a:lnTo>
                    <a:lnTo>
                      <a:pt x="25599" y="9887"/>
                    </a:lnTo>
                    <a:lnTo>
                      <a:pt x="25599" y="9234"/>
                    </a:lnTo>
                    <a:lnTo>
                      <a:pt x="19839" y="9234"/>
                    </a:lnTo>
                    <a:lnTo>
                      <a:pt x="19839" y="7602"/>
                    </a:lnTo>
                    <a:lnTo>
                      <a:pt x="25599" y="7602"/>
                    </a:lnTo>
                    <a:lnTo>
                      <a:pt x="25599" y="6949"/>
                    </a:lnTo>
                    <a:lnTo>
                      <a:pt x="19839" y="6949"/>
                    </a:lnTo>
                    <a:lnTo>
                      <a:pt x="19839" y="0"/>
                    </a:lnTo>
                    <a:lnTo>
                      <a:pt x="19187" y="0"/>
                    </a:lnTo>
                    <a:close/>
                  </a:path>
                </a:pathLst>
              </a:custGeom>
              <a:solidFill>
                <a:srgbClr val="FFFFFF"/>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grpSp>
        <p:pic>
          <p:nvPicPr>
            <p:cNvPr id="470" name="Google Shape;470;p54"/>
            <p:cNvPicPr preferRelativeResize="0"/>
            <p:nvPr/>
          </p:nvPicPr>
          <p:blipFill rotWithShape="1">
            <a:blip r:embed="rId2">
              <a:alphaModFix/>
            </a:blip>
            <a:srcRect/>
            <a:stretch/>
          </p:blipFill>
          <p:spPr>
            <a:xfrm>
              <a:off x="185139" y="5330952"/>
              <a:ext cx="1636775" cy="1351183"/>
            </a:xfrm>
            <a:prstGeom prst="rect">
              <a:avLst/>
            </a:prstGeom>
            <a:noFill/>
            <a:ln>
              <a:noFill/>
            </a:ln>
          </p:spPr>
        </p:pic>
      </p:grpSp>
      <p:sp>
        <p:nvSpPr>
          <p:cNvPr id="471" name="Google Shape;471;p54"/>
          <p:cNvSpPr txBox="1">
            <a:spLocks noGrp="1"/>
          </p:cNvSpPr>
          <p:nvPr>
            <p:ph type="subTitle" idx="1"/>
          </p:nvPr>
        </p:nvSpPr>
        <p:spPr>
          <a:xfrm>
            <a:off x="442915" y="3713607"/>
            <a:ext cx="5474000" cy="592000"/>
          </a:xfrm>
          <a:prstGeom prst="rect">
            <a:avLst/>
          </a:prstGeom>
          <a:noFill/>
          <a:ln>
            <a:noFill/>
          </a:ln>
        </p:spPr>
        <p:txBody>
          <a:bodyPr spcFirstLastPara="1" wrap="square" lIns="0" tIns="0" rIns="0" bIns="0" anchor="ctr"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472" name="Google Shape;472;p54"/>
          <p:cNvSpPr txBox="1">
            <a:spLocks noGrp="1"/>
          </p:cNvSpPr>
          <p:nvPr>
            <p:ph type="ctrTitle"/>
          </p:nvPr>
        </p:nvSpPr>
        <p:spPr>
          <a:xfrm>
            <a:off x="442915" y="428623"/>
            <a:ext cx="7418400" cy="20120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3400"/>
              <a:buFont typeface="Georgia"/>
              <a:buNone/>
              <a:defRPr sz="4533"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Tree>
    <p:extLst>
      <p:ext uri="{BB962C8B-B14F-4D97-AF65-F5344CB8AC3E}">
        <p14:creationId xmlns:p14="http://schemas.microsoft.com/office/powerpoint/2010/main" val="107358668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matchingName="Title Slide Lines 2">
  <p:cSld name="Title Slide Lines 2">
    <p:bg>
      <p:bgPr>
        <a:solidFill>
          <a:srgbClr val="DEDEDE"/>
        </a:solidFill>
        <a:effectLst/>
      </p:bgPr>
    </p:bg>
    <p:spTree>
      <p:nvGrpSpPr>
        <p:cNvPr id="1" name="Shape 473"/>
        <p:cNvGrpSpPr/>
        <p:nvPr/>
      </p:nvGrpSpPr>
      <p:grpSpPr>
        <a:xfrm>
          <a:off x="0" y="0"/>
          <a:ext cx="0" cy="0"/>
          <a:chOff x="0" y="0"/>
          <a:chExt cx="0" cy="0"/>
        </a:xfrm>
      </p:grpSpPr>
      <p:grpSp>
        <p:nvGrpSpPr>
          <p:cNvPr id="474" name="Google Shape;474;p55"/>
          <p:cNvGrpSpPr/>
          <p:nvPr/>
        </p:nvGrpSpPr>
        <p:grpSpPr>
          <a:xfrm>
            <a:off x="0" y="0"/>
            <a:ext cx="12192000" cy="6858000"/>
            <a:chOff x="0" y="0"/>
            <a:chExt cx="12192000" cy="6858000"/>
          </a:xfrm>
        </p:grpSpPr>
        <p:sp>
          <p:nvSpPr>
            <p:cNvPr id="475" name="Google Shape;475;p55"/>
            <p:cNvSpPr/>
            <p:nvPr/>
          </p:nvSpPr>
          <p:spPr>
            <a:xfrm>
              <a:off x="0" y="0"/>
              <a:ext cx="12192000" cy="6858000"/>
            </a:xfrm>
            <a:custGeom>
              <a:avLst/>
              <a:gdLst/>
              <a:ahLst/>
              <a:cxnLst/>
              <a:rect l="l" t="t" r="r" b="b"/>
              <a:pathLst>
                <a:path w="12192000" h="6858000" extrusionOk="0">
                  <a:moveTo>
                    <a:pt x="9144000" y="0"/>
                  </a:moveTo>
                  <a:lnTo>
                    <a:pt x="9450000" y="0"/>
                  </a:lnTo>
                  <a:lnTo>
                    <a:pt x="9450000" y="3309692"/>
                  </a:lnTo>
                  <a:lnTo>
                    <a:pt x="12192000" y="3309692"/>
                  </a:lnTo>
                  <a:lnTo>
                    <a:pt x="12192000" y="3615692"/>
                  </a:lnTo>
                  <a:lnTo>
                    <a:pt x="9450000" y="3615692"/>
                  </a:lnTo>
                  <a:lnTo>
                    <a:pt x="9450000" y="4394836"/>
                  </a:lnTo>
                  <a:lnTo>
                    <a:pt x="12192000" y="4394836"/>
                  </a:lnTo>
                  <a:lnTo>
                    <a:pt x="12192000" y="4700836"/>
                  </a:lnTo>
                  <a:lnTo>
                    <a:pt x="9450000" y="4700836"/>
                  </a:lnTo>
                  <a:lnTo>
                    <a:pt x="9450000" y="6858000"/>
                  </a:lnTo>
                  <a:lnTo>
                    <a:pt x="9144000" y="6858000"/>
                  </a:lnTo>
                  <a:lnTo>
                    <a:pt x="9144000" y="4700836"/>
                  </a:lnTo>
                  <a:lnTo>
                    <a:pt x="0" y="4700836"/>
                  </a:lnTo>
                  <a:lnTo>
                    <a:pt x="0" y="4394836"/>
                  </a:lnTo>
                  <a:lnTo>
                    <a:pt x="9144000" y="4394836"/>
                  </a:lnTo>
                  <a:lnTo>
                    <a:pt x="9144000" y="3615692"/>
                  </a:lnTo>
                  <a:lnTo>
                    <a:pt x="0" y="3615692"/>
                  </a:lnTo>
                  <a:lnTo>
                    <a:pt x="0" y="3309692"/>
                  </a:lnTo>
                  <a:lnTo>
                    <a:pt x="9144000" y="3309692"/>
                  </a:lnTo>
                  <a:close/>
                </a:path>
              </a:pathLst>
            </a:cu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476" name="Google Shape;476;p55"/>
            <p:cNvPicPr preferRelativeResize="0"/>
            <p:nvPr/>
          </p:nvPicPr>
          <p:blipFill rotWithShape="1">
            <a:blip r:embed="rId2">
              <a:alphaModFix/>
            </a:blip>
            <a:srcRect/>
            <a:stretch/>
          </p:blipFill>
          <p:spPr>
            <a:xfrm>
              <a:off x="185139" y="5330952"/>
              <a:ext cx="1636775" cy="1351186"/>
            </a:xfrm>
            <a:prstGeom prst="rect">
              <a:avLst/>
            </a:prstGeom>
            <a:noFill/>
            <a:ln>
              <a:noFill/>
            </a:ln>
          </p:spPr>
        </p:pic>
      </p:grpSp>
      <p:sp>
        <p:nvSpPr>
          <p:cNvPr id="477" name="Google Shape;477;p55"/>
          <p:cNvSpPr txBox="1">
            <a:spLocks noGrp="1"/>
          </p:cNvSpPr>
          <p:nvPr>
            <p:ph type="subTitle" idx="1"/>
          </p:nvPr>
        </p:nvSpPr>
        <p:spPr>
          <a:xfrm>
            <a:off x="442913" y="3713607"/>
            <a:ext cx="5474000" cy="594400"/>
          </a:xfrm>
          <a:prstGeom prst="rect">
            <a:avLst/>
          </a:prstGeom>
          <a:noFill/>
          <a:ln>
            <a:noFill/>
          </a:ln>
        </p:spPr>
        <p:txBody>
          <a:bodyPr spcFirstLastPara="1" wrap="square" lIns="0" tIns="0" rIns="0" bIns="0" anchor="ctr" anchorCtr="0">
            <a:noAutofit/>
          </a:bodyPr>
          <a:lstStyle>
            <a:lvl1pPr marR="0" lvl="0"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R="0" lvl="1"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478" name="Google Shape;478;p55"/>
          <p:cNvSpPr txBox="1">
            <a:spLocks noGrp="1"/>
          </p:cNvSpPr>
          <p:nvPr>
            <p:ph type="ctrTitle"/>
          </p:nvPr>
        </p:nvSpPr>
        <p:spPr>
          <a:xfrm>
            <a:off x="442912" y="428623"/>
            <a:ext cx="7418400" cy="20120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dk1"/>
              </a:buClr>
              <a:buSzPts val="3400"/>
              <a:buFont typeface="Georgia"/>
              <a:buNone/>
              <a:defRPr sz="4533"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Tree>
    <p:extLst>
      <p:ext uri="{BB962C8B-B14F-4D97-AF65-F5344CB8AC3E}">
        <p14:creationId xmlns:p14="http://schemas.microsoft.com/office/powerpoint/2010/main" val="260807916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matchingName="Title Slide Lines 3">
  <p:cSld name="Title Slide Lines 3">
    <p:bg>
      <p:bgPr>
        <a:solidFill>
          <a:srgbClr val="D04A02"/>
        </a:solidFill>
        <a:effectLst/>
      </p:bgPr>
    </p:bg>
    <p:spTree>
      <p:nvGrpSpPr>
        <p:cNvPr id="1" name="Shape 479"/>
        <p:cNvGrpSpPr/>
        <p:nvPr/>
      </p:nvGrpSpPr>
      <p:grpSpPr>
        <a:xfrm>
          <a:off x="0" y="0"/>
          <a:ext cx="0" cy="0"/>
          <a:chOff x="0" y="0"/>
          <a:chExt cx="0" cy="0"/>
        </a:xfrm>
      </p:grpSpPr>
      <p:sp>
        <p:nvSpPr>
          <p:cNvPr id="480" name="Google Shape;480;p56"/>
          <p:cNvSpPr/>
          <p:nvPr/>
        </p:nvSpPr>
        <p:spPr>
          <a:xfrm>
            <a:off x="9448800" y="0"/>
            <a:ext cx="27432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grpSp>
        <p:nvGrpSpPr>
          <p:cNvPr id="481" name="Google Shape;481;p56"/>
          <p:cNvGrpSpPr/>
          <p:nvPr/>
        </p:nvGrpSpPr>
        <p:grpSpPr>
          <a:xfrm>
            <a:off x="0" y="0"/>
            <a:ext cx="12192000" cy="6858000"/>
            <a:chOff x="0" y="0"/>
            <a:chExt cx="12192000" cy="6858000"/>
          </a:xfrm>
        </p:grpSpPr>
        <p:sp>
          <p:nvSpPr>
            <p:cNvPr id="482" name="Google Shape;482;p56"/>
            <p:cNvSpPr/>
            <p:nvPr/>
          </p:nvSpPr>
          <p:spPr>
            <a:xfrm>
              <a:off x="0" y="0"/>
              <a:ext cx="12192000" cy="6858000"/>
            </a:xfrm>
            <a:custGeom>
              <a:avLst/>
              <a:gdLst/>
              <a:ahLst/>
              <a:cxnLst/>
              <a:rect l="l" t="t" r="r" b="b"/>
              <a:pathLst>
                <a:path w="12192000" h="6858000" extrusionOk="0">
                  <a:moveTo>
                    <a:pt x="9144000" y="0"/>
                  </a:moveTo>
                  <a:lnTo>
                    <a:pt x="9450000" y="0"/>
                  </a:lnTo>
                  <a:lnTo>
                    <a:pt x="9450000" y="1022986"/>
                  </a:lnTo>
                  <a:lnTo>
                    <a:pt x="12192000" y="1022986"/>
                  </a:lnTo>
                  <a:lnTo>
                    <a:pt x="12192000" y="1328986"/>
                  </a:lnTo>
                  <a:lnTo>
                    <a:pt x="9450000" y="1328986"/>
                  </a:lnTo>
                  <a:lnTo>
                    <a:pt x="9450000" y="4394836"/>
                  </a:lnTo>
                  <a:lnTo>
                    <a:pt x="12192000" y="4394836"/>
                  </a:lnTo>
                  <a:lnTo>
                    <a:pt x="12192000" y="4700836"/>
                  </a:lnTo>
                  <a:lnTo>
                    <a:pt x="9450000" y="4700836"/>
                  </a:lnTo>
                  <a:lnTo>
                    <a:pt x="9450000" y="6858000"/>
                  </a:lnTo>
                  <a:lnTo>
                    <a:pt x="9144000" y="6858000"/>
                  </a:lnTo>
                  <a:lnTo>
                    <a:pt x="9144000" y="4700836"/>
                  </a:lnTo>
                  <a:lnTo>
                    <a:pt x="0" y="4700836"/>
                  </a:lnTo>
                  <a:lnTo>
                    <a:pt x="0" y="4394836"/>
                  </a:lnTo>
                  <a:lnTo>
                    <a:pt x="9144000" y="4394836"/>
                  </a:lnTo>
                  <a:close/>
                </a:path>
              </a:pathLst>
            </a:cu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483" name="Google Shape;483;p56"/>
            <p:cNvPicPr preferRelativeResize="0"/>
            <p:nvPr/>
          </p:nvPicPr>
          <p:blipFill rotWithShape="1">
            <a:blip r:embed="rId2">
              <a:alphaModFix/>
            </a:blip>
            <a:srcRect/>
            <a:stretch/>
          </p:blipFill>
          <p:spPr>
            <a:xfrm>
              <a:off x="185139" y="5330952"/>
              <a:ext cx="1636775" cy="1351183"/>
            </a:xfrm>
            <a:prstGeom prst="rect">
              <a:avLst/>
            </a:prstGeom>
            <a:noFill/>
            <a:ln>
              <a:noFill/>
            </a:ln>
          </p:spPr>
        </p:pic>
      </p:grpSp>
      <p:sp>
        <p:nvSpPr>
          <p:cNvPr id="484" name="Google Shape;484;p56"/>
          <p:cNvSpPr txBox="1">
            <a:spLocks noGrp="1"/>
          </p:cNvSpPr>
          <p:nvPr>
            <p:ph type="ctrTitle"/>
          </p:nvPr>
        </p:nvSpPr>
        <p:spPr>
          <a:xfrm>
            <a:off x="442912" y="428625"/>
            <a:ext cx="7418400" cy="2771600"/>
          </a:xfrm>
          <a:prstGeom prst="rect">
            <a:avLst/>
          </a:prstGeom>
          <a:noFill/>
          <a:ln>
            <a:noFill/>
          </a:ln>
        </p:spPr>
        <p:txBody>
          <a:bodyPr spcFirstLastPara="1" wrap="square" lIns="0" tIns="0" rIns="0" bIns="0" anchor="b" anchorCtr="0">
            <a:noAutofit/>
          </a:bodyPr>
          <a:lstStyle>
            <a:lvl1pPr marR="0" lvl="0" algn="l">
              <a:lnSpc>
                <a:spcPct val="86000"/>
              </a:lnSpc>
              <a:spcBef>
                <a:spcPts val="0"/>
              </a:spcBef>
              <a:spcAft>
                <a:spcPts val="0"/>
              </a:spcAft>
              <a:buClr>
                <a:schemeClr val="lt1"/>
              </a:buClr>
              <a:buSzPts val="4500"/>
              <a:buFont typeface="Georgia"/>
              <a:buNone/>
              <a:defRPr sz="60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85" name="Google Shape;485;p56"/>
          <p:cNvSpPr txBox="1">
            <a:spLocks noGrp="1"/>
          </p:cNvSpPr>
          <p:nvPr>
            <p:ph type="subTitle" idx="1"/>
          </p:nvPr>
        </p:nvSpPr>
        <p:spPr>
          <a:xfrm>
            <a:off x="442913" y="3394711"/>
            <a:ext cx="54740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58294064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matchingName="Title Slide Lines 3 Grey">
  <p:cSld name="Title Slide Lines 3 Grey">
    <p:bg>
      <p:bgPr>
        <a:solidFill>
          <a:srgbClr val="464646"/>
        </a:solidFill>
        <a:effectLst/>
      </p:bgPr>
    </p:bg>
    <p:spTree>
      <p:nvGrpSpPr>
        <p:cNvPr id="1" name="Shape 486"/>
        <p:cNvGrpSpPr/>
        <p:nvPr/>
      </p:nvGrpSpPr>
      <p:grpSpPr>
        <a:xfrm>
          <a:off x="0" y="0"/>
          <a:ext cx="0" cy="0"/>
          <a:chOff x="0" y="0"/>
          <a:chExt cx="0" cy="0"/>
        </a:xfrm>
      </p:grpSpPr>
      <p:sp>
        <p:nvSpPr>
          <p:cNvPr id="487" name="Google Shape;487;p57"/>
          <p:cNvSpPr/>
          <p:nvPr/>
        </p:nvSpPr>
        <p:spPr>
          <a:xfrm>
            <a:off x="9448800" y="0"/>
            <a:ext cx="27432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grpSp>
        <p:nvGrpSpPr>
          <p:cNvPr id="488" name="Google Shape;488;p57"/>
          <p:cNvGrpSpPr/>
          <p:nvPr/>
        </p:nvGrpSpPr>
        <p:grpSpPr>
          <a:xfrm>
            <a:off x="0" y="0"/>
            <a:ext cx="12192000" cy="6858000"/>
            <a:chOff x="0" y="0"/>
            <a:chExt cx="12192000" cy="6858000"/>
          </a:xfrm>
        </p:grpSpPr>
        <p:sp>
          <p:nvSpPr>
            <p:cNvPr id="489" name="Google Shape;489;p57"/>
            <p:cNvSpPr/>
            <p:nvPr/>
          </p:nvSpPr>
          <p:spPr>
            <a:xfrm>
              <a:off x="0" y="0"/>
              <a:ext cx="12192000" cy="6858000"/>
            </a:xfrm>
            <a:custGeom>
              <a:avLst/>
              <a:gdLst/>
              <a:ahLst/>
              <a:cxnLst/>
              <a:rect l="l" t="t" r="r" b="b"/>
              <a:pathLst>
                <a:path w="12192000" h="6858000" extrusionOk="0">
                  <a:moveTo>
                    <a:pt x="9144000" y="0"/>
                  </a:moveTo>
                  <a:lnTo>
                    <a:pt x="9450000" y="0"/>
                  </a:lnTo>
                  <a:lnTo>
                    <a:pt x="9450000" y="1022986"/>
                  </a:lnTo>
                  <a:lnTo>
                    <a:pt x="12192000" y="1022986"/>
                  </a:lnTo>
                  <a:lnTo>
                    <a:pt x="12192000" y="1328986"/>
                  </a:lnTo>
                  <a:lnTo>
                    <a:pt x="9450000" y="1328986"/>
                  </a:lnTo>
                  <a:lnTo>
                    <a:pt x="9450000" y="4394836"/>
                  </a:lnTo>
                  <a:lnTo>
                    <a:pt x="12192000" y="4394836"/>
                  </a:lnTo>
                  <a:lnTo>
                    <a:pt x="12192000" y="4700836"/>
                  </a:lnTo>
                  <a:lnTo>
                    <a:pt x="9450000" y="4700836"/>
                  </a:lnTo>
                  <a:lnTo>
                    <a:pt x="9450000" y="6858000"/>
                  </a:lnTo>
                  <a:lnTo>
                    <a:pt x="9144000" y="6858000"/>
                  </a:lnTo>
                  <a:lnTo>
                    <a:pt x="9144000" y="4700836"/>
                  </a:lnTo>
                  <a:lnTo>
                    <a:pt x="0" y="4700836"/>
                  </a:lnTo>
                  <a:lnTo>
                    <a:pt x="0" y="4394836"/>
                  </a:lnTo>
                  <a:lnTo>
                    <a:pt x="9144000" y="4394836"/>
                  </a:lnTo>
                  <a:close/>
                </a:path>
              </a:pathLst>
            </a:cu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490" name="Google Shape;490;p57"/>
            <p:cNvPicPr preferRelativeResize="0"/>
            <p:nvPr/>
          </p:nvPicPr>
          <p:blipFill rotWithShape="1">
            <a:blip r:embed="rId2">
              <a:alphaModFix/>
            </a:blip>
            <a:srcRect/>
            <a:stretch/>
          </p:blipFill>
          <p:spPr>
            <a:xfrm>
              <a:off x="185139" y="5330952"/>
              <a:ext cx="1636775" cy="1351183"/>
            </a:xfrm>
            <a:prstGeom prst="rect">
              <a:avLst/>
            </a:prstGeom>
            <a:noFill/>
            <a:ln>
              <a:noFill/>
            </a:ln>
          </p:spPr>
        </p:pic>
      </p:grpSp>
      <p:sp>
        <p:nvSpPr>
          <p:cNvPr id="491" name="Google Shape;491;p57"/>
          <p:cNvSpPr txBox="1">
            <a:spLocks noGrp="1"/>
          </p:cNvSpPr>
          <p:nvPr>
            <p:ph type="ctrTitle"/>
          </p:nvPr>
        </p:nvSpPr>
        <p:spPr>
          <a:xfrm>
            <a:off x="442912" y="428625"/>
            <a:ext cx="7418400" cy="27716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4500"/>
              <a:buFont typeface="Georgia"/>
              <a:buNone/>
              <a:defRPr sz="60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92" name="Google Shape;492;p57"/>
          <p:cNvSpPr txBox="1">
            <a:spLocks noGrp="1"/>
          </p:cNvSpPr>
          <p:nvPr>
            <p:ph type="subTitle" idx="1"/>
          </p:nvPr>
        </p:nvSpPr>
        <p:spPr>
          <a:xfrm>
            <a:off x="442913" y="3394711"/>
            <a:ext cx="54740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641133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matchingName="Title Slide Logo Shape Orange">
  <p:cSld name="Title Slide Logo Shape Orange">
    <p:spTree>
      <p:nvGrpSpPr>
        <p:cNvPr id="1" name="Shape 493"/>
        <p:cNvGrpSpPr/>
        <p:nvPr/>
      </p:nvGrpSpPr>
      <p:grpSpPr>
        <a:xfrm>
          <a:off x="0" y="0"/>
          <a:ext cx="0" cy="0"/>
          <a:chOff x="0" y="0"/>
          <a:chExt cx="0" cy="0"/>
        </a:xfrm>
      </p:grpSpPr>
      <p:grpSp>
        <p:nvGrpSpPr>
          <p:cNvPr id="494" name="Google Shape;494;p58"/>
          <p:cNvGrpSpPr/>
          <p:nvPr/>
        </p:nvGrpSpPr>
        <p:grpSpPr>
          <a:xfrm>
            <a:off x="1" y="1"/>
            <a:ext cx="8914103" cy="6858001"/>
            <a:chOff x="0" y="0"/>
            <a:chExt cx="8914102" cy="6858001"/>
          </a:xfrm>
        </p:grpSpPr>
        <p:sp>
          <p:nvSpPr>
            <p:cNvPr id="495" name="Google Shape;495;p58"/>
            <p:cNvSpPr/>
            <p:nvPr/>
          </p:nvSpPr>
          <p:spPr>
            <a:xfrm>
              <a:off x="0" y="0"/>
              <a:ext cx="8914102" cy="6858001"/>
            </a:xfrm>
            <a:custGeom>
              <a:avLst/>
              <a:gdLst/>
              <a:ahLst/>
              <a:cxnLst/>
              <a:rect l="l" t="t" r="r" b="b"/>
              <a:pathLst>
                <a:path w="8914102" h="6858001" extrusionOk="0">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D04A02"/>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496" name="Google Shape;496;p58"/>
            <p:cNvPicPr preferRelativeResize="0"/>
            <p:nvPr/>
          </p:nvPicPr>
          <p:blipFill rotWithShape="1">
            <a:blip r:embed="rId2">
              <a:alphaModFix/>
            </a:blip>
            <a:srcRect/>
            <a:stretch/>
          </p:blipFill>
          <p:spPr>
            <a:xfrm>
              <a:off x="185139" y="5330952"/>
              <a:ext cx="1636775" cy="1351183"/>
            </a:xfrm>
            <a:prstGeom prst="rect">
              <a:avLst/>
            </a:prstGeom>
            <a:noFill/>
            <a:ln>
              <a:noFill/>
            </a:ln>
          </p:spPr>
        </p:pic>
      </p:grpSp>
      <p:sp>
        <p:nvSpPr>
          <p:cNvPr id="497" name="Google Shape;497;p58"/>
          <p:cNvSpPr txBox="1">
            <a:spLocks noGrp="1"/>
          </p:cNvSpPr>
          <p:nvPr>
            <p:ph type="ctrTitle"/>
          </p:nvPr>
        </p:nvSpPr>
        <p:spPr>
          <a:xfrm>
            <a:off x="442913" y="1003609"/>
            <a:ext cx="5258800" cy="24256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3800"/>
              <a:buFont typeface="Georgia"/>
              <a:buNone/>
              <a:defRPr sz="5067"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498" name="Google Shape;498;p58"/>
          <p:cNvSpPr txBox="1">
            <a:spLocks noGrp="1"/>
          </p:cNvSpPr>
          <p:nvPr>
            <p:ph type="subTitle" idx="1"/>
          </p:nvPr>
        </p:nvSpPr>
        <p:spPr>
          <a:xfrm>
            <a:off x="442915" y="3749040"/>
            <a:ext cx="52588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360712715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matchingName="Title Slide Logo Shape Red">
  <p:cSld name="Title Slide Logo Shape Red">
    <p:spTree>
      <p:nvGrpSpPr>
        <p:cNvPr id="1" name="Shape 499"/>
        <p:cNvGrpSpPr/>
        <p:nvPr/>
      </p:nvGrpSpPr>
      <p:grpSpPr>
        <a:xfrm>
          <a:off x="0" y="0"/>
          <a:ext cx="0" cy="0"/>
          <a:chOff x="0" y="0"/>
          <a:chExt cx="0" cy="0"/>
        </a:xfrm>
      </p:grpSpPr>
      <p:grpSp>
        <p:nvGrpSpPr>
          <p:cNvPr id="500" name="Google Shape;500;p59"/>
          <p:cNvGrpSpPr/>
          <p:nvPr/>
        </p:nvGrpSpPr>
        <p:grpSpPr>
          <a:xfrm>
            <a:off x="1" y="1"/>
            <a:ext cx="8914103" cy="6858001"/>
            <a:chOff x="0" y="0"/>
            <a:chExt cx="8914102" cy="6858001"/>
          </a:xfrm>
        </p:grpSpPr>
        <p:sp>
          <p:nvSpPr>
            <p:cNvPr id="501" name="Google Shape;501;p59"/>
            <p:cNvSpPr/>
            <p:nvPr/>
          </p:nvSpPr>
          <p:spPr>
            <a:xfrm>
              <a:off x="0" y="0"/>
              <a:ext cx="8914102" cy="6858001"/>
            </a:xfrm>
            <a:custGeom>
              <a:avLst/>
              <a:gdLst/>
              <a:ahLst/>
              <a:cxnLst/>
              <a:rect l="l" t="t" r="r" b="b"/>
              <a:pathLst>
                <a:path w="8914102" h="6858001" extrusionOk="0">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E0301E"/>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502" name="Google Shape;502;p59"/>
            <p:cNvPicPr preferRelativeResize="0"/>
            <p:nvPr/>
          </p:nvPicPr>
          <p:blipFill rotWithShape="1">
            <a:blip r:embed="rId2">
              <a:alphaModFix/>
            </a:blip>
            <a:srcRect/>
            <a:stretch/>
          </p:blipFill>
          <p:spPr>
            <a:xfrm>
              <a:off x="185139" y="5330952"/>
              <a:ext cx="1636775" cy="1351183"/>
            </a:xfrm>
            <a:prstGeom prst="rect">
              <a:avLst/>
            </a:prstGeom>
            <a:noFill/>
            <a:ln>
              <a:noFill/>
            </a:ln>
          </p:spPr>
        </p:pic>
      </p:grpSp>
      <p:sp>
        <p:nvSpPr>
          <p:cNvPr id="503" name="Google Shape;503;p59"/>
          <p:cNvSpPr txBox="1">
            <a:spLocks noGrp="1"/>
          </p:cNvSpPr>
          <p:nvPr>
            <p:ph type="ctrTitle"/>
          </p:nvPr>
        </p:nvSpPr>
        <p:spPr>
          <a:xfrm>
            <a:off x="442913" y="1003609"/>
            <a:ext cx="5258800" cy="24256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3800"/>
              <a:buFont typeface="Georgia"/>
              <a:buNone/>
              <a:defRPr sz="5067"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04" name="Google Shape;504;p59"/>
          <p:cNvSpPr txBox="1">
            <a:spLocks noGrp="1"/>
          </p:cNvSpPr>
          <p:nvPr>
            <p:ph type="subTitle" idx="1"/>
          </p:nvPr>
        </p:nvSpPr>
        <p:spPr>
          <a:xfrm>
            <a:off x="442915" y="3749040"/>
            <a:ext cx="52588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320819249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matchingName="Title Slide Logo Shape Grey">
  <p:cSld name="Title Slide Logo Shape Grey">
    <p:spTree>
      <p:nvGrpSpPr>
        <p:cNvPr id="1" name="Shape 505"/>
        <p:cNvGrpSpPr/>
        <p:nvPr/>
      </p:nvGrpSpPr>
      <p:grpSpPr>
        <a:xfrm>
          <a:off x="0" y="0"/>
          <a:ext cx="0" cy="0"/>
          <a:chOff x="0" y="0"/>
          <a:chExt cx="0" cy="0"/>
        </a:xfrm>
      </p:grpSpPr>
      <p:grpSp>
        <p:nvGrpSpPr>
          <p:cNvPr id="506" name="Google Shape;506;p60"/>
          <p:cNvGrpSpPr/>
          <p:nvPr/>
        </p:nvGrpSpPr>
        <p:grpSpPr>
          <a:xfrm>
            <a:off x="1" y="1"/>
            <a:ext cx="8914103" cy="6858001"/>
            <a:chOff x="0" y="0"/>
            <a:chExt cx="8914102" cy="6858001"/>
          </a:xfrm>
        </p:grpSpPr>
        <p:sp>
          <p:nvSpPr>
            <p:cNvPr id="507" name="Google Shape;507;p60"/>
            <p:cNvSpPr/>
            <p:nvPr/>
          </p:nvSpPr>
          <p:spPr>
            <a:xfrm>
              <a:off x="0" y="0"/>
              <a:ext cx="8914102" cy="6858001"/>
            </a:xfrm>
            <a:custGeom>
              <a:avLst/>
              <a:gdLst/>
              <a:ahLst/>
              <a:cxnLst/>
              <a:rect l="l" t="t" r="r" b="b"/>
              <a:pathLst>
                <a:path w="8914102" h="6858001" extrusionOk="0">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46464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508" name="Google Shape;508;p60"/>
            <p:cNvPicPr preferRelativeResize="0"/>
            <p:nvPr/>
          </p:nvPicPr>
          <p:blipFill rotWithShape="1">
            <a:blip r:embed="rId2">
              <a:alphaModFix/>
            </a:blip>
            <a:srcRect/>
            <a:stretch/>
          </p:blipFill>
          <p:spPr>
            <a:xfrm>
              <a:off x="185139" y="5330952"/>
              <a:ext cx="1636775" cy="1351183"/>
            </a:xfrm>
            <a:prstGeom prst="rect">
              <a:avLst/>
            </a:prstGeom>
            <a:noFill/>
            <a:ln>
              <a:noFill/>
            </a:ln>
          </p:spPr>
        </p:pic>
      </p:grpSp>
      <p:sp>
        <p:nvSpPr>
          <p:cNvPr id="509" name="Google Shape;509;p60"/>
          <p:cNvSpPr txBox="1">
            <a:spLocks noGrp="1"/>
          </p:cNvSpPr>
          <p:nvPr>
            <p:ph type="ctrTitle"/>
          </p:nvPr>
        </p:nvSpPr>
        <p:spPr>
          <a:xfrm>
            <a:off x="442913" y="1009185"/>
            <a:ext cx="5258800" cy="24200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3800"/>
              <a:buFont typeface="Georgia"/>
              <a:buNone/>
              <a:defRPr sz="5067"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10" name="Google Shape;510;p60"/>
          <p:cNvSpPr txBox="1">
            <a:spLocks noGrp="1"/>
          </p:cNvSpPr>
          <p:nvPr>
            <p:ph type="subTitle" idx="1"/>
          </p:nvPr>
        </p:nvSpPr>
        <p:spPr>
          <a:xfrm>
            <a:off x="442915" y="3749040"/>
            <a:ext cx="52588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141426353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Title Slide Split">
  <p:cSld name="Title Slide Split">
    <p:spTree>
      <p:nvGrpSpPr>
        <p:cNvPr id="1" name="Shape 511"/>
        <p:cNvGrpSpPr/>
        <p:nvPr/>
      </p:nvGrpSpPr>
      <p:grpSpPr>
        <a:xfrm>
          <a:off x="0" y="0"/>
          <a:ext cx="0" cy="0"/>
          <a:chOff x="0" y="0"/>
          <a:chExt cx="0" cy="0"/>
        </a:xfrm>
      </p:grpSpPr>
      <p:sp>
        <p:nvSpPr>
          <p:cNvPr id="512" name="Google Shape;512;p61"/>
          <p:cNvSpPr/>
          <p:nvPr/>
        </p:nvSpPr>
        <p:spPr>
          <a:xfrm>
            <a:off x="5334000" y="0"/>
            <a:ext cx="68580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513" name="Google Shape;513;p61"/>
          <p:cNvSpPr txBox="1">
            <a:spLocks noGrp="1"/>
          </p:cNvSpPr>
          <p:nvPr>
            <p:ph type="ctrTitle"/>
          </p:nvPr>
        </p:nvSpPr>
        <p:spPr>
          <a:xfrm>
            <a:off x="442915" y="750888"/>
            <a:ext cx="4675200" cy="26780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dk1"/>
              </a:buClr>
              <a:buSzPts val="3300"/>
              <a:buFont typeface="Georgia"/>
              <a:buNone/>
              <a:defRPr sz="44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14" name="Google Shape;514;p61"/>
          <p:cNvSpPr txBox="1">
            <a:spLocks noGrp="1"/>
          </p:cNvSpPr>
          <p:nvPr>
            <p:ph type="subTitle" idx="1"/>
          </p:nvPr>
        </p:nvSpPr>
        <p:spPr>
          <a:xfrm>
            <a:off x="442913" y="3959352"/>
            <a:ext cx="46752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R="0" lvl="1"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R="0" lvl="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R="0" lvl="3"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R="0" lvl="4"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R="0" lvl="5"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R="0" lvl="6"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R="0" lvl="7"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R="0" lvl="8"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515" name="Google Shape;515;p61"/>
          <p:cNvSpPr/>
          <p:nvPr/>
        </p:nvSpPr>
        <p:spPr>
          <a:xfrm>
            <a:off x="5334000" y="0"/>
            <a:ext cx="6858000" cy="6858000"/>
          </a:xfrm>
          <a:prstGeom prst="rect">
            <a:avLst/>
          </a:prstGeom>
          <a:no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16" name="Google Shape;516;p61"/>
          <p:cNvSpPr/>
          <p:nvPr/>
        </p:nvSpPr>
        <p:spPr>
          <a:xfrm>
            <a:off x="5334000" y="0"/>
            <a:ext cx="6858000" cy="6858000"/>
          </a:xfrm>
          <a:prstGeom prst="rect">
            <a:avLst/>
          </a:prstGeom>
          <a:no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pic>
        <p:nvPicPr>
          <p:cNvPr id="517" name="Google Shape;517;p61"/>
          <p:cNvPicPr preferRelativeResize="0"/>
          <p:nvPr/>
        </p:nvPicPr>
        <p:blipFill rotWithShape="1">
          <a:blip r:embed="rId2">
            <a:alphaModFix/>
          </a:blip>
          <a:srcRect/>
          <a:stretch/>
        </p:blipFill>
        <p:spPr>
          <a:xfrm>
            <a:off x="185140" y="5330952"/>
            <a:ext cx="1636777" cy="1351187"/>
          </a:xfrm>
          <a:prstGeom prst="rect">
            <a:avLst/>
          </a:prstGeom>
          <a:noFill/>
          <a:ln>
            <a:noFill/>
          </a:ln>
        </p:spPr>
      </p:pic>
    </p:spTree>
    <p:extLst>
      <p:ext uri="{BB962C8B-B14F-4D97-AF65-F5344CB8AC3E}">
        <p14:creationId xmlns:p14="http://schemas.microsoft.com/office/powerpoint/2010/main" val="283381101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518"/>
        <p:cNvGrpSpPr/>
        <p:nvPr/>
      </p:nvGrpSpPr>
      <p:grpSpPr>
        <a:xfrm>
          <a:off x="0" y="0"/>
          <a:ext cx="0" cy="0"/>
          <a:chOff x="0" y="0"/>
          <a:chExt cx="0" cy="0"/>
        </a:xfrm>
      </p:grpSpPr>
      <p:sp>
        <p:nvSpPr>
          <p:cNvPr id="519" name="Google Shape;519;p62"/>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20" name="Google Shape;520;p6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534579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matchingName="Section Header Orange">
  <p:cSld name="Section Header Orange">
    <p:bg>
      <p:bgPr>
        <a:solidFill>
          <a:srgbClr val="D04A02"/>
        </a:solidFill>
        <a:effectLst/>
      </p:bgPr>
    </p:bg>
    <p:spTree>
      <p:nvGrpSpPr>
        <p:cNvPr id="1" name="Shape 521"/>
        <p:cNvGrpSpPr/>
        <p:nvPr/>
      </p:nvGrpSpPr>
      <p:grpSpPr>
        <a:xfrm>
          <a:off x="0" y="0"/>
          <a:ext cx="0" cy="0"/>
          <a:chOff x="0" y="0"/>
          <a:chExt cx="0" cy="0"/>
        </a:xfrm>
      </p:grpSpPr>
      <p:sp>
        <p:nvSpPr>
          <p:cNvPr id="522" name="Google Shape;522;p63"/>
          <p:cNvSpPr txBox="1">
            <a:spLocks noGrp="1"/>
          </p:cNvSpPr>
          <p:nvPr>
            <p:ph type="title"/>
          </p:nvPr>
        </p:nvSpPr>
        <p:spPr>
          <a:xfrm>
            <a:off x="4951413" y="2103439"/>
            <a:ext cx="4936800" cy="25644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lt1"/>
              </a:buClr>
              <a:buSzPts val="3000"/>
              <a:buFont typeface="Arial"/>
              <a:buNone/>
              <a:defRPr sz="40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23" name="Google Shape;523;p63"/>
          <p:cNvSpPr txBox="1">
            <a:spLocks noGrp="1"/>
          </p:cNvSpPr>
          <p:nvPr>
            <p:ph type="subTitle" idx="1"/>
          </p:nvPr>
        </p:nvSpPr>
        <p:spPr>
          <a:xfrm>
            <a:off x="442912" y="0"/>
            <a:ext cx="4344800" cy="6858000"/>
          </a:xfrm>
          <a:prstGeom prst="rect">
            <a:avLst/>
          </a:prstGeom>
          <a:noFill/>
          <a:ln>
            <a:noFill/>
          </a:ln>
        </p:spPr>
        <p:txBody>
          <a:bodyPr spcFirstLastPara="1" wrap="square" lIns="0" tIns="0" rIns="0" bIns="0" anchor="ctr" anchorCtr="0">
            <a:noAutofit/>
          </a:bodyPr>
          <a:lstStyle>
            <a:lvl1pPr marR="0" lvl="0"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1pPr>
            <a:lvl2pPr marR="0" lvl="1"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2pPr>
            <a:lvl3pPr marR="0" lvl="2"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3pPr>
            <a:lvl4pPr marR="0" lvl="3"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4pPr>
            <a:lvl5pPr marR="0" lvl="4"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5pPr>
            <a:lvl6pPr marR="0" lvl="5"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6pPr>
            <a:lvl7pPr marR="0" lvl="6"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7pPr>
            <a:lvl8pPr marR="0" lvl="7"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8pPr>
            <a:lvl9pPr marR="0" lvl="8"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62941307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matchingName="Section Header Red">
  <p:cSld name="Section Header Red">
    <p:bg>
      <p:bgPr>
        <a:solidFill>
          <a:srgbClr val="E0301E"/>
        </a:solidFill>
        <a:effectLst/>
      </p:bgPr>
    </p:bg>
    <p:spTree>
      <p:nvGrpSpPr>
        <p:cNvPr id="1" name="Shape 524"/>
        <p:cNvGrpSpPr/>
        <p:nvPr/>
      </p:nvGrpSpPr>
      <p:grpSpPr>
        <a:xfrm>
          <a:off x="0" y="0"/>
          <a:ext cx="0" cy="0"/>
          <a:chOff x="0" y="0"/>
          <a:chExt cx="0" cy="0"/>
        </a:xfrm>
      </p:grpSpPr>
      <p:sp>
        <p:nvSpPr>
          <p:cNvPr id="525" name="Google Shape;525;p64"/>
          <p:cNvSpPr txBox="1">
            <a:spLocks noGrp="1"/>
          </p:cNvSpPr>
          <p:nvPr>
            <p:ph type="title"/>
          </p:nvPr>
        </p:nvSpPr>
        <p:spPr>
          <a:xfrm>
            <a:off x="4951413" y="2103439"/>
            <a:ext cx="4936800" cy="25644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lt1"/>
              </a:buClr>
              <a:buSzPts val="3000"/>
              <a:buFont typeface="Arial"/>
              <a:buNone/>
              <a:defRPr sz="40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26" name="Google Shape;526;p64"/>
          <p:cNvSpPr txBox="1">
            <a:spLocks noGrp="1"/>
          </p:cNvSpPr>
          <p:nvPr>
            <p:ph type="subTitle" idx="1"/>
          </p:nvPr>
        </p:nvSpPr>
        <p:spPr>
          <a:xfrm>
            <a:off x="442912" y="0"/>
            <a:ext cx="4344800" cy="6858000"/>
          </a:xfrm>
          <a:prstGeom prst="rect">
            <a:avLst/>
          </a:prstGeom>
          <a:noFill/>
          <a:ln>
            <a:noFill/>
          </a:ln>
        </p:spPr>
        <p:txBody>
          <a:bodyPr spcFirstLastPara="1" wrap="square" lIns="0" tIns="0" rIns="0" bIns="0" anchor="ctr" anchorCtr="0">
            <a:noAutofit/>
          </a:bodyPr>
          <a:lstStyle>
            <a:lvl1pPr marR="0" lvl="0"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1pPr>
            <a:lvl2pPr marR="0" lvl="1"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2pPr>
            <a:lvl3pPr marR="0" lvl="2"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3pPr>
            <a:lvl4pPr marR="0" lvl="3"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4pPr>
            <a:lvl5pPr marR="0" lvl="4"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5pPr>
            <a:lvl6pPr marR="0" lvl="5"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6pPr>
            <a:lvl7pPr marR="0" lvl="6"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7pPr>
            <a:lvl8pPr marR="0" lvl="7"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8pPr>
            <a:lvl9pPr marR="0" lvl="8"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156287920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matchingName="Section Header Grey">
  <p:cSld name="Section Header Grey">
    <p:bg>
      <p:bgPr>
        <a:solidFill>
          <a:srgbClr val="464646"/>
        </a:solidFill>
        <a:effectLst/>
      </p:bgPr>
    </p:bg>
    <p:spTree>
      <p:nvGrpSpPr>
        <p:cNvPr id="1" name="Shape 527"/>
        <p:cNvGrpSpPr/>
        <p:nvPr/>
      </p:nvGrpSpPr>
      <p:grpSpPr>
        <a:xfrm>
          <a:off x="0" y="0"/>
          <a:ext cx="0" cy="0"/>
          <a:chOff x="0" y="0"/>
          <a:chExt cx="0" cy="0"/>
        </a:xfrm>
      </p:grpSpPr>
      <p:sp>
        <p:nvSpPr>
          <p:cNvPr id="528" name="Google Shape;528;p65"/>
          <p:cNvSpPr txBox="1">
            <a:spLocks noGrp="1"/>
          </p:cNvSpPr>
          <p:nvPr>
            <p:ph type="title"/>
          </p:nvPr>
        </p:nvSpPr>
        <p:spPr>
          <a:xfrm>
            <a:off x="4951413" y="2103439"/>
            <a:ext cx="4936800" cy="25644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lt1"/>
              </a:buClr>
              <a:buSzPts val="3000"/>
              <a:buFont typeface="Arial"/>
              <a:buNone/>
              <a:defRPr sz="40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29" name="Google Shape;529;p65"/>
          <p:cNvSpPr txBox="1">
            <a:spLocks noGrp="1"/>
          </p:cNvSpPr>
          <p:nvPr>
            <p:ph type="subTitle" idx="1"/>
          </p:nvPr>
        </p:nvSpPr>
        <p:spPr>
          <a:xfrm>
            <a:off x="442912" y="0"/>
            <a:ext cx="4344800" cy="6858000"/>
          </a:xfrm>
          <a:prstGeom prst="rect">
            <a:avLst/>
          </a:prstGeom>
          <a:noFill/>
          <a:ln>
            <a:noFill/>
          </a:ln>
        </p:spPr>
        <p:txBody>
          <a:bodyPr spcFirstLastPara="1" wrap="square" lIns="0" tIns="0" rIns="0" bIns="0" anchor="ctr" anchorCtr="0">
            <a:noAutofit/>
          </a:bodyPr>
          <a:lstStyle>
            <a:lvl1pPr marR="0" lvl="0"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1pPr>
            <a:lvl2pPr marR="0" lvl="1"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2pPr>
            <a:lvl3pPr marR="0" lvl="2"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3pPr>
            <a:lvl4pPr marR="0" lvl="3"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4pPr>
            <a:lvl5pPr marR="0" lvl="4"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5pPr>
            <a:lvl6pPr marR="0" lvl="5"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6pPr>
            <a:lvl7pPr marR="0" lvl="6"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7pPr>
            <a:lvl8pPr marR="0" lvl="7"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8pPr>
            <a:lvl9pPr marR="0" lvl="8"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328046611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matchingName="Section Header Orange Manual">
  <p:cSld name="Section Header Orange Manual">
    <p:bg>
      <p:bgPr>
        <a:solidFill>
          <a:srgbClr val="D04A02"/>
        </a:solidFill>
        <a:effectLst/>
      </p:bgPr>
    </p:bg>
    <p:spTree>
      <p:nvGrpSpPr>
        <p:cNvPr id="1" name="Shape 530"/>
        <p:cNvGrpSpPr/>
        <p:nvPr/>
      </p:nvGrpSpPr>
      <p:grpSpPr>
        <a:xfrm>
          <a:off x="0" y="0"/>
          <a:ext cx="0" cy="0"/>
          <a:chOff x="0" y="0"/>
          <a:chExt cx="0" cy="0"/>
        </a:xfrm>
      </p:grpSpPr>
      <p:sp>
        <p:nvSpPr>
          <p:cNvPr id="531" name="Google Shape;531;p66"/>
          <p:cNvSpPr txBox="1">
            <a:spLocks noGrp="1"/>
          </p:cNvSpPr>
          <p:nvPr>
            <p:ph type="title"/>
          </p:nvPr>
        </p:nvSpPr>
        <p:spPr>
          <a:xfrm>
            <a:off x="442913" y="428625"/>
            <a:ext cx="1374800" cy="1966000"/>
          </a:xfrm>
          <a:prstGeom prst="rect">
            <a:avLst/>
          </a:prstGeom>
          <a:noFill/>
          <a:ln>
            <a:noFill/>
          </a:ln>
        </p:spPr>
        <p:txBody>
          <a:bodyPr spcFirstLastPara="1" wrap="square" lIns="0" tIns="0" rIns="0" bIns="0" anchor="t" anchorCtr="0">
            <a:noAutofit/>
          </a:bodyPr>
          <a:lstStyle>
            <a:lvl1pPr marR="0" lvl="0" algn="l">
              <a:lnSpc>
                <a:spcPct val="80000"/>
              </a:lnSpc>
              <a:spcBef>
                <a:spcPts val="0"/>
              </a:spcBef>
              <a:spcAft>
                <a:spcPts val="0"/>
              </a:spcAft>
              <a:buClr>
                <a:schemeClr val="lt1"/>
              </a:buClr>
              <a:buSzPts val="10800"/>
              <a:buFont typeface="Arial"/>
              <a:buNone/>
              <a:defRPr sz="144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Tree>
    <p:extLst>
      <p:ext uri="{BB962C8B-B14F-4D97-AF65-F5344CB8AC3E}">
        <p14:creationId xmlns:p14="http://schemas.microsoft.com/office/powerpoint/2010/main" val="109284991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matchingName="Section Header Red Manual">
  <p:cSld name="Section Header Red Manual">
    <p:bg>
      <p:bgPr>
        <a:solidFill>
          <a:srgbClr val="E0301E"/>
        </a:solidFill>
        <a:effectLst/>
      </p:bgPr>
    </p:bg>
    <p:spTree>
      <p:nvGrpSpPr>
        <p:cNvPr id="1" name="Shape 532"/>
        <p:cNvGrpSpPr/>
        <p:nvPr/>
      </p:nvGrpSpPr>
      <p:grpSpPr>
        <a:xfrm>
          <a:off x="0" y="0"/>
          <a:ext cx="0" cy="0"/>
          <a:chOff x="0" y="0"/>
          <a:chExt cx="0" cy="0"/>
        </a:xfrm>
      </p:grpSpPr>
      <p:sp>
        <p:nvSpPr>
          <p:cNvPr id="533" name="Google Shape;533;p67"/>
          <p:cNvSpPr txBox="1">
            <a:spLocks noGrp="1"/>
          </p:cNvSpPr>
          <p:nvPr>
            <p:ph type="title"/>
          </p:nvPr>
        </p:nvSpPr>
        <p:spPr>
          <a:xfrm>
            <a:off x="442913" y="428625"/>
            <a:ext cx="1374800" cy="1966000"/>
          </a:xfrm>
          <a:prstGeom prst="rect">
            <a:avLst/>
          </a:prstGeom>
          <a:noFill/>
          <a:ln>
            <a:noFill/>
          </a:ln>
        </p:spPr>
        <p:txBody>
          <a:bodyPr spcFirstLastPara="1" wrap="square" lIns="0" tIns="0" rIns="0" bIns="0" anchor="t" anchorCtr="0">
            <a:noAutofit/>
          </a:bodyPr>
          <a:lstStyle>
            <a:lvl1pPr marR="0" lvl="0" algn="l">
              <a:lnSpc>
                <a:spcPct val="80000"/>
              </a:lnSpc>
              <a:spcBef>
                <a:spcPts val="0"/>
              </a:spcBef>
              <a:spcAft>
                <a:spcPts val="0"/>
              </a:spcAft>
              <a:buClr>
                <a:schemeClr val="lt1"/>
              </a:buClr>
              <a:buSzPts val="10800"/>
              <a:buFont typeface="Arial"/>
              <a:buNone/>
              <a:defRPr sz="144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Tree>
    <p:extLst>
      <p:ext uri="{BB962C8B-B14F-4D97-AF65-F5344CB8AC3E}">
        <p14:creationId xmlns:p14="http://schemas.microsoft.com/office/powerpoint/2010/main" val="110874461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matchingName="Section Header Grey Manual">
  <p:cSld name="Section Header Grey Manual">
    <p:bg>
      <p:bgPr>
        <a:solidFill>
          <a:srgbClr val="464646"/>
        </a:solidFill>
        <a:effectLst/>
      </p:bgPr>
    </p:bg>
    <p:spTree>
      <p:nvGrpSpPr>
        <p:cNvPr id="1" name="Shape 534"/>
        <p:cNvGrpSpPr/>
        <p:nvPr/>
      </p:nvGrpSpPr>
      <p:grpSpPr>
        <a:xfrm>
          <a:off x="0" y="0"/>
          <a:ext cx="0" cy="0"/>
          <a:chOff x="0" y="0"/>
          <a:chExt cx="0" cy="0"/>
        </a:xfrm>
      </p:grpSpPr>
      <p:sp>
        <p:nvSpPr>
          <p:cNvPr id="535" name="Google Shape;535;p68"/>
          <p:cNvSpPr txBox="1">
            <a:spLocks noGrp="1"/>
          </p:cNvSpPr>
          <p:nvPr>
            <p:ph type="title"/>
          </p:nvPr>
        </p:nvSpPr>
        <p:spPr>
          <a:xfrm>
            <a:off x="442913" y="428625"/>
            <a:ext cx="1374800" cy="1966000"/>
          </a:xfrm>
          <a:prstGeom prst="rect">
            <a:avLst/>
          </a:prstGeom>
          <a:noFill/>
          <a:ln>
            <a:noFill/>
          </a:ln>
        </p:spPr>
        <p:txBody>
          <a:bodyPr spcFirstLastPara="1" wrap="square" lIns="0" tIns="0" rIns="0" bIns="0" anchor="t" anchorCtr="0">
            <a:noAutofit/>
          </a:bodyPr>
          <a:lstStyle>
            <a:lvl1pPr marR="0" lvl="0" algn="l">
              <a:lnSpc>
                <a:spcPct val="80000"/>
              </a:lnSpc>
              <a:spcBef>
                <a:spcPts val="0"/>
              </a:spcBef>
              <a:spcAft>
                <a:spcPts val="0"/>
              </a:spcAft>
              <a:buClr>
                <a:schemeClr val="lt1"/>
              </a:buClr>
              <a:buSzPts val="10800"/>
              <a:buFont typeface="Arial"/>
              <a:buNone/>
              <a:defRPr sz="144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Tree>
    <p:extLst>
      <p:ext uri="{BB962C8B-B14F-4D97-AF65-F5344CB8AC3E}">
        <p14:creationId xmlns:p14="http://schemas.microsoft.com/office/powerpoint/2010/main" val="81201541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matchingName="Quote 1 Image Full">
  <p:cSld name="Quote 1 Image Full">
    <p:bg>
      <p:bgPr>
        <a:solidFill>
          <a:srgbClr val="DEDEDE"/>
        </a:solidFill>
        <a:effectLst/>
      </p:bgPr>
    </p:bg>
    <p:spTree>
      <p:nvGrpSpPr>
        <p:cNvPr id="1" name="Shape 536"/>
        <p:cNvGrpSpPr/>
        <p:nvPr/>
      </p:nvGrpSpPr>
      <p:grpSpPr>
        <a:xfrm>
          <a:off x="0" y="0"/>
          <a:ext cx="0" cy="0"/>
          <a:chOff x="0" y="0"/>
          <a:chExt cx="0" cy="0"/>
        </a:xfrm>
      </p:grpSpPr>
      <p:sp>
        <p:nvSpPr>
          <p:cNvPr id="537" name="Google Shape;537;p69"/>
          <p:cNvSpPr txBox="1">
            <a:spLocks noGrp="1"/>
          </p:cNvSpPr>
          <p:nvPr>
            <p:ph type="body" idx="1"/>
          </p:nvPr>
        </p:nvSpPr>
        <p:spPr>
          <a:xfrm>
            <a:off x="0" y="1143000"/>
            <a:ext cx="4572000" cy="4572000"/>
          </a:xfrm>
          <a:prstGeom prst="rect">
            <a:avLst/>
          </a:prstGeom>
          <a:solidFill>
            <a:srgbClr val="E0301E"/>
          </a:solidFill>
          <a:ln>
            <a:noFill/>
          </a:ln>
        </p:spPr>
        <p:txBody>
          <a:bodyPr spcFirstLastPara="1" wrap="square" lIns="329175" tIns="1080000" rIns="189000" bIns="135000" anchor="t" anchorCtr="0">
            <a:noAutofit/>
          </a:bodyPr>
          <a:lstStyle>
            <a:lvl1pPr marL="609585" marR="0" lvl="0" indent="-304792" algn="l">
              <a:lnSpc>
                <a:spcPct val="90000"/>
              </a:lnSpc>
              <a:spcBef>
                <a:spcPts val="0"/>
              </a:spcBef>
              <a:spcAft>
                <a:spcPts val="0"/>
              </a:spcAft>
              <a:buClr>
                <a:schemeClr val="lt1"/>
              </a:buClr>
              <a:buSzPts val="2000"/>
              <a:buFont typeface="Arial"/>
              <a:buNone/>
              <a:defRPr sz="2667" b="0" i="0" u="none" strike="noStrike" cap="none">
                <a:solidFill>
                  <a:schemeClr val="lt1"/>
                </a:solidFill>
                <a:latin typeface="Georgia"/>
                <a:ea typeface="Georgia"/>
                <a:cs typeface="Georgia"/>
                <a:sym typeface="Georgia"/>
              </a:defRPr>
            </a:lvl1pPr>
            <a:lvl2pPr marL="1219170" marR="0" lvl="1" indent="-304792" algn="l">
              <a:lnSpc>
                <a:spcPct val="100000"/>
              </a:lnSpc>
              <a:spcBef>
                <a:spcPts val="3067"/>
              </a:spcBef>
              <a:spcAft>
                <a:spcPts val="0"/>
              </a:spcAft>
              <a:buClr>
                <a:schemeClr val="lt1"/>
              </a:buClr>
              <a:buSzPts val="1200"/>
              <a:buFont typeface="Arial"/>
              <a:buNone/>
              <a:defRPr sz="1600" b="1"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538" name="Google Shape;538;p69"/>
          <p:cNvSpPr/>
          <p:nvPr/>
        </p:nvSpPr>
        <p:spPr>
          <a:xfrm>
            <a:off x="442914" y="1623703"/>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39" name="Google Shape;539;p69"/>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49732475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matchingName="Quote 1 Image Orange">
  <p:cSld name="Quote 1 Image Orange">
    <p:bg>
      <p:bgPr>
        <a:solidFill>
          <a:srgbClr val="D04A02"/>
        </a:solidFill>
        <a:effectLst/>
      </p:bgPr>
    </p:bg>
    <p:spTree>
      <p:nvGrpSpPr>
        <p:cNvPr id="1" name="Shape 540"/>
        <p:cNvGrpSpPr/>
        <p:nvPr/>
      </p:nvGrpSpPr>
      <p:grpSpPr>
        <a:xfrm>
          <a:off x="0" y="0"/>
          <a:ext cx="0" cy="0"/>
          <a:chOff x="0" y="0"/>
          <a:chExt cx="0" cy="0"/>
        </a:xfrm>
      </p:grpSpPr>
      <p:sp>
        <p:nvSpPr>
          <p:cNvPr id="541" name="Google Shape;541;p70"/>
          <p:cNvSpPr/>
          <p:nvPr/>
        </p:nvSpPr>
        <p:spPr>
          <a:xfrm>
            <a:off x="6096000" y="0"/>
            <a:ext cx="60960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542" name="Google Shape;542;p70"/>
          <p:cNvSpPr txBox="1">
            <a:spLocks noGrp="1"/>
          </p:cNvSpPr>
          <p:nvPr>
            <p:ph type="body" idx="1"/>
          </p:nvPr>
        </p:nvSpPr>
        <p:spPr>
          <a:xfrm>
            <a:off x="442913" y="1714500"/>
            <a:ext cx="5299600" cy="4457600"/>
          </a:xfrm>
          <a:prstGeom prst="rect">
            <a:avLst/>
          </a:prstGeom>
          <a:noFill/>
          <a:ln>
            <a:noFill/>
          </a:ln>
        </p:spPr>
        <p:txBody>
          <a:bodyPr spcFirstLastPara="1" wrap="square" lIns="0" tIns="0" rIns="0" bIns="0" anchor="t" anchorCtr="0">
            <a:noAutofit/>
          </a:bodyPr>
          <a:lstStyle>
            <a:lvl1pPr marL="609585" marR="0" lvl="0" indent="-304792" algn="l">
              <a:lnSpc>
                <a:spcPct val="85000"/>
              </a:lnSpc>
              <a:spcBef>
                <a:spcPts val="0"/>
              </a:spcBef>
              <a:spcAft>
                <a:spcPts val="0"/>
              </a:spcAft>
              <a:buClr>
                <a:schemeClr val="lt1"/>
              </a:buClr>
              <a:buSzPts val="2900"/>
              <a:buFont typeface="Arial"/>
              <a:buNone/>
              <a:defRPr sz="3867" b="0" i="0" u="none" strike="noStrike" cap="none">
                <a:solidFill>
                  <a:schemeClr val="lt1"/>
                </a:solidFill>
                <a:latin typeface="Georgia"/>
                <a:ea typeface="Georgia"/>
                <a:cs typeface="Georgia"/>
                <a:sym typeface="Georgia"/>
              </a:defRPr>
            </a:lvl1pPr>
            <a:lvl2pPr marL="1219170" marR="0" lvl="1" indent="-304792" algn="l">
              <a:lnSpc>
                <a:spcPct val="100000"/>
              </a:lnSpc>
              <a:spcBef>
                <a:spcPts val="3067"/>
              </a:spcBef>
              <a:spcAft>
                <a:spcPts val="0"/>
              </a:spcAft>
              <a:buClr>
                <a:schemeClr val="lt1"/>
              </a:buClr>
              <a:buSzPts val="1200"/>
              <a:buFont typeface="Arial"/>
              <a:buNone/>
              <a:defRPr sz="1600" b="1"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543" name="Google Shape;543;p70"/>
          <p:cNvSpPr/>
          <p:nvPr/>
        </p:nvSpPr>
        <p:spPr>
          <a:xfrm>
            <a:off x="442914" y="687002"/>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44" name="Google Shape;544;p70"/>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545" name="Google Shape;545;p70"/>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93985159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Quote 1 Image">
  <p:cSld name="Quote 1 Image">
    <p:spTree>
      <p:nvGrpSpPr>
        <p:cNvPr id="1" name="Shape 546"/>
        <p:cNvGrpSpPr/>
        <p:nvPr/>
      </p:nvGrpSpPr>
      <p:grpSpPr>
        <a:xfrm>
          <a:off x="0" y="0"/>
          <a:ext cx="0" cy="0"/>
          <a:chOff x="0" y="0"/>
          <a:chExt cx="0" cy="0"/>
        </a:xfrm>
      </p:grpSpPr>
      <p:sp>
        <p:nvSpPr>
          <p:cNvPr id="547" name="Google Shape;547;p71"/>
          <p:cNvSpPr/>
          <p:nvPr/>
        </p:nvSpPr>
        <p:spPr>
          <a:xfrm>
            <a:off x="6096000" y="0"/>
            <a:ext cx="60960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548" name="Google Shape;548;p71"/>
          <p:cNvSpPr txBox="1">
            <a:spLocks noGrp="1"/>
          </p:cNvSpPr>
          <p:nvPr>
            <p:ph type="body" idx="1"/>
          </p:nvPr>
        </p:nvSpPr>
        <p:spPr>
          <a:xfrm>
            <a:off x="442913" y="1714500"/>
            <a:ext cx="5299600" cy="4457600"/>
          </a:xfrm>
          <a:prstGeom prst="rect">
            <a:avLst/>
          </a:prstGeom>
          <a:noFill/>
          <a:ln>
            <a:noFill/>
          </a:ln>
        </p:spPr>
        <p:txBody>
          <a:bodyPr spcFirstLastPara="1" wrap="square" lIns="0" tIns="0" rIns="0" bIns="0" anchor="t" anchorCtr="0">
            <a:noAutofit/>
          </a:bodyPr>
          <a:lstStyle>
            <a:lvl1pPr marL="609585" marR="0" lvl="0" indent="-304792" algn="l">
              <a:lnSpc>
                <a:spcPct val="85000"/>
              </a:lnSpc>
              <a:spcBef>
                <a:spcPts val="0"/>
              </a:spcBef>
              <a:spcAft>
                <a:spcPts val="0"/>
              </a:spcAft>
              <a:buClr>
                <a:schemeClr val="dk1"/>
              </a:buClr>
              <a:buSzPts val="2900"/>
              <a:buFont typeface="Arial"/>
              <a:buNone/>
              <a:defRPr sz="3867" b="0" i="0" u="none" strike="noStrike" cap="none">
                <a:solidFill>
                  <a:schemeClr val="dk1"/>
                </a:solidFill>
                <a:latin typeface="Georgia"/>
                <a:ea typeface="Georgia"/>
                <a:cs typeface="Georgia"/>
                <a:sym typeface="Georgia"/>
              </a:defRPr>
            </a:lvl1pPr>
            <a:lvl2pPr marL="1219170" marR="0" lvl="1" indent="-304792" algn="l">
              <a:lnSpc>
                <a:spcPct val="100000"/>
              </a:lnSpc>
              <a:spcBef>
                <a:spcPts val="3067"/>
              </a:spcBef>
              <a:spcAft>
                <a:spcPts val="0"/>
              </a:spcAft>
              <a:buClr>
                <a:schemeClr val="dk1"/>
              </a:buClr>
              <a:buSzPts val="1200"/>
              <a:buFont typeface="Arial"/>
              <a:buNone/>
              <a:defRPr sz="1600" b="1" i="0" u="none" strike="noStrike" cap="none">
                <a:solidFill>
                  <a:schemeClr val="dk1"/>
                </a:solidFill>
                <a:latin typeface="Arial"/>
                <a:ea typeface="Arial"/>
                <a:cs typeface="Arial"/>
                <a:sym typeface="Arial"/>
              </a:defRPr>
            </a:lvl2pPr>
            <a:lvl3pPr marL="1828754" marR="0" lvl="2"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549" name="Google Shape;549;p71"/>
          <p:cNvSpPr/>
          <p:nvPr/>
        </p:nvSpPr>
        <p:spPr>
          <a:xfrm>
            <a:off x="442914" y="687002"/>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000000"/>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50" name="Google Shape;550;p71"/>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41184916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matchingName="Quote 2 Orange">
  <p:cSld name="Quote 2 Orange">
    <p:bg>
      <p:bgPr>
        <a:solidFill>
          <a:srgbClr val="D04A02"/>
        </a:solidFill>
        <a:effectLst/>
      </p:bgPr>
    </p:bg>
    <p:spTree>
      <p:nvGrpSpPr>
        <p:cNvPr id="1" name="Shape 551"/>
        <p:cNvGrpSpPr/>
        <p:nvPr/>
      </p:nvGrpSpPr>
      <p:grpSpPr>
        <a:xfrm>
          <a:off x="0" y="0"/>
          <a:ext cx="0" cy="0"/>
          <a:chOff x="0" y="0"/>
          <a:chExt cx="0" cy="0"/>
        </a:xfrm>
      </p:grpSpPr>
      <p:sp>
        <p:nvSpPr>
          <p:cNvPr id="552" name="Google Shape;552;p72"/>
          <p:cNvSpPr txBox="1">
            <a:spLocks noGrp="1"/>
          </p:cNvSpPr>
          <p:nvPr>
            <p:ph type="body" idx="1"/>
          </p:nvPr>
        </p:nvSpPr>
        <p:spPr>
          <a:xfrm>
            <a:off x="442915" y="2274569"/>
            <a:ext cx="9540400" cy="3897600"/>
          </a:xfrm>
          <a:prstGeom prst="rect">
            <a:avLst/>
          </a:prstGeom>
          <a:noFill/>
          <a:ln>
            <a:noFill/>
          </a:ln>
        </p:spPr>
        <p:txBody>
          <a:bodyPr spcFirstLastPara="1" wrap="square" lIns="0" tIns="0" rIns="0" bIns="0" anchor="t" anchorCtr="0">
            <a:noAutofit/>
          </a:bodyPr>
          <a:lstStyle>
            <a:lvl1pPr marL="609585" marR="0" lvl="0" indent="-304792" algn="l">
              <a:lnSpc>
                <a:spcPct val="85000"/>
              </a:lnSpc>
              <a:spcBef>
                <a:spcPts val="0"/>
              </a:spcBef>
              <a:spcAft>
                <a:spcPts val="0"/>
              </a:spcAft>
              <a:buClr>
                <a:schemeClr val="lt1"/>
              </a:buClr>
              <a:buSzPts val="2900"/>
              <a:buFont typeface="Arial"/>
              <a:buNone/>
              <a:defRPr sz="3867" b="0" i="0" u="none" strike="noStrike" cap="none">
                <a:solidFill>
                  <a:schemeClr val="lt1"/>
                </a:solidFill>
                <a:latin typeface="Georgia"/>
                <a:ea typeface="Georgia"/>
                <a:cs typeface="Georgia"/>
                <a:sym typeface="Georgia"/>
              </a:defRPr>
            </a:lvl1pPr>
            <a:lvl2pPr marL="1219170" marR="0" lvl="1" indent="-304792" algn="l">
              <a:lnSpc>
                <a:spcPct val="100000"/>
              </a:lnSpc>
              <a:spcBef>
                <a:spcPts val="3067"/>
              </a:spcBef>
              <a:spcAft>
                <a:spcPts val="0"/>
              </a:spcAft>
              <a:buClr>
                <a:schemeClr val="lt1"/>
              </a:buClr>
              <a:buSzPts val="1200"/>
              <a:buFont typeface="Arial"/>
              <a:buNone/>
              <a:defRPr sz="1600" b="1"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553" name="Google Shape;553;p72"/>
          <p:cNvSpPr/>
          <p:nvPr/>
        </p:nvSpPr>
        <p:spPr>
          <a:xfrm>
            <a:off x="442914" y="1362959"/>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54" name="Google Shape;554;p7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555" name="Google Shape;555;p72"/>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72902139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matchingName="Quote 2 Red">
  <p:cSld name="Quote 2 Red">
    <p:bg>
      <p:bgPr>
        <a:solidFill>
          <a:srgbClr val="E0301E"/>
        </a:solidFill>
        <a:effectLst/>
      </p:bgPr>
    </p:bg>
    <p:spTree>
      <p:nvGrpSpPr>
        <p:cNvPr id="1" name="Shape 556"/>
        <p:cNvGrpSpPr/>
        <p:nvPr/>
      </p:nvGrpSpPr>
      <p:grpSpPr>
        <a:xfrm>
          <a:off x="0" y="0"/>
          <a:ext cx="0" cy="0"/>
          <a:chOff x="0" y="0"/>
          <a:chExt cx="0" cy="0"/>
        </a:xfrm>
      </p:grpSpPr>
      <p:sp>
        <p:nvSpPr>
          <p:cNvPr id="557" name="Google Shape;557;p73"/>
          <p:cNvSpPr txBox="1">
            <a:spLocks noGrp="1"/>
          </p:cNvSpPr>
          <p:nvPr>
            <p:ph type="body" idx="1"/>
          </p:nvPr>
        </p:nvSpPr>
        <p:spPr>
          <a:xfrm>
            <a:off x="442915" y="2274569"/>
            <a:ext cx="9540400" cy="3897600"/>
          </a:xfrm>
          <a:prstGeom prst="rect">
            <a:avLst/>
          </a:prstGeom>
          <a:noFill/>
          <a:ln>
            <a:noFill/>
          </a:ln>
        </p:spPr>
        <p:txBody>
          <a:bodyPr spcFirstLastPara="1" wrap="square" lIns="0" tIns="0" rIns="0" bIns="0" anchor="t" anchorCtr="0">
            <a:noAutofit/>
          </a:bodyPr>
          <a:lstStyle>
            <a:lvl1pPr marL="609585" marR="0" lvl="0" indent="-304792" algn="l">
              <a:lnSpc>
                <a:spcPct val="85000"/>
              </a:lnSpc>
              <a:spcBef>
                <a:spcPts val="0"/>
              </a:spcBef>
              <a:spcAft>
                <a:spcPts val="0"/>
              </a:spcAft>
              <a:buClr>
                <a:schemeClr val="lt1"/>
              </a:buClr>
              <a:buSzPts val="2900"/>
              <a:buFont typeface="Arial"/>
              <a:buNone/>
              <a:defRPr sz="3867" b="0" i="0" u="none" strike="noStrike" cap="none">
                <a:solidFill>
                  <a:schemeClr val="lt1"/>
                </a:solidFill>
                <a:latin typeface="Georgia"/>
                <a:ea typeface="Georgia"/>
                <a:cs typeface="Georgia"/>
                <a:sym typeface="Georgia"/>
              </a:defRPr>
            </a:lvl1pPr>
            <a:lvl2pPr marL="1219170" marR="0" lvl="1" indent="-304792" algn="l">
              <a:lnSpc>
                <a:spcPct val="100000"/>
              </a:lnSpc>
              <a:spcBef>
                <a:spcPts val="3067"/>
              </a:spcBef>
              <a:spcAft>
                <a:spcPts val="0"/>
              </a:spcAft>
              <a:buClr>
                <a:schemeClr val="lt1"/>
              </a:buClr>
              <a:buSzPts val="1200"/>
              <a:buFont typeface="Arial"/>
              <a:buNone/>
              <a:defRPr sz="1600" b="1"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558" name="Google Shape;558;p73"/>
          <p:cNvSpPr/>
          <p:nvPr/>
        </p:nvSpPr>
        <p:spPr>
          <a:xfrm>
            <a:off x="442914" y="1362959"/>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59" name="Google Shape;559;p73"/>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560" name="Google Shape;560;p73"/>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25921590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matchingName="Quote 2 Rose">
  <p:cSld name="Quote 2 Rose">
    <p:bg>
      <p:bgPr>
        <a:solidFill>
          <a:srgbClr val="D93954"/>
        </a:solidFill>
        <a:effectLst/>
      </p:bgPr>
    </p:bg>
    <p:spTree>
      <p:nvGrpSpPr>
        <p:cNvPr id="1" name="Shape 561"/>
        <p:cNvGrpSpPr/>
        <p:nvPr/>
      </p:nvGrpSpPr>
      <p:grpSpPr>
        <a:xfrm>
          <a:off x="0" y="0"/>
          <a:ext cx="0" cy="0"/>
          <a:chOff x="0" y="0"/>
          <a:chExt cx="0" cy="0"/>
        </a:xfrm>
      </p:grpSpPr>
      <p:sp>
        <p:nvSpPr>
          <p:cNvPr id="562" name="Google Shape;562;p74"/>
          <p:cNvSpPr txBox="1">
            <a:spLocks noGrp="1"/>
          </p:cNvSpPr>
          <p:nvPr>
            <p:ph type="body" idx="1"/>
          </p:nvPr>
        </p:nvSpPr>
        <p:spPr>
          <a:xfrm>
            <a:off x="442915" y="2274569"/>
            <a:ext cx="9540400" cy="3897600"/>
          </a:xfrm>
          <a:prstGeom prst="rect">
            <a:avLst/>
          </a:prstGeom>
          <a:noFill/>
          <a:ln>
            <a:noFill/>
          </a:ln>
        </p:spPr>
        <p:txBody>
          <a:bodyPr spcFirstLastPara="1" wrap="square" lIns="0" tIns="0" rIns="0" bIns="0" anchor="t" anchorCtr="0">
            <a:noAutofit/>
          </a:bodyPr>
          <a:lstStyle>
            <a:lvl1pPr marL="609585" marR="0" lvl="0" indent="-304792" algn="l">
              <a:lnSpc>
                <a:spcPct val="85000"/>
              </a:lnSpc>
              <a:spcBef>
                <a:spcPts val="0"/>
              </a:spcBef>
              <a:spcAft>
                <a:spcPts val="0"/>
              </a:spcAft>
              <a:buClr>
                <a:schemeClr val="lt1"/>
              </a:buClr>
              <a:buSzPts val="2900"/>
              <a:buFont typeface="Arial"/>
              <a:buNone/>
              <a:defRPr sz="3867" b="0" i="0" u="none" strike="noStrike" cap="none">
                <a:solidFill>
                  <a:schemeClr val="lt1"/>
                </a:solidFill>
                <a:latin typeface="Georgia"/>
                <a:ea typeface="Georgia"/>
                <a:cs typeface="Georgia"/>
                <a:sym typeface="Georgia"/>
              </a:defRPr>
            </a:lvl1pPr>
            <a:lvl2pPr marL="1219170" marR="0" lvl="1" indent="-304792" algn="l">
              <a:lnSpc>
                <a:spcPct val="100000"/>
              </a:lnSpc>
              <a:spcBef>
                <a:spcPts val="3067"/>
              </a:spcBef>
              <a:spcAft>
                <a:spcPts val="0"/>
              </a:spcAft>
              <a:buClr>
                <a:schemeClr val="lt1"/>
              </a:buClr>
              <a:buSzPts val="1200"/>
              <a:buFont typeface="Arial"/>
              <a:buNone/>
              <a:defRPr sz="1600" b="1"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563" name="Google Shape;563;p74"/>
          <p:cNvSpPr/>
          <p:nvPr/>
        </p:nvSpPr>
        <p:spPr>
          <a:xfrm>
            <a:off x="442914" y="1362959"/>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64" name="Google Shape;564;p74"/>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565" name="Google Shape;565;p74"/>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84092184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matchingName="Quote 2 Grey">
  <p:cSld name="Quote 2 Grey">
    <p:bg>
      <p:bgPr>
        <a:solidFill>
          <a:srgbClr val="464646"/>
        </a:solidFill>
        <a:effectLst/>
      </p:bgPr>
    </p:bg>
    <p:spTree>
      <p:nvGrpSpPr>
        <p:cNvPr id="1" name="Shape 566"/>
        <p:cNvGrpSpPr/>
        <p:nvPr/>
      </p:nvGrpSpPr>
      <p:grpSpPr>
        <a:xfrm>
          <a:off x="0" y="0"/>
          <a:ext cx="0" cy="0"/>
          <a:chOff x="0" y="0"/>
          <a:chExt cx="0" cy="0"/>
        </a:xfrm>
      </p:grpSpPr>
      <p:sp>
        <p:nvSpPr>
          <p:cNvPr id="567" name="Google Shape;567;p75"/>
          <p:cNvSpPr txBox="1">
            <a:spLocks noGrp="1"/>
          </p:cNvSpPr>
          <p:nvPr>
            <p:ph type="body" idx="1"/>
          </p:nvPr>
        </p:nvSpPr>
        <p:spPr>
          <a:xfrm>
            <a:off x="442915" y="2274569"/>
            <a:ext cx="9540400" cy="3897600"/>
          </a:xfrm>
          <a:prstGeom prst="rect">
            <a:avLst/>
          </a:prstGeom>
          <a:noFill/>
          <a:ln>
            <a:noFill/>
          </a:ln>
        </p:spPr>
        <p:txBody>
          <a:bodyPr spcFirstLastPara="1" wrap="square" lIns="0" tIns="0" rIns="0" bIns="0" anchor="t" anchorCtr="0">
            <a:noAutofit/>
          </a:bodyPr>
          <a:lstStyle>
            <a:lvl1pPr marL="609585" marR="0" lvl="0" indent="-304792" algn="l">
              <a:lnSpc>
                <a:spcPct val="85000"/>
              </a:lnSpc>
              <a:spcBef>
                <a:spcPts val="0"/>
              </a:spcBef>
              <a:spcAft>
                <a:spcPts val="0"/>
              </a:spcAft>
              <a:buClr>
                <a:schemeClr val="lt1"/>
              </a:buClr>
              <a:buSzPts val="2900"/>
              <a:buFont typeface="Arial"/>
              <a:buNone/>
              <a:defRPr sz="3867" b="0" i="0" u="none" strike="noStrike" cap="none">
                <a:solidFill>
                  <a:schemeClr val="lt1"/>
                </a:solidFill>
                <a:latin typeface="Georgia"/>
                <a:ea typeface="Georgia"/>
                <a:cs typeface="Georgia"/>
                <a:sym typeface="Georgia"/>
              </a:defRPr>
            </a:lvl1pPr>
            <a:lvl2pPr marL="1219170" marR="0" lvl="1" indent="-304792" algn="l">
              <a:lnSpc>
                <a:spcPct val="100000"/>
              </a:lnSpc>
              <a:spcBef>
                <a:spcPts val="3067"/>
              </a:spcBef>
              <a:spcAft>
                <a:spcPts val="0"/>
              </a:spcAft>
              <a:buClr>
                <a:schemeClr val="lt1"/>
              </a:buClr>
              <a:buSzPts val="1200"/>
              <a:buFont typeface="Arial"/>
              <a:buNone/>
              <a:defRPr sz="1600" b="1"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568" name="Google Shape;568;p75"/>
          <p:cNvSpPr/>
          <p:nvPr/>
        </p:nvSpPr>
        <p:spPr>
          <a:xfrm>
            <a:off x="442914" y="1362959"/>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FFFFFF"/>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69" name="Google Shape;569;p75"/>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570" name="Google Shape;570;p75"/>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45479047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Quote 2">
  <p:cSld name="Quote 2">
    <p:spTree>
      <p:nvGrpSpPr>
        <p:cNvPr id="1" name="Shape 571"/>
        <p:cNvGrpSpPr/>
        <p:nvPr/>
      </p:nvGrpSpPr>
      <p:grpSpPr>
        <a:xfrm>
          <a:off x="0" y="0"/>
          <a:ext cx="0" cy="0"/>
          <a:chOff x="0" y="0"/>
          <a:chExt cx="0" cy="0"/>
        </a:xfrm>
      </p:grpSpPr>
      <p:sp>
        <p:nvSpPr>
          <p:cNvPr id="572" name="Google Shape;572;p76"/>
          <p:cNvSpPr txBox="1">
            <a:spLocks noGrp="1"/>
          </p:cNvSpPr>
          <p:nvPr>
            <p:ph type="body" idx="1"/>
          </p:nvPr>
        </p:nvSpPr>
        <p:spPr>
          <a:xfrm>
            <a:off x="442915" y="2274569"/>
            <a:ext cx="9540400" cy="3897600"/>
          </a:xfrm>
          <a:prstGeom prst="rect">
            <a:avLst/>
          </a:prstGeom>
          <a:noFill/>
          <a:ln>
            <a:noFill/>
          </a:ln>
        </p:spPr>
        <p:txBody>
          <a:bodyPr spcFirstLastPara="1" wrap="square" lIns="0" tIns="0" rIns="0" bIns="0" anchor="t" anchorCtr="0">
            <a:noAutofit/>
          </a:bodyPr>
          <a:lstStyle>
            <a:lvl1pPr marL="609585" marR="0" lvl="0" indent="-304792" algn="l">
              <a:lnSpc>
                <a:spcPct val="85000"/>
              </a:lnSpc>
              <a:spcBef>
                <a:spcPts val="0"/>
              </a:spcBef>
              <a:spcAft>
                <a:spcPts val="0"/>
              </a:spcAft>
              <a:buClr>
                <a:schemeClr val="dk1"/>
              </a:buClr>
              <a:buSzPts val="2900"/>
              <a:buFont typeface="Arial"/>
              <a:buNone/>
              <a:defRPr sz="3867" b="0" i="0" u="none" strike="noStrike" cap="none">
                <a:solidFill>
                  <a:schemeClr val="dk1"/>
                </a:solidFill>
                <a:latin typeface="Georgia"/>
                <a:ea typeface="Georgia"/>
                <a:cs typeface="Georgia"/>
                <a:sym typeface="Georgia"/>
              </a:defRPr>
            </a:lvl1pPr>
            <a:lvl2pPr marL="1219170" marR="0" lvl="1" indent="-304792" algn="l">
              <a:lnSpc>
                <a:spcPct val="100000"/>
              </a:lnSpc>
              <a:spcBef>
                <a:spcPts val="3067"/>
              </a:spcBef>
              <a:spcAft>
                <a:spcPts val="0"/>
              </a:spcAft>
              <a:buClr>
                <a:schemeClr val="dk1"/>
              </a:buClr>
              <a:buSzPts val="1200"/>
              <a:buFont typeface="Arial"/>
              <a:buNone/>
              <a:defRPr sz="1600" b="1" i="0" u="none" strike="noStrike" cap="none">
                <a:solidFill>
                  <a:schemeClr val="dk1"/>
                </a:solidFill>
                <a:latin typeface="Arial"/>
                <a:ea typeface="Arial"/>
                <a:cs typeface="Arial"/>
                <a:sym typeface="Arial"/>
              </a:defRPr>
            </a:lvl2pPr>
            <a:lvl3pPr marL="1828754" marR="0" lvl="2"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573" name="Google Shape;573;p76"/>
          <p:cNvSpPr/>
          <p:nvPr/>
        </p:nvSpPr>
        <p:spPr>
          <a:xfrm>
            <a:off x="442914" y="1362959"/>
            <a:ext cx="871537" cy="679452"/>
          </a:xfrm>
          <a:custGeom>
            <a:avLst/>
            <a:gdLst/>
            <a:ahLst/>
            <a:cxnLst/>
            <a:rect l="l" t="t" r="r" b="b"/>
            <a:pathLst>
              <a:path w="1811" h="1424" extrusionOk="0">
                <a:moveTo>
                  <a:pt x="1757" y="1424"/>
                </a:moveTo>
                <a:lnTo>
                  <a:pt x="1757" y="1424"/>
                </a:lnTo>
                <a:lnTo>
                  <a:pt x="1099" y="1424"/>
                </a:lnTo>
                <a:lnTo>
                  <a:pt x="1099" y="953"/>
                </a:lnTo>
                <a:cubicBezTo>
                  <a:pt x="1099" y="761"/>
                  <a:pt x="1115" y="610"/>
                  <a:pt x="1149" y="501"/>
                </a:cubicBezTo>
                <a:cubicBezTo>
                  <a:pt x="1183" y="392"/>
                  <a:pt x="1245" y="293"/>
                  <a:pt x="1337" y="206"/>
                </a:cubicBezTo>
                <a:cubicBezTo>
                  <a:pt x="1428" y="118"/>
                  <a:pt x="1543" y="50"/>
                  <a:pt x="1682" y="0"/>
                </a:cubicBezTo>
                <a:lnTo>
                  <a:pt x="1811" y="271"/>
                </a:lnTo>
                <a:cubicBezTo>
                  <a:pt x="1680" y="315"/>
                  <a:pt x="1586" y="376"/>
                  <a:pt x="1529" y="454"/>
                </a:cubicBezTo>
                <a:cubicBezTo>
                  <a:pt x="1472" y="532"/>
                  <a:pt x="1442" y="636"/>
                  <a:pt x="1439" y="766"/>
                </a:cubicBezTo>
                <a:lnTo>
                  <a:pt x="1757" y="766"/>
                </a:lnTo>
                <a:lnTo>
                  <a:pt x="1757" y="1424"/>
                </a:lnTo>
                <a:close/>
                <a:moveTo>
                  <a:pt x="658" y="1424"/>
                </a:moveTo>
                <a:lnTo>
                  <a:pt x="658" y="1424"/>
                </a:lnTo>
                <a:lnTo>
                  <a:pt x="0" y="1424"/>
                </a:lnTo>
                <a:lnTo>
                  <a:pt x="0" y="953"/>
                </a:lnTo>
                <a:cubicBezTo>
                  <a:pt x="0" y="763"/>
                  <a:pt x="16" y="612"/>
                  <a:pt x="50" y="502"/>
                </a:cubicBezTo>
                <a:cubicBezTo>
                  <a:pt x="83" y="392"/>
                  <a:pt x="146" y="293"/>
                  <a:pt x="236" y="206"/>
                </a:cubicBezTo>
                <a:cubicBezTo>
                  <a:pt x="327" y="118"/>
                  <a:pt x="442" y="50"/>
                  <a:pt x="583" y="0"/>
                </a:cubicBezTo>
                <a:lnTo>
                  <a:pt x="712" y="271"/>
                </a:lnTo>
                <a:cubicBezTo>
                  <a:pt x="581" y="315"/>
                  <a:pt x="487" y="376"/>
                  <a:pt x="430" y="454"/>
                </a:cubicBezTo>
                <a:cubicBezTo>
                  <a:pt x="373" y="532"/>
                  <a:pt x="342" y="636"/>
                  <a:pt x="339" y="766"/>
                </a:cubicBezTo>
                <a:lnTo>
                  <a:pt x="658" y="766"/>
                </a:lnTo>
                <a:lnTo>
                  <a:pt x="658" y="1424"/>
                </a:lnTo>
                <a:close/>
              </a:path>
            </a:pathLst>
          </a:custGeom>
          <a:solidFill>
            <a:srgbClr val="000000"/>
          </a:solid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574" name="Google Shape;574;p76"/>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97182035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Content - Subtitle">
  <p:cSld name="Title and Content - Subtitle">
    <p:spTree>
      <p:nvGrpSpPr>
        <p:cNvPr id="1" name="Shape 575"/>
        <p:cNvGrpSpPr/>
        <p:nvPr/>
      </p:nvGrpSpPr>
      <p:grpSpPr>
        <a:xfrm>
          <a:off x="0" y="0"/>
          <a:ext cx="0" cy="0"/>
          <a:chOff x="0" y="0"/>
          <a:chExt cx="0" cy="0"/>
        </a:xfrm>
      </p:grpSpPr>
      <p:sp>
        <p:nvSpPr>
          <p:cNvPr id="576" name="Google Shape;576;p77"/>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77" name="Google Shape;577;p77"/>
          <p:cNvSpPr txBox="1">
            <a:spLocks noGrp="1"/>
          </p:cNvSpPr>
          <p:nvPr>
            <p:ph type="body" idx="1"/>
          </p:nvPr>
        </p:nvSpPr>
        <p:spPr>
          <a:xfrm>
            <a:off x="442913" y="2103439"/>
            <a:ext cx="74184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78" name="Google Shape;578;p77"/>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579" name="Google Shape;579;p77"/>
          <p:cNvSpPr txBox="1">
            <a:spLocks noGrp="1"/>
          </p:cNvSpPr>
          <p:nvPr>
            <p:ph type="subTitle" idx="2"/>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9289078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One Column Content">
  <p:cSld name="One Column Content">
    <p:spTree>
      <p:nvGrpSpPr>
        <p:cNvPr id="1" name="Shape 580"/>
        <p:cNvGrpSpPr/>
        <p:nvPr/>
      </p:nvGrpSpPr>
      <p:grpSpPr>
        <a:xfrm>
          <a:off x="0" y="0"/>
          <a:ext cx="0" cy="0"/>
          <a:chOff x="0" y="0"/>
          <a:chExt cx="0" cy="0"/>
        </a:xfrm>
      </p:grpSpPr>
      <p:sp>
        <p:nvSpPr>
          <p:cNvPr id="581" name="Google Shape;581;p78"/>
          <p:cNvSpPr txBox="1">
            <a:spLocks noGrp="1"/>
          </p:cNvSpPr>
          <p:nvPr>
            <p:ph type="body" idx="1"/>
          </p:nvPr>
        </p:nvSpPr>
        <p:spPr>
          <a:xfrm>
            <a:off x="442915"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82" name="Google Shape;582;p78"/>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83" name="Google Shape;583;p78"/>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2091747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584"/>
        <p:cNvGrpSpPr/>
        <p:nvPr/>
      </p:nvGrpSpPr>
      <p:grpSpPr>
        <a:xfrm>
          <a:off x="0" y="0"/>
          <a:ext cx="0" cy="0"/>
          <a:chOff x="0" y="0"/>
          <a:chExt cx="0" cy="0"/>
        </a:xfrm>
      </p:grpSpPr>
      <p:sp>
        <p:nvSpPr>
          <p:cNvPr id="585" name="Google Shape;585;p79"/>
          <p:cNvSpPr txBox="1">
            <a:spLocks noGrp="1"/>
          </p:cNvSpPr>
          <p:nvPr>
            <p:ph type="body" idx="1"/>
          </p:nvPr>
        </p:nvSpPr>
        <p:spPr>
          <a:xfrm>
            <a:off x="442913" y="2103439"/>
            <a:ext cx="5474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86" name="Google Shape;586;p79"/>
          <p:cNvSpPr txBox="1">
            <a:spLocks noGrp="1"/>
          </p:cNvSpPr>
          <p:nvPr>
            <p:ph type="body" idx="2"/>
          </p:nvPr>
        </p:nvSpPr>
        <p:spPr>
          <a:xfrm>
            <a:off x="6275388" y="2103439"/>
            <a:ext cx="5474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87" name="Google Shape;587;p79"/>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88" name="Google Shape;588;p79"/>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01658929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Three Content">
  <p:cSld name="Three Content">
    <p:spTree>
      <p:nvGrpSpPr>
        <p:cNvPr id="1" name="Shape 589"/>
        <p:cNvGrpSpPr/>
        <p:nvPr/>
      </p:nvGrpSpPr>
      <p:grpSpPr>
        <a:xfrm>
          <a:off x="0" y="0"/>
          <a:ext cx="0" cy="0"/>
          <a:chOff x="0" y="0"/>
          <a:chExt cx="0" cy="0"/>
        </a:xfrm>
      </p:grpSpPr>
      <p:sp>
        <p:nvSpPr>
          <p:cNvPr id="590" name="Google Shape;590;p80"/>
          <p:cNvSpPr txBox="1">
            <a:spLocks noGrp="1"/>
          </p:cNvSpPr>
          <p:nvPr>
            <p:ph type="body" idx="1"/>
          </p:nvPr>
        </p:nvSpPr>
        <p:spPr>
          <a:xfrm>
            <a:off x="442913"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91" name="Google Shape;591;p80"/>
          <p:cNvSpPr txBox="1">
            <a:spLocks noGrp="1"/>
          </p:cNvSpPr>
          <p:nvPr>
            <p:ph type="body" idx="2"/>
          </p:nvPr>
        </p:nvSpPr>
        <p:spPr>
          <a:xfrm>
            <a:off x="4332288"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92" name="Google Shape;592;p80"/>
          <p:cNvSpPr txBox="1">
            <a:spLocks noGrp="1"/>
          </p:cNvSpPr>
          <p:nvPr>
            <p:ph type="body" idx="3"/>
          </p:nvPr>
        </p:nvSpPr>
        <p:spPr>
          <a:xfrm>
            <a:off x="8220076"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93" name="Google Shape;593;p80"/>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594" name="Google Shape;594;p80"/>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92396539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Four Content">
  <p:cSld name="Four Content">
    <p:spTree>
      <p:nvGrpSpPr>
        <p:cNvPr id="1" name="Shape 595"/>
        <p:cNvGrpSpPr/>
        <p:nvPr/>
      </p:nvGrpSpPr>
      <p:grpSpPr>
        <a:xfrm>
          <a:off x="0" y="0"/>
          <a:ext cx="0" cy="0"/>
          <a:chOff x="0" y="0"/>
          <a:chExt cx="0" cy="0"/>
        </a:xfrm>
      </p:grpSpPr>
      <p:sp>
        <p:nvSpPr>
          <p:cNvPr id="596" name="Google Shape;596;p81"/>
          <p:cNvSpPr txBox="1">
            <a:spLocks noGrp="1"/>
          </p:cNvSpPr>
          <p:nvPr>
            <p:ph type="body" idx="1"/>
          </p:nvPr>
        </p:nvSpPr>
        <p:spPr>
          <a:xfrm>
            <a:off x="442913"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97" name="Google Shape;597;p81"/>
          <p:cNvSpPr txBox="1">
            <a:spLocks noGrp="1"/>
          </p:cNvSpPr>
          <p:nvPr>
            <p:ph type="body" idx="2"/>
          </p:nvPr>
        </p:nvSpPr>
        <p:spPr>
          <a:xfrm>
            <a:off x="3360613"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98" name="Google Shape;598;p81"/>
          <p:cNvSpPr txBox="1">
            <a:spLocks noGrp="1"/>
          </p:cNvSpPr>
          <p:nvPr>
            <p:ph type="body" idx="3"/>
          </p:nvPr>
        </p:nvSpPr>
        <p:spPr>
          <a:xfrm>
            <a:off x="6275388"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599" name="Google Shape;599;p81"/>
          <p:cNvSpPr txBox="1">
            <a:spLocks noGrp="1"/>
          </p:cNvSpPr>
          <p:nvPr>
            <p:ph type="body" idx="4"/>
          </p:nvPr>
        </p:nvSpPr>
        <p:spPr>
          <a:xfrm>
            <a:off x="9190163"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00" name="Google Shape;600;p81"/>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01" name="Google Shape;601;p81"/>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87349744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Five Content">
  <p:cSld name="Five Content">
    <p:spTree>
      <p:nvGrpSpPr>
        <p:cNvPr id="1" name="Shape 602"/>
        <p:cNvGrpSpPr/>
        <p:nvPr/>
      </p:nvGrpSpPr>
      <p:grpSpPr>
        <a:xfrm>
          <a:off x="0" y="0"/>
          <a:ext cx="0" cy="0"/>
          <a:chOff x="0" y="0"/>
          <a:chExt cx="0" cy="0"/>
        </a:xfrm>
      </p:grpSpPr>
      <p:sp>
        <p:nvSpPr>
          <p:cNvPr id="603" name="Google Shape;603;p82"/>
          <p:cNvSpPr txBox="1">
            <a:spLocks noGrp="1"/>
          </p:cNvSpPr>
          <p:nvPr>
            <p:ph type="body" idx="1"/>
          </p:nvPr>
        </p:nvSpPr>
        <p:spPr>
          <a:xfrm>
            <a:off x="442913"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04" name="Google Shape;604;p82"/>
          <p:cNvSpPr txBox="1">
            <a:spLocks noGrp="1"/>
          </p:cNvSpPr>
          <p:nvPr>
            <p:ph type="body" idx="2"/>
          </p:nvPr>
        </p:nvSpPr>
        <p:spPr>
          <a:xfrm>
            <a:off x="2777045"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05" name="Google Shape;605;p82"/>
          <p:cNvSpPr txBox="1">
            <a:spLocks noGrp="1"/>
          </p:cNvSpPr>
          <p:nvPr>
            <p:ph type="body" idx="3"/>
          </p:nvPr>
        </p:nvSpPr>
        <p:spPr>
          <a:xfrm>
            <a:off x="5111177"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06" name="Google Shape;606;p82"/>
          <p:cNvSpPr txBox="1">
            <a:spLocks noGrp="1"/>
          </p:cNvSpPr>
          <p:nvPr>
            <p:ph type="body" idx="4"/>
          </p:nvPr>
        </p:nvSpPr>
        <p:spPr>
          <a:xfrm>
            <a:off x="7445309"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07" name="Google Shape;607;p82"/>
          <p:cNvSpPr txBox="1">
            <a:spLocks noGrp="1"/>
          </p:cNvSpPr>
          <p:nvPr>
            <p:ph type="body" idx="5"/>
          </p:nvPr>
        </p:nvSpPr>
        <p:spPr>
          <a:xfrm>
            <a:off x="9779443"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08" name="Google Shape;608;p82"/>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09" name="Google Shape;609;p8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7110338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Title and Full Content">
  <p:cSld name="Title and Full Content">
    <p:spTree>
      <p:nvGrpSpPr>
        <p:cNvPr id="1" name="Shape 610"/>
        <p:cNvGrpSpPr/>
        <p:nvPr/>
      </p:nvGrpSpPr>
      <p:grpSpPr>
        <a:xfrm>
          <a:off x="0" y="0"/>
          <a:ext cx="0" cy="0"/>
          <a:chOff x="0" y="0"/>
          <a:chExt cx="0" cy="0"/>
        </a:xfrm>
      </p:grpSpPr>
      <p:sp>
        <p:nvSpPr>
          <p:cNvPr id="611" name="Google Shape;611;p83"/>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12" name="Google Shape;612;p83"/>
          <p:cNvSpPr txBox="1">
            <a:spLocks noGrp="1"/>
          </p:cNvSpPr>
          <p:nvPr>
            <p:ph type="body" idx="1"/>
          </p:nvPr>
        </p:nvSpPr>
        <p:spPr>
          <a:xfrm>
            <a:off x="442913" y="2103120"/>
            <a:ext cx="11306000" cy="40736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13" name="Google Shape;613;p83"/>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8853780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matchingName="Section Header Rose">
  <p:cSld name="Section Header Rose">
    <p:bg>
      <p:bgPr>
        <a:solidFill>
          <a:srgbClr val="D93954"/>
        </a:solidFill>
        <a:effectLst/>
      </p:bgPr>
    </p:bg>
    <p:spTree>
      <p:nvGrpSpPr>
        <p:cNvPr id="1" name="Shape 614"/>
        <p:cNvGrpSpPr/>
        <p:nvPr/>
      </p:nvGrpSpPr>
      <p:grpSpPr>
        <a:xfrm>
          <a:off x="0" y="0"/>
          <a:ext cx="0" cy="0"/>
          <a:chOff x="0" y="0"/>
          <a:chExt cx="0" cy="0"/>
        </a:xfrm>
      </p:grpSpPr>
      <p:sp>
        <p:nvSpPr>
          <p:cNvPr id="615" name="Google Shape;615;p84"/>
          <p:cNvSpPr txBox="1">
            <a:spLocks noGrp="1"/>
          </p:cNvSpPr>
          <p:nvPr>
            <p:ph type="title"/>
          </p:nvPr>
        </p:nvSpPr>
        <p:spPr>
          <a:xfrm>
            <a:off x="4951413" y="2103439"/>
            <a:ext cx="4936800" cy="25644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lt1"/>
              </a:buClr>
              <a:buSzPts val="3000"/>
              <a:buFont typeface="Arial"/>
              <a:buNone/>
              <a:defRPr sz="40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16" name="Google Shape;616;p84"/>
          <p:cNvSpPr txBox="1">
            <a:spLocks noGrp="1"/>
          </p:cNvSpPr>
          <p:nvPr>
            <p:ph type="subTitle" idx="1"/>
          </p:nvPr>
        </p:nvSpPr>
        <p:spPr>
          <a:xfrm>
            <a:off x="442912" y="0"/>
            <a:ext cx="4344800" cy="6858000"/>
          </a:xfrm>
          <a:prstGeom prst="rect">
            <a:avLst/>
          </a:prstGeom>
          <a:noFill/>
          <a:ln>
            <a:noFill/>
          </a:ln>
        </p:spPr>
        <p:txBody>
          <a:bodyPr spcFirstLastPara="1" wrap="square" lIns="0" tIns="0" rIns="0" bIns="0" anchor="ctr" anchorCtr="0">
            <a:noAutofit/>
          </a:bodyPr>
          <a:lstStyle>
            <a:lvl1pPr marR="0" lvl="0"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1pPr>
            <a:lvl2pPr marR="0" lvl="1"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2pPr>
            <a:lvl3pPr marR="0" lvl="2"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3pPr>
            <a:lvl4pPr marR="0" lvl="3"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4pPr>
            <a:lvl5pPr marR="0" lvl="4"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5pPr>
            <a:lvl6pPr marR="0" lvl="5"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6pPr>
            <a:lvl7pPr marR="0" lvl="6"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7pPr>
            <a:lvl8pPr marR="0" lvl="7"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8pPr>
            <a:lvl9pPr marR="0" lvl="8" algn="l">
              <a:lnSpc>
                <a:spcPct val="95000"/>
              </a:lnSpc>
              <a:spcBef>
                <a:spcPts val="0"/>
              </a:spcBef>
              <a:spcAft>
                <a:spcPts val="0"/>
              </a:spcAft>
              <a:buClr>
                <a:schemeClr val="lt1"/>
              </a:buClr>
              <a:buSzPts val="48800"/>
              <a:buFont typeface="Arial"/>
              <a:buNone/>
              <a:defRPr sz="65065"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404531029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Content and Image">
  <p:cSld name="Content and Image">
    <p:spTree>
      <p:nvGrpSpPr>
        <p:cNvPr id="1" name="Shape 617"/>
        <p:cNvGrpSpPr/>
        <p:nvPr/>
      </p:nvGrpSpPr>
      <p:grpSpPr>
        <a:xfrm>
          <a:off x="0" y="0"/>
          <a:ext cx="0" cy="0"/>
          <a:chOff x="0" y="0"/>
          <a:chExt cx="0" cy="0"/>
        </a:xfrm>
      </p:grpSpPr>
      <p:sp>
        <p:nvSpPr>
          <p:cNvPr id="618" name="Google Shape;618;p85"/>
          <p:cNvSpPr/>
          <p:nvPr/>
        </p:nvSpPr>
        <p:spPr>
          <a:xfrm>
            <a:off x="6096000" y="0"/>
            <a:ext cx="60960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19" name="Google Shape;619;p85"/>
          <p:cNvSpPr txBox="1">
            <a:spLocks noGrp="1"/>
          </p:cNvSpPr>
          <p:nvPr>
            <p:ph type="body" idx="1"/>
          </p:nvPr>
        </p:nvSpPr>
        <p:spPr>
          <a:xfrm>
            <a:off x="442913" y="2103439"/>
            <a:ext cx="5318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20" name="Google Shape;620;p85"/>
          <p:cNvSpPr txBox="1">
            <a:spLocks noGrp="1"/>
          </p:cNvSpPr>
          <p:nvPr>
            <p:ph type="title"/>
          </p:nvPr>
        </p:nvSpPr>
        <p:spPr>
          <a:xfrm>
            <a:off x="442913" y="432000"/>
            <a:ext cx="5318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21" name="Google Shape;621;p85"/>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94519346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hree Images">
  <p:cSld name="Three Images">
    <p:spTree>
      <p:nvGrpSpPr>
        <p:cNvPr id="1" name="Shape 622"/>
        <p:cNvGrpSpPr/>
        <p:nvPr/>
      </p:nvGrpSpPr>
      <p:grpSpPr>
        <a:xfrm>
          <a:off x="0" y="0"/>
          <a:ext cx="0" cy="0"/>
          <a:chOff x="0" y="0"/>
          <a:chExt cx="0" cy="0"/>
        </a:xfrm>
      </p:grpSpPr>
      <p:sp>
        <p:nvSpPr>
          <p:cNvPr id="623" name="Google Shape;623;p86"/>
          <p:cNvSpPr/>
          <p:nvPr/>
        </p:nvSpPr>
        <p:spPr>
          <a:xfrm>
            <a:off x="442911" y="2100263"/>
            <a:ext cx="3528800" cy="30176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24" name="Google Shape;624;p86"/>
          <p:cNvSpPr/>
          <p:nvPr/>
        </p:nvSpPr>
        <p:spPr>
          <a:xfrm>
            <a:off x="4331493" y="2100263"/>
            <a:ext cx="3528800" cy="30176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25" name="Google Shape;625;p86"/>
          <p:cNvSpPr/>
          <p:nvPr/>
        </p:nvSpPr>
        <p:spPr>
          <a:xfrm>
            <a:off x="8220075" y="2100263"/>
            <a:ext cx="3528800" cy="30176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26" name="Google Shape;626;p86"/>
          <p:cNvSpPr txBox="1">
            <a:spLocks noGrp="1"/>
          </p:cNvSpPr>
          <p:nvPr>
            <p:ph type="body" idx="1"/>
          </p:nvPr>
        </p:nvSpPr>
        <p:spPr>
          <a:xfrm>
            <a:off x="442913" y="5280025"/>
            <a:ext cx="3528800" cy="892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27" name="Google Shape;627;p86"/>
          <p:cNvSpPr txBox="1">
            <a:spLocks noGrp="1"/>
          </p:cNvSpPr>
          <p:nvPr>
            <p:ph type="body" idx="2"/>
          </p:nvPr>
        </p:nvSpPr>
        <p:spPr>
          <a:xfrm>
            <a:off x="4331495" y="5280025"/>
            <a:ext cx="3528800" cy="892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28" name="Google Shape;628;p86"/>
          <p:cNvSpPr txBox="1">
            <a:spLocks noGrp="1"/>
          </p:cNvSpPr>
          <p:nvPr>
            <p:ph type="body" idx="3"/>
          </p:nvPr>
        </p:nvSpPr>
        <p:spPr>
          <a:xfrm>
            <a:off x="8220076" y="5280025"/>
            <a:ext cx="3528800" cy="892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29" name="Google Shape;629;p86"/>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30" name="Google Shape;630;p86"/>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36013641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1"/>
        <p:cNvGrpSpPr/>
        <p:nvPr/>
      </p:nvGrpSpPr>
      <p:grpSpPr>
        <a:xfrm>
          <a:off x="0" y="0"/>
          <a:ext cx="0" cy="0"/>
          <a:chOff x="0" y="0"/>
          <a:chExt cx="0" cy="0"/>
        </a:xfrm>
      </p:grpSpPr>
      <p:sp>
        <p:nvSpPr>
          <p:cNvPr id="632" name="Google Shape;632;p87"/>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33" name="Google Shape;633;p87"/>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25525183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hree Content Infographic">
  <p:cSld name="Three Content Infographic">
    <p:spTree>
      <p:nvGrpSpPr>
        <p:cNvPr id="1" name="Shape 634"/>
        <p:cNvGrpSpPr/>
        <p:nvPr/>
      </p:nvGrpSpPr>
      <p:grpSpPr>
        <a:xfrm>
          <a:off x="0" y="0"/>
          <a:ext cx="0" cy="0"/>
          <a:chOff x="0" y="0"/>
          <a:chExt cx="0" cy="0"/>
        </a:xfrm>
      </p:grpSpPr>
      <p:sp>
        <p:nvSpPr>
          <p:cNvPr id="635" name="Google Shape;635;p88"/>
          <p:cNvSpPr txBox="1">
            <a:spLocks noGrp="1"/>
          </p:cNvSpPr>
          <p:nvPr>
            <p:ph type="body" idx="1"/>
          </p:nvPr>
        </p:nvSpPr>
        <p:spPr>
          <a:xfrm>
            <a:off x="442913" y="3599543"/>
            <a:ext cx="3528800" cy="2578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36" name="Google Shape;636;p88"/>
          <p:cNvSpPr txBox="1">
            <a:spLocks noGrp="1"/>
          </p:cNvSpPr>
          <p:nvPr>
            <p:ph type="body" idx="2"/>
          </p:nvPr>
        </p:nvSpPr>
        <p:spPr>
          <a:xfrm>
            <a:off x="442913" y="2095500"/>
            <a:ext cx="3528800" cy="1333600"/>
          </a:xfrm>
          <a:prstGeom prst="rect">
            <a:avLst/>
          </a:prstGeom>
          <a:noFill/>
          <a:ln>
            <a:noFill/>
          </a:ln>
        </p:spPr>
        <p:txBody>
          <a:bodyPr spcFirstLastPara="1" wrap="square" lIns="0" tIns="0" rIns="0" bIns="0" anchor="ctr" anchorCtr="0">
            <a:noAutofit/>
          </a:bodyPr>
          <a:lstStyle>
            <a:lvl1pPr marL="609585" marR="0" lvl="0" indent="-304792" algn="l">
              <a:lnSpc>
                <a:spcPct val="100000"/>
              </a:lnSpc>
              <a:spcBef>
                <a:spcPts val="0"/>
              </a:spcBef>
              <a:spcAft>
                <a:spcPts val="0"/>
              </a:spcAft>
              <a:buClr>
                <a:schemeClr val="accent3"/>
              </a:buClr>
              <a:buSzPts val="6400"/>
              <a:buFont typeface="Arial"/>
              <a:buNone/>
              <a:defRPr sz="8533" b="0" i="0" u="none" strike="noStrike" cap="none">
                <a:solidFill>
                  <a:schemeClr val="accent3"/>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37" name="Google Shape;637;p88"/>
          <p:cNvSpPr txBox="1">
            <a:spLocks noGrp="1"/>
          </p:cNvSpPr>
          <p:nvPr>
            <p:ph type="body" idx="3"/>
          </p:nvPr>
        </p:nvSpPr>
        <p:spPr>
          <a:xfrm>
            <a:off x="4327524" y="2095500"/>
            <a:ext cx="3533600" cy="1333600"/>
          </a:xfrm>
          <a:prstGeom prst="rect">
            <a:avLst/>
          </a:prstGeom>
          <a:noFill/>
          <a:ln>
            <a:noFill/>
          </a:ln>
        </p:spPr>
        <p:txBody>
          <a:bodyPr spcFirstLastPara="1" wrap="square" lIns="0" tIns="0" rIns="0" bIns="0" anchor="ctr" anchorCtr="0">
            <a:noAutofit/>
          </a:bodyPr>
          <a:lstStyle>
            <a:lvl1pPr marL="609585" marR="0" lvl="0" indent="-304792" algn="l">
              <a:lnSpc>
                <a:spcPct val="100000"/>
              </a:lnSpc>
              <a:spcBef>
                <a:spcPts val="0"/>
              </a:spcBef>
              <a:spcAft>
                <a:spcPts val="0"/>
              </a:spcAft>
              <a:buClr>
                <a:schemeClr val="dk2"/>
              </a:buClr>
              <a:buSzPts val="6400"/>
              <a:buFont typeface="Arial"/>
              <a:buNone/>
              <a:defRPr sz="8533" b="0" i="0" u="none" strike="noStrike" cap="none">
                <a:solidFill>
                  <a:schemeClr val="dk2"/>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38" name="Google Shape;638;p88"/>
          <p:cNvSpPr txBox="1">
            <a:spLocks noGrp="1"/>
          </p:cNvSpPr>
          <p:nvPr>
            <p:ph type="body" idx="4"/>
          </p:nvPr>
        </p:nvSpPr>
        <p:spPr>
          <a:xfrm>
            <a:off x="8222571" y="2095500"/>
            <a:ext cx="3528800" cy="1333600"/>
          </a:xfrm>
          <a:prstGeom prst="rect">
            <a:avLst/>
          </a:prstGeom>
          <a:noFill/>
          <a:ln>
            <a:noFill/>
          </a:ln>
        </p:spPr>
        <p:txBody>
          <a:bodyPr spcFirstLastPara="1" wrap="square" lIns="0" tIns="0" rIns="0" bIns="0" anchor="ctr" anchorCtr="0">
            <a:noAutofit/>
          </a:bodyPr>
          <a:lstStyle>
            <a:lvl1pPr marL="609585" marR="0" lvl="0" indent="-304792" algn="l">
              <a:lnSpc>
                <a:spcPct val="100000"/>
              </a:lnSpc>
              <a:spcBef>
                <a:spcPts val="0"/>
              </a:spcBef>
              <a:spcAft>
                <a:spcPts val="0"/>
              </a:spcAft>
              <a:buClr>
                <a:schemeClr val="accent1"/>
              </a:buClr>
              <a:buSzPts val="6400"/>
              <a:buFont typeface="Arial"/>
              <a:buNone/>
              <a:defRPr sz="8533" b="0" i="0" u="none" strike="noStrike" cap="none">
                <a:solidFill>
                  <a:schemeClr val="accent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39" name="Google Shape;639;p88"/>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40" name="Google Shape;640;p88"/>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641" name="Google Shape;641;p88"/>
          <p:cNvSpPr txBox="1">
            <a:spLocks noGrp="1"/>
          </p:cNvSpPr>
          <p:nvPr>
            <p:ph type="body" idx="5"/>
          </p:nvPr>
        </p:nvSpPr>
        <p:spPr>
          <a:xfrm>
            <a:off x="4327525" y="3599543"/>
            <a:ext cx="3533600" cy="2578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42" name="Google Shape;642;p88"/>
          <p:cNvSpPr txBox="1">
            <a:spLocks noGrp="1"/>
          </p:cNvSpPr>
          <p:nvPr>
            <p:ph type="body" idx="6"/>
          </p:nvPr>
        </p:nvSpPr>
        <p:spPr>
          <a:xfrm>
            <a:off x="8222571" y="3599543"/>
            <a:ext cx="3528800" cy="2578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50582650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Infographic and Chart">
  <p:cSld name="Infographic and Chart">
    <p:spTree>
      <p:nvGrpSpPr>
        <p:cNvPr id="1" name="Shape 643"/>
        <p:cNvGrpSpPr/>
        <p:nvPr/>
      </p:nvGrpSpPr>
      <p:grpSpPr>
        <a:xfrm>
          <a:off x="0" y="0"/>
          <a:ext cx="0" cy="0"/>
          <a:chOff x="0" y="0"/>
          <a:chExt cx="0" cy="0"/>
        </a:xfrm>
      </p:grpSpPr>
      <p:sp>
        <p:nvSpPr>
          <p:cNvPr id="644" name="Google Shape;644;p89"/>
          <p:cNvSpPr/>
          <p:nvPr/>
        </p:nvSpPr>
        <p:spPr>
          <a:xfrm>
            <a:off x="0" y="2103439"/>
            <a:ext cx="3972000" cy="4068800"/>
          </a:xfrm>
          <a:prstGeom prst="rect">
            <a:avLst/>
          </a:prstGeom>
          <a:solidFill>
            <a:srgbClr val="D04A02"/>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645" name="Google Shape;645;p89"/>
          <p:cNvSpPr txBox="1">
            <a:spLocks noGrp="1"/>
          </p:cNvSpPr>
          <p:nvPr>
            <p:ph type="body" idx="1"/>
          </p:nvPr>
        </p:nvSpPr>
        <p:spPr>
          <a:xfrm>
            <a:off x="360369" y="2103120"/>
            <a:ext cx="3612000" cy="1737200"/>
          </a:xfrm>
          <a:prstGeom prst="rect">
            <a:avLst/>
          </a:prstGeom>
          <a:noFill/>
          <a:ln>
            <a:noFill/>
          </a:ln>
        </p:spPr>
        <p:txBody>
          <a:bodyPr spcFirstLastPara="1" wrap="square" lIns="0" tIns="0" rIns="0" bIns="0" anchor="t" anchorCtr="0">
            <a:noAutofit/>
          </a:bodyPr>
          <a:lstStyle>
            <a:lvl1pPr marL="609585" marR="0" lvl="0" indent="-304792" algn="l">
              <a:lnSpc>
                <a:spcPct val="80000"/>
              </a:lnSpc>
              <a:spcBef>
                <a:spcPts val="0"/>
              </a:spcBef>
              <a:spcAft>
                <a:spcPts val="0"/>
              </a:spcAft>
              <a:buClr>
                <a:schemeClr val="lt1"/>
              </a:buClr>
              <a:buSzPts val="10200"/>
              <a:buFont typeface="Arial"/>
              <a:buNone/>
              <a:defRPr sz="13600" b="1" i="0" u="none" strike="noStrike" cap="none">
                <a:solidFill>
                  <a:schemeClr val="lt1"/>
                </a:solidFill>
                <a:latin typeface="Arial"/>
                <a:ea typeface="Arial"/>
                <a:cs typeface="Arial"/>
                <a:sym typeface="Arial"/>
              </a:defRPr>
            </a:lvl1pPr>
            <a:lvl2pPr marL="1219170" marR="0" lvl="1"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46" name="Google Shape;646;p89"/>
          <p:cNvSpPr txBox="1">
            <a:spLocks noGrp="1"/>
          </p:cNvSpPr>
          <p:nvPr>
            <p:ph type="body" idx="2"/>
          </p:nvPr>
        </p:nvSpPr>
        <p:spPr>
          <a:xfrm>
            <a:off x="442915" y="3931920"/>
            <a:ext cx="3329200" cy="20620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L="1219170" marR="0" lvl="1"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
        <p:nvSpPr>
          <p:cNvPr id="647" name="Google Shape;647;p89"/>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48" name="Google Shape;648;p89"/>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12734598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matchingName="One Column Content Dark">
  <p:cSld name="One Column Content Dark">
    <p:bg>
      <p:bgPr>
        <a:solidFill>
          <a:srgbClr val="464646"/>
        </a:solidFill>
        <a:effectLst/>
      </p:bgPr>
    </p:bg>
    <p:spTree>
      <p:nvGrpSpPr>
        <p:cNvPr id="1" name="Shape 649"/>
        <p:cNvGrpSpPr/>
        <p:nvPr/>
      </p:nvGrpSpPr>
      <p:grpSpPr>
        <a:xfrm>
          <a:off x="0" y="0"/>
          <a:ext cx="0" cy="0"/>
          <a:chOff x="0" y="0"/>
          <a:chExt cx="0" cy="0"/>
        </a:xfrm>
      </p:grpSpPr>
      <p:sp>
        <p:nvSpPr>
          <p:cNvPr id="650" name="Google Shape;650;p90"/>
          <p:cNvSpPr txBox="1">
            <a:spLocks noGrp="1"/>
          </p:cNvSpPr>
          <p:nvPr>
            <p:ph type="body" idx="1"/>
          </p:nvPr>
        </p:nvSpPr>
        <p:spPr>
          <a:xfrm>
            <a:off x="442915"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1pPr>
            <a:lvl2pPr marL="1219170" marR="0" lvl="1"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2pPr>
            <a:lvl3pPr marL="1828754" marR="0" lvl="2"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3pPr>
            <a:lvl4pPr marL="2438339" marR="0" lvl="3"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4pPr>
            <a:lvl5pPr marL="3047924" marR="0" lvl="4"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5pPr>
            <a:lvl6pPr marL="3657509" marR="0" lvl="5"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6pPr>
            <a:lvl7pPr marL="4267093" marR="0" lvl="6"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7pPr>
            <a:lvl8pPr marL="4876678" marR="0" lvl="7"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8pPr>
            <a:lvl9pPr marL="5486263" marR="0" lvl="8" indent="-406390" algn="l">
              <a:lnSpc>
                <a:spcPct val="100000"/>
              </a:lnSpc>
              <a:spcBef>
                <a:spcPts val="667"/>
              </a:spcBef>
              <a:spcAft>
                <a:spcPts val="667"/>
              </a:spcAft>
              <a:buClr>
                <a:schemeClr val="lt1"/>
              </a:buClr>
              <a:buSzPts val="1200"/>
              <a:buFont typeface="Arial"/>
              <a:buChar char="•"/>
              <a:defRPr sz="1600" b="0" i="0" u="none" strike="noStrike" cap="none">
                <a:solidFill>
                  <a:schemeClr val="lt1"/>
                </a:solidFill>
                <a:latin typeface="Arial"/>
                <a:ea typeface="Arial"/>
                <a:cs typeface="Arial"/>
                <a:sym typeface="Arial"/>
              </a:defRPr>
            </a:lvl9pPr>
          </a:lstStyle>
          <a:p>
            <a:endParaRPr/>
          </a:p>
        </p:txBody>
      </p:sp>
      <p:sp>
        <p:nvSpPr>
          <p:cNvPr id="651" name="Google Shape;651;p90"/>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lt1"/>
              </a:buClr>
              <a:buSzPts val="2400"/>
              <a:buFont typeface="Georgia"/>
              <a:buNone/>
              <a:defRPr sz="32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52" name="Google Shape;652;p90"/>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653" name="Google Shape;653;p90"/>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85441792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matchingName="Title and Chart Dark">
  <p:cSld name="Title and Chart Dark">
    <p:bg>
      <p:bgPr>
        <a:solidFill>
          <a:srgbClr val="464646"/>
        </a:solidFill>
        <a:effectLst/>
      </p:bgPr>
    </p:bg>
    <p:spTree>
      <p:nvGrpSpPr>
        <p:cNvPr id="1" name="Shape 654"/>
        <p:cNvGrpSpPr/>
        <p:nvPr/>
      </p:nvGrpSpPr>
      <p:grpSpPr>
        <a:xfrm>
          <a:off x="0" y="0"/>
          <a:ext cx="0" cy="0"/>
          <a:chOff x="0" y="0"/>
          <a:chExt cx="0" cy="0"/>
        </a:xfrm>
      </p:grpSpPr>
      <p:sp>
        <p:nvSpPr>
          <p:cNvPr id="655" name="Google Shape;655;p91"/>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lt1"/>
              </a:buClr>
              <a:buSzPts val="2400"/>
              <a:buFont typeface="Georgia"/>
              <a:buNone/>
              <a:defRPr sz="32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56" name="Google Shape;656;p91"/>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657" name="Google Shape;657;p91"/>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24638624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One Column Chart">
  <p:cSld name="One Column Chart">
    <p:spTree>
      <p:nvGrpSpPr>
        <p:cNvPr id="1" name="Shape 658"/>
        <p:cNvGrpSpPr/>
        <p:nvPr/>
      </p:nvGrpSpPr>
      <p:grpSpPr>
        <a:xfrm>
          <a:off x="0" y="0"/>
          <a:ext cx="0" cy="0"/>
          <a:chOff x="0" y="0"/>
          <a:chExt cx="0" cy="0"/>
        </a:xfrm>
      </p:grpSpPr>
      <p:sp>
        <p:nvSpPr>
          <p:cNvPr id="659" name="Google Shape;659;p92"/>
          <p:cNvSpPr txBox="1">
            <a:spLocks noGrp="1"/>
          </p:cNvSpPr>
          <p:nvPr>
            <p:ph type="body" idx="1"/>
          </p:nvPr>
        </p:nvSpPr>
        <p:spPr>
          <a:xfrm>
            <a:off x="442915"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60" name="Google Shape;660;p92"/>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61" name="Google Shape;661;p9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21208388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matchingName="One Column Chart Dark">
  <p:cSld name="One Column Chart Dark">
    <p:bg>
      <p:bgPr>
        <a:solidFill>
          <a:srgbClr val="464646"/>
        </a:solidFill>
        <a:effectLst/>
      </p:bgPr>
    </p:bg>
    <p:spTree>
      <p:nvGrpSpPr>
        <p:cNvPr id="1" name="Shape 662"/>
        <p:cNvGrpSpPr/>
        <p:nvPr/>
      </p:nvGrpSpPr>
      <p:grpSpPr>
        <a:xfrm>
          <a:off x="0" y="0"/>
          <a:ext cx="0" cy="0"/>
          <a:chOff x="0" y="0"/>
          <a:chExt cx="0" cy="0"/>
        </a:xfrm>
      </p:grpSpPr>
      <p:sp>
        <p:nvSpPr>
          <p:cNvPr id="663" name="Google Shape;663;p93"/>
          <p:cNvSpPr txBox="1">
            <a:spLocks noGrp="1"/>
          </p:cNvSpPr>
          <p:nvPr>
            <p:ph type="body" idx="1"/>
          </p:nvPr>
        </p:nvSpPr>
        <p:spPr>
          <a:xfrm>
            <a:off x="442915"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1pPr>
            <a:lvl2pPr marL="1219170" marR="0" lvl="1"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2pPr>
            <a:lvl3pPr marL="1828754" marR="0" lvl="2"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3pPr>
            <a:lvl4pPr marL="2438339" marR="0" lvl="3"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4pPr>
            <a:lvl5pPr marL="3047924" marR="0" lvl="4"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5pPr>
            <a:lvl6pPr marL="3657509" marR="0" lvl="5"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6pPr>
            <a:lvl7pPr marL="4267093" marR="0" lvl="6"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7pPr>
            <a:lvl8pPr marL="4876678" marR="0" lvl="7" indent="-406390" algn="l">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8pPr>
            <a:lvl9pPr marL="5486263" marR="0" lvl="8" indent="-406390" algn="l">
              <a:lnSpc>
                <a:spcPct val="100000"/>
              </a:lnSpc>
              <a:spcBef>
                <a:spcPts val="667"/>
              </a:spcBef>
              <a:spcAft>
                <a:spcPts val="667"/>
              </a:spcAft>
              <a:buClr>
                <a:schemeClr val="lt1"/>
              </a:buClr>
              <a:buSzPts val="1200"/>
              <a:buFont typeface="Arial"/>
              <a:buChar char="•"/>
              <a:defRPr sz="1600" b="0" i="0" u="none" strike="noStrike" cap="none">
                <a:solidFill>
                  <a:schemeClr val="lt1"/>
                </a:solidFill>
                <a:latin typeface="Arial"/>
                <a:ea typeface="Arial"/>
                <a:cs typeface="Arial"/>
                <a:sym typeface="Arial"/>
              </a:defRPr>
            </a:lvl9pPr>
          </a:lstStyle>
          <a:p>
            <a:endParaRPr/>
          </a:p>
        </p:txBody>
      </p:sp>
      <p:sp>
        <p:nvSpPr>
          <p:cNvPr id="664" name="Google Shape;664;p93"/>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lt1"/>
              </a:buClr>
              <a:buSzPts val="2400"/>
              <a:buFont typeface="Georgia"/>
              <a:buNone/>
              <a:defRPr sz="3200"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65" name="Google Shape;665;p93"/>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666" name="Google Shape;666;p93"/>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r>
              <a:rPr lang="en-US" sz="800" b="0" i="0" u="none" strike="noStrike" cap="none">
                <a:solidFill>
                  <a:schemeClr val="lt1"/>
                </a:solidFill>
                <a:latin typeface="Arial"/>
                <a:ea typeface="Arial"/>
                <a:cs typeface="Arial"/>
                <a:sym typeface="Arial"/>
              </a:rPr>
              <a:t>PwC</a:t>
            </a:r>
            <a:endParaRPr sz="14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1128962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Four Text Boxes for Icons">
  <p:cSld name="Four Text Boxes for Icons">
    <p:spTree>
      <p:nvGrpSpPr>
        <p:cNvPr id="1" name="Shape 667"/>
        <p:cNvGrpSpPr/>
        <p:nvPr/>
      </p:nvGrpSpPr>
      <p:grpSpPr>
        <a:xfrm>
          <a:off x="0" y="0"/>
          <a:ext cx="0" cy="0"/>
          <a:chOff x="0" y="0"/>
          <a:chExt cx="0" cy="0"/>
        </a:xfrm>
      </p:grpSpPr>
      <p:sp>
        <p:nvSpPr>
          <p:cNvPr id="668" name="Google Shape;668;p94"/>
          <p:cNvSpPr txBox="1">
            <a:spLocks noGrp="1"/>
          </p:cNvSpPr>
          <p:nvPr>
            <p:ph type="body" idx="1"/>
          </p:nvPr>
        </p:nvSpPr>
        <p:spPr>
          <a:xfrm>
            <a:off x="442913"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69" name="Google Shape;669;p94"/>
          <p:cNvSpPr txBox="1">
            <a:spLocks noGrp="1"/>
          </p:cNvSpPr>
          <p:nvPr>
            <p:ph type="body" idx="2"/>
          </p:nvPr>
        </p:nvSpPr>
        <p:spPr>
          <a:xfrm>
            <a:off x="3359637"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70" name="Google Shape;670;p94"/>
          <p:cNvSpPr txBox="1">
            <a:spLocks noGrp="1"/>
          </p:cNvSpPr>
          <p:nvPr>
            <p:ph type="body" idx="3"/>
          </p:nvPr>
        </p:nvSpPr>
        <p:spPr>
          <a:xfrm>
            <a:off x="6276363"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71" name="Google Shape;671;p94"/>
          <p:cNvSpPr txBox="1">
            <a:spLocks noGrp="1"/>
          </p:cNvSpPr>
          <p:nvPr>
            <p:ph type="body" idx="4"/>
          </p:nvPr>
        </p:nvSpPr>
        <p:spPr>
          <a:xfrm>
            <a:off x="9193088"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672" name="Google Shape;672;p94"/>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73" name="Google Shape;673;p94"/>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7596617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Four Team Images">
  <p:cSld name="Four Team Images">
    <p:spTree>
      <p:nvGrpSpPr>
        <p:cNvPr id="1" name="Shape 674"/>
        <p:cNvGrpSpPr/>
        <p:nvPr/>
      </p:nvGrpSpPr>
      <p:grpSpPr>
        <a:xfrm>
          <a:off x="0" y="0"/>
          <a:ext cx="0" cy="0"/>
          <a:chOff x="0" y="0"/>
          <a:chExt cx="0" cy="0"/>
        </a:xfrm>
      </p:grpSpPr>
      <p:sp>
        <p:nvSpPr>
          <p:cNvPr id="675" name="Google Shape;675;p95"/>
          <p:cNvSpPr/>
          <p:nvPr/>
        </p:nvSpPr>
        <p:spPr>
          <a:xfrm>
            <a:off x="442912"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76" name="Google Shape;676;p95"/>
          <p:cNvSpPr/>
          <p:nvPr/>
        </p:nvSpPr>
        <p:spPr>
          <a:xfrm>
            <a:off x="3359637"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77" name="Google Shape;677;p95"/>
          <p:cNvSpPr/>
          <p:nvPr/>
        </p:nvSpPr>
        <p:spPr>
          <a:xfrm>
            <a:off x="6276363"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78" name="Google Shape;678;p95"/>
          <p:cNvSpPr/>
          <p:nvPr/>
        </p:nvSpPr>
        <p:spPr>
          <a:xfrm>
            <a:off x="9193088"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679" name="Google Shape;679;p95"/>
          <p:cNvSpPr txBox="1">
            <a:spLocks noGrp="1"/>
          </p:cNvSpPr>
          <p:nvPr>
            <p:ph type="body" idx="1"/>
          </p:nvPr>
        </p:nvSpPr>
        <p:spPr>
          <a:xfrm>
            <a:off x="442912"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680" name="Google Shape;680;p95"/>
          <p:cNvSpPr txBox="1">
            <a:spLocks noGrp="1"/>
          </p:cNvSpPr>
          <p:nvPr>
            <p:ph type="body" idx="2"/>
          </p:nvPr>
        </p:nvSpPr>
        <p:spPr>
          <a:xfrm>
            <a:off x="3359637"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681" name="Google Shape;681;p95"/>
          <p:cNvSpPr txBox="1">
            <a:spLocks noGrp="1"/>
          </p:cNvSpPr>
          <p:nvPr>
            <p:ph type="body" idx="3"/>
          </p:nvPr>
        </p:nvSpPr>
        <p:spPr>
          <a:xfrm>
            <a:off x="6276363"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682" name="Google Shape;682;p95"/>
          <p:cNvSpPr txBox="1">
            <a:spLocks noGrp="1"/>
          </p:cNvSpPr>
          <p:nvPr>
            <p:ph type="body" idx="4"/>
          </p:nvPr>
        </p:nvSpPr>
        <p:spPr>
          <a:xfrm>
            <a:off x="9193088"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683" name="Google Shape;683;p95"/>
          <p:cNvSpPr txBox="1">
            <a:spLocks noGrp="1"/>
          </p:cNvSpPr>
          <p:nvPr>
            <p:ph type="title"/>
          </p:nvPr>
        </p:nvSpPr>
        <p:spPr>
          <a:xfrm>
            <a:off x="442913" y="432000"/>
            <a:ext cx="11306000" cy="13872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84" name="Google Shape;684;p95"/>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58843701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matchingName="Thank You Light">
  <p:cSld name="Thank You Light">
    <p:bg>
      <p:bgPr>
        <a:solidFill>
          <a:schemeClr val="lt1"/>
        </a:solidFill>
        <a:effectLst/>
      </p:bgPr>
    </p:bg>
    <p:spTree>
      <p:nvGrpSpPr>
        <p:cNvPr id="1" name="Shape 685"/>
        <p:cNvGrpSpPr/>
        <p:nvPr/>
      </p:nvGrpSpPr>
      <p:grpSpPr>
        <a:xfrm>
          <a:off x="0" y="0"/>
          <a:ext cx="0" cy="0"/>
          <a:chOff x="0" y="0"/>
          <a:chExt cx="0" cy="0"/>
        </a:xfrm>
      </p:grpSpPr>
      <p:sp>
        <p:nvSpPr>
          <p:cNvPr id="686" name="Google Shape;686;p96"/>
          <p:cNvSpPr/>
          <p:nvPr/>
        </p:nvSpPr>
        <p:spPr>
          <a:xfrm>
            <a:off x="0" y="4940853"/>
            <a:ext cx="12192000" cy="1917200"/>
          </a:xfrm>
          <a:prstGeom prst="rect">
            <a:avLst/>
          </a:prstGeom>
          <a:solidFill>
            <a:srgbClr val="D04A02"/>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687" name="Google Shape;687;p96"/>
          <p:cNvSpPr txBox="1">
            <a:spLocks noGrp="1"/>
          </p:cNvSpPr>
          <p:nvPr>
            <p:ph type="ctrTitle"/>
          </p:nvPr>
        </p:nvSpPr>
        <p:spPr>
          <a:xfrm>
            <a:off x="442915" y="428625"/>
            <a:ext cx="5474000" cy="24288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dk1"/>
              </a:buClr>
              <a:buSzPts val="4400"/>
              <a:buFont typeface="Georgia"/>
              <a:buNone/>
              <a:defRPr sz="5867"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88" name="Google Shape;688;p96"/>
          <p:cNvSpPr/>
          <p:nvPr/>
        </p:nvSpPr>
        <p:spPr>
          <a:xfrm>
            <a:off x="5334000" y="0"/>
            <a:ext cx="6858000" cy="6858000"/>
          </a:xfrm>
          <a:prstGeom prst="rect">
            <a:avLst/>
          </a:prstGeom>
          <a:no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689" name="Google Shape;689;p96"/>
          <p:cNvSpPr txBox="1">
            <a:spLocks noGrp="1"/>
          </p:cNvSpPr>
          <p:nvPr>
            <p:ph type="body" idx="1"/>
          </p:nvPr>
        </p:nvSpPr>
        <p:spPr>
          <a:xfrm>
            <a:off x="442912" y="5259600"/>
            <a:ext cx="11306000" cy="14516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1pPr>
            <a:lvl2pPr marL="1219170" marR="0" lvl="1"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9pPr>
          </a:lstStyle>
          <a:p>
            <a:endParaRPr/>
          </a:p>
        </p:txBody>
      </p:sp>
      <p:sp>
        <p:nvSpPr>
          <p:cNvPr id="690" name="Google Shape;690;p96"/>
          <p:cNvSpPr/>
          <p:nvPr/>
        </p:nvSpPr>
        <p:spPr>
          <a:xfrm>
            <a:off x="5334000" y="0"/>
            <a:ext cx="6858000" cy="6858000"/>
          </a:xfrm>
          <a:prstGeom prst="rect">
            <a:avLst/>
          </a:prstGeom>
          <a:no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691" name="Google Shape;691;p96"/>
          <p:cNvSpPr txBox="1"/>
          <p:nvPr/>
        </p:nvSpPr>
        <p:spPr>
          <a:xfrm>
            <a:off x="442913" y="4400548"/>
            <a:ext cx="5474000" cy="3404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900"/>
              <a:buFont typeface="Arial"/>
              <a:buNone/>
            </a:pPr>
            <a:r>
              <a:rPr lang="en-US" sz="1200" b="0" i="0" u="none" strike="noStrike" cap="none">
                <a:solidFill>
                  <a:schemeClr val="dk1"/>
                </a:solidFill>
                <a:latin typeface="Arial"/>
                <a:ea typeface="Arial"/>
                <a:cs typeface="Arial"/>
                <a:sym typeface="Arial"/>
              </a:rPr>
              <a:t>pwc.com</a:t>
            </a:r>
            <a:endParaRPr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36110917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matchingName="Thank You Dark">
  <p:cSld name="Thank You Dark">
    <p:bg>
      <p:bgPr>
        <a:solidFill>
          <a:srgbClr val="464646"/>
        </a:solidFill>
        <a:effectLst/>
      </p:bgPr>
    </p:bg>
    <p:spTree>
      <p:nvGrpSpPr>
        <p:cNvPr id="1" name="Shape 692"/>
        <p:cNvGrpSpPr/>
        <p:nvPr/>
      </p:nvGrpSpPr>
      <p:grpSpPr>
        <a:xfrm>
          <a:off x="0" y="0"/>
          <a:ext cx="0" cy="0"/>
          <a:chOff x="0" y="0"/>
          <a:chExt cx="0" cy="0"/>
        </a:xfrm>
      </p:grpSpPr>
      <p:sp>
        <p:nvSpPr>
          <p:cNvPr id="693" name="Google Shape;693;p97"/>
          <p:cNvSpPr/>
          <p:nvPr/>
        </p:nvSpPr>
        <p:spPr>
          <a:xfrm>
            <a:off x="0" y="4940853"/>
            <a:ext cx="12192000" cy="1917200"/>
          </a:xfrm>
          <a:prstGeom prst="rect">
            <a:avLst/>
          </a:prstGeom>
          <a:solidFill>
            <a:srgbClr val="D04A02"/>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sp>
        <p:nvSpPr>
          <p:cNvPr id="694" name="Google Shape;694;p97"/>
          <p:cNvSpPr txBox="1">
            <a:spLocks noGrp="1"/>
          </p:cNvSpPr>
          <p:nvPr>
            <p:ph type="ctrTitle"/>
          </p:nvPr>
        </p:nvSpPr>
        <p:spPr>
          <a:xfrm>
            <a:off x="442915" y="428625"/>
            <a:ext cx="5474000" cy="24288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4400"/>
              <a:buFont typeface="Georgia"/>
              <a:buNone/>
              <a:defRPr sz="5867"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695" name="Google Shape;695;p97"/>
          <p:cNvSpPr/>
          <p:nvPr/>
        </p:nvSpPr>
        <p:spPr>
          <a:xfrm>
            <a:off x="5334000" y="0"/>
            <a:ext cx="6858000" cy="6858000"/>
          </a:xfrm>
          <a:prstGeom prst="rect">
            <a:avLst/>
          </a:prstGeom>
          <a:no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696" name="Google Shape;696;p97"/>
          <p:cNvSpPr txBox="1">
            <a:spLocks noGrp="1"/>
          </p:cNvSpPr>
          <p:nvPr>
            <p:ph type="body" idx="1"/>
          </p:nvPr>
        </p:nvSpPr>
        <p:spPr>
          <a:xfrm>
            <a:off x="442912" y="5259600"/>
            <a:ext cx="11306000" cy="14516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1pPr>
            <a:lvl2pPr marL="1219170" marR="0" lvl="1"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2pPr>
            <a:lvl3pPr marL="1828754" marR="0" lvl="2"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3pPr>
            <a:lvl4pPr marL="2438339" marR="0" lvl="3"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4pPr>
            <a:lvl5pPr marL="3047924" marR="0" lvl="4"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5pPr>
            <a:lvl6pPr marL="3657509" marR="0" lvl="5"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6pPr>
            <a:lvl7pPr marL="4267093" marR="0" lvl="6"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7pPr>
            <a:lvl8pPr marL="4876678" marR="0" lvl="7"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8pPr>
            <a:lvl9pPr marL="5486263" marR="0" lvl="8" indent="-304792" algn="l">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9pPr>
          </a:lstStyle>
          <a:p>
            <a:endParaRPr/>
          </a:p>
        </p:txBody>
      </p:sp>
      <p:sp>
        <p:nvSpPr>
          <p:cNvPr id="697" name="Google Shape;697;p97"/>
          <p:cNvSpPr/>
          <p:nvPr/>
        </p:nvSpPr>
        <p:spPr>
          <a:xfrm>
            <a:off x="5334000" y="0"/>
            <a:ext cx="6858000" cy="6858000"/>
          </a:xfrm>
          <a:prstGeom prst="rect">
            <a:avLst/>
          </a:prstGeom>
          <a:noFill/>
          <a:ln>
            <a:noFill/>
          </a:ln>
        </p:spPr>
        <p:txBody>
          <a:bodyPr spcFirstLastPara="1" wrap="square" lIns="91433" tIns="45700" rIns="91433"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dk1"/>
              </a:solidFill>
              <a:latin typeface="Arial"/>
              <a:ea typeface="Arial"/>
              <a:cs typeface="Arial"/>
              <a:sym typeface="Arial"/>
            </a:endParaRPr>
          </a:p>
        </p:txBody>
      </p:sp>
      <p:sp>
        <p:nvSpPr>
          <p:cNvPr id="698" name="Google Shape;698;p97"/>
          <p:cNvSpPr txBox="1"/>
          <p:nvPr/>
        </p:nvSpPr>
        <p:spPr>
          <a:xfrm>
            <a:off x="442913" y="4400548"/>
            <a:ext cx="5474000" cy="3404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lt1"/>
              </a:buClr>
              <a:buSzPts val="900"/>
              <a:buFont typeface="Arial"/>
              <a:buNone/>
            </a:pPr>
            <a:r>
              <a:rPr lang="en-US" sz="1200" b="0" i="0" u="none" strike="noStrike" cap="none">
                <a:solidFill>
                  <a:schemeClr val="lt1"/>
                </a:solidFill>
                <a:latin typeface="Arial"/>
                <a:ea typeface="Arial"/>
                <a:cs typeface="Arial"/>
                <a:sym typeface="Arial"/>
              </a:rPr>
              <a:t>pwc.com</a:t>
            </a:r>
            <a:endParaRPr sz="12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365412411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matchingName="Title Slide Logo Shape Rose">
  <p:cSld name="Title Slide Logo Shape Rose">
    <p:spTree>
      <p:nvGrpSpPr>
        <p:cNvPr id="1" name="Shape 699"/>
        <p:cNvGrpSpPr/>
        <p:nvPr/>
      </p:nvGrpSpPr>
      <p:grpSpPr>
        <a:xfrm>
          <a:off x="0" y="0"/>
          <a:ext cx="0" cy="0"/>
          <a:chOff x="0" y="0"/>
          <a:chExt cx="0" cy="0"/>
        </a:xfrm>
      </p:grpSpPr>
      <p:grpSp>
        <p:nvGrpSpPr>
          <p:cNvPr id="700" name="Google Shape;700;p98"/>
          <p:cNvGrpSpPr/>
          <p:nvPr/>
        </p:nvGrpSpPr>
        <p:grpSpPr>
          <a:xfrm>
            <a:off x="1" y="1"/>
            <a:ext cx="8914103" cy="6858001"/>
            <a:chOff x="0" y="0"/>
            <a:chExt cx="8914102" cy="6858001"/>
          </a:xfrm>
        </p:grpSpPr>
        <p:sp>
          <p:nvSpPr>
            <p:cNvPr id="701" name="Google Shape;701;p98"/>
            <p:cNvSpPr/>
            <p:nvPr/>
          </p:nvSpPr>
          <p:spPr>
            <a:xfrm>
              <a:off x="0" y="0"/>
              <a:ext cx="8914102" cy="6858001"/>
            </a:xfrm>
            <a:custGeom>
              <a:avLst/>
              <a:gdLst/>
              <a:ahLst/>
              <a:cxnLst/>
              <a:rect l="l" t="t" r="r" b="b"/>
              <a:pathLst>
                <a:path w="8914102" h="6858001" extrusionOk="0">
                  <a:moveTo>
                    <a:pt x="1260764" y="0"/>
                  </a:moveTo>
                  <a:lnTo>
                    <a:pt x="5169189" y="0"/>
                  </a:lnTo>
                  <a:lnTo>
                    <a:pt x="5169189" y="765175"/>
                  </a:lnTo>
                  <a:lnTo>
                    <a:pt x="5937540" y="765175"/>
                  </a:lnTo>
                  <a:lnTo>
                    <a:pt x="5937540" y="1957388"/>
                  </a:lnTo>
                  <a:lnTo>
                    <a:pt x="7920327" y="1957388"/>
                  </a:lnTo>
                  <a:lnTo>
                    <a:pt x="7920327" y="4899025"/>
                  </a:lnTo>
                  <a:lnTo>
                    <a:pt x="8914102" y="4899025"/>
                  </a:lnTo>
                  <a:lnTo>
                    <a:pt x="8914102" y="6858000"/>
                  </a:lnTo>
                  <a:lnTo>
                    <a:pt x="7920327" y="6858000"/>
                  </a:lnTo>
                  <a:lnTo>
                    <a:pt x="5937540" y="6858000"/>
                  </a:lnTo>
                  <a:lnTo>
                    <a:pt x="5169189" y="6858000"/>
                  </a:lnTo>
                  <a:lnTo>
                    <a:pt x="3705515" y="6858000"/>
                  </a:lnTo>
                  <a:lnTo>
                    <a:pt x="1260764" y="6858000"/>
                  </a:lnTo>
                  <a:lnTo>
                    <a:pt x="1260764" y="6858001"/>
                  </a:lnTo>
                  <a:lnTo>
                    <a:pt x="0" y="6858001"/>
                  </a:lnTo>
                  <a:lnTo>
                    <a:pt x="0" y="1"/>
                  </a:lnTo>
                  <a:lnTo>
                    <a:pt x="1260764" y="1"/>
                  </a:lnTo>
                  <a:close/>
                </a:path>
              </a:pathLst>
            </a:custGeom>
            <a:solidFill>
              <a:srgbClr val="D9395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chemeClr val="lt1"/>
                </a:solidFill>
                <a:latin typeface="Arial"/>
                <a:ea typeface="Arial"/>
                <a:cs typeface="Arial"/>
                <a:sym typeface="Arial"/>
              </a:endParaRPr>
            </a:p>
          </p:txBody>
        </p:sp>
        <p:pic>
          <p:nvPicPr>
            <p:cNvPr id="702" name="Google Shape;702;p98"/>
            <p:cNvPicPr preferRelativeResize="0"/>
            <p:nvPr/>
          </p:nvPicPr>
          <p:blipFill rotWithShape="1">
            <a:blip r:embed="rId2">
              <a:alphaModFix/>
            </a:blip>
            <a:srcRect/>
            <a:stretch/>
          </p:blipFill>
          <p:spPr>
            <a:xfrm>
              <a:off x="185139" y="5330952"/>
              <a:ext cx="1636775" cy="1351183"/>
            </a:xfrm>
            <a:prstGeom prst="rect">
              <a:avLst/>
            </a:prstGeom>
            <a:noFill/>
            <a:ln>
              <a:noFill/>
            </a:ln>
          </p:spPr>
        </p:pic>
      </p:grpSp>
      <p:sp>
        <p:nvSpPr>
          <p:cNvPr id="703" name="Google Shape;703;p98"/>
          <p:cNvSpPr txBox="1">
            <a:spLocks noGrp="1"/>
          </p:cNvSpPr>
          <p:nvPr>
            <p:ph type="ctrTitle"/>
          </p:nvPr>
        </p:nvSpPr>
        <p:spPr>
          <a:xfrm>
            <a:off x="442913" y="1009185"/>
            <a:ext cx="5258800" cy="2420000"/>
          </a:xfrm>
          <a:prstGeom prst="rect">
            <a:avLst/>
          </a:prstGeom>
          <a:noFill/>
          <a:ln>
            <a:noFill/>
          </a:ln>
        </p:spPr>
        <p:txBody>
          <a:bodyPr spcFirstLastPara="1" wrap="square" lIns="0" tIns="0" rIns="0" bIns="0" anchor="b" anchorCtr="0">
            <a:noAutofit/>
          </a:bodyPr>
          <a:lstStyle>
            <a:lvl1pPr marR="0" lvl="0" algn="l">
              <a:lnSpc>
                <a:spcPct val="85000"/>
              </a:lnSpc>
              <a:spcBef>
                <a:spcPts val="0"/>
              </a:spcBef>
              <a:spcAft>
                <a:spcPts val="0"/>
              </a:spcAft>
              <a:buClr>
                <a:schemeClr val="lt1"/>
              </a:buClr>
              <a:buSzPts val="3800"/>
              <a:buFont typeface="Georgia"/>
              <a:buNone/>
              <a:defRPr sz="5067" b="0" i="0" u="none" strike="noStrike" cap="none">
                <a:solidFill>
                  <a:schemeClr val="lt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04" name="Google Shape;704;p98"/>
          <p:cNvSpPr txBox="1">
            <a:spLocks noGrp="1"/>
          </p:cNvSpPr>
          <p:nvPr>
            <p:ph type="subTitle" idx="1"/>
          </p:nvPr>
        </p:nvSpPr>
        <p:spPr>
          <a:xfrm>
            <a:off x="442915" y="3749040"/>
            <a:ext cx="5258800" cy="5944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1pPr>
            <a:lvl2pPr marR="0" lvl="1"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3pPr>
            <a:lvl4pPr marR="0" lvl="3"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4pPr>
            <a:lvl5pPr marR="0" lvl="4"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5pPr>
            <a:lvl6pPr marR="0" lvl="5"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6pPr>
            <a:lvl7pPr marR="0" lvl="6"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7pPr>
            <a:lvl8pPr marR="0" lvl="7"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8pPr>
            <a:lvl9pPr marR="0" lvl="8" algn="l">
              <a:lnSpc>
                <a:spcPct val="100000"/>
              </a:lnSpc>
              <a:spcBef>
                <a:spcPts val="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52423940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Title and Full Content - Subtitle">
  <p:cSld name="Title and Full Content - Subtitle">
    <p:spTree>
      <p:nvGrpSpPr>
        <p:cNvPr id="1" name="Shape 705"/>
        <p:cNvGrpSpPr/>
        <p:nvPr/>
      </p:nvGrpSpPr>
      <p:grpSpPr>
        <a:xfrm>
          <a:off x="0" y="0"/>
          <a:ext cx="0" cy="0"/>
          <a:chOff x="0" y="0"/>
          <a:chExt cx="0" cy="0"/>
        </a:xfrm>
      </p:grpSpPr>
      <p:sp>
        <p:nvSpPr>
          <p:cNvPr id="706" name="Google Shape;706;p99"/>
          <p:cNvSpPr txBox="1">
            <a:spLocks noGrp="1"/>
          </p:cNvSpPr>
          <p:nvPr>
            <p:ph type="body" idx="1"/>
          </p:nvPr>
        </p:nvSpPr>
        <p:spPr>
          <a:xfrm>
            <a:off x="442913" y="2103439"/>
            <a:ext cx="1130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07" name="Google Shape;707;p99"/>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08" name="Google Shape;708;p99"/>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09" name="Google Shape;709;p99"/>
          <p:cNvSpPr txBox="1">
            <a:spLocks noGrp="1"/>
          </p:cNvSpPr>
          <p:nvPr>
            <p:ph type="subTitle" idx="2"/>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426699270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wo Content - Subtitle">
  <p:cSld name="Two Content - Subtitle">
    <p:spTree>
      <p:nvGrpSpPr>
        <p:cNvPr id="1" name="Shape 710"/>
        <p:cNvGrpSpPr/>
        <p:nvPr/>
      </p:nvGrpSpPr>
      <p:grpSpPr>
        <a:xfrm>
          <a:off x="0" y="0"/>
          <a:ext cx="0" cy="0"/>
          <a:chOff x="0" y="0"/>
          <a:chExt cx="0" cy="0"/>
        </a:xfrm>
      </p:grpSpPr>
      <p:sp>
        <p:nvSpPr>
          <p:cNvPr id="711" name="Google Shape;711;p100"/>
          <p:cNvSpPr txBox="1">
            <a:spLocks noGrp="1"/>
          </p:cNvSpPr>
          <p:nvPr>
            <p:ph type="body" idx="1"/>
          </p:nvPr>
        </p:nvSpPr>
        <p:spPr>
          <a:xfrm>
            <a:off x="442913" y="2103439"/>
            <a:ext cx="5474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12" name="Google Shape;712;p100"/>
          <p:cNvSpPr txBox="1">
            <a:spLocks noGrp="1"/>
          </p:cNvSpPr>
          <p:nvPr>
            <p:ph type="body" idx="2"/>
          </p:nvPr>
        </p:nvSpPr>
        <p:spPr>
          <a:xfrm>
            <a:off x="6275388" y="2103437"/>
            <a:ext cx="5474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13" name="Google Shape;713;p100"/>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14" name="Google Shape;714;p100"/>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15" name="Google Shape;715;p100"/>
          <p:cNvSpPr txBox="1">
            <a:spLocks noGrp="1"/>
          </p:cNvSpPr>
          <p:nvPr>
            <p:ph type="subTitle" idx="3"/>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345899417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Content and Image - Subtitle">
  <p:cSld name="Content and Image - Subtitle">
    <p:spTree>
      <p:nvGrpSpPr>
        <p:cNvPr id="1" name="Shape 716"/>
        <p:cNvGrpSpPr/>
        <p:nvPr/>
      </p:nvGrpSpPr>
      <p:grpSpPr>
        <a:xfrm>
          <a:off x="0" y="0"/>
          <a:ext cx="0" cy="0"/>
          <a:chOff x="0" y="0"/>
          <a:chExt cx="0" cy="0"/>
        </a:xfrm>
      </p:grpSpPr>
      <p:sp>
        <p:nvSpPr>
          <p:cNvPr id="717" name="Google Shape;717;p101"/>
          <p:cNvSpPr/>
          <p:nvPr/>
        </p:nvSpPr>
        <p:spPr>
          <a:xfrm>
            <a:off x="6096000" y="0"/>
            <a:ext cx="6096000" cy="68580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18" name="Google Shape;718;p101"/>
          <p:cNvSpPr txBox="1">
            <a:spLocks noGrp="1"/>
          </p:cNvSpPr>
          <p:nvPr>
            <p:ph type="body" idx="1"/>
          </p:nvPr>
        </p:nvSpPr>
        <p:spPr>
          <a:xfrm>
            <a:off x="442913" y="2103439"/>
            <a:ext cx="5318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19" name="Google Shape;719;p101"/>
          <p:cNvSpPr txBox="1">
            <a:spLocks noGrp="1"/>
          </p:cNvSpPr>
          <p:nvPr>
            <p:ph type="title"/>
          </p:nvPr>
        </p:nvSpPr>
        <p:spPr>
          <a:xfrm>
            <a:off x="442915" y="430515"/>
            <a:ext cx="5318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20" name="Google Shape;720;p101"/>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
        <p:nvSpPr>
          <p:cNvPr id="721" name="Google Shape;721;p101"/>
          <p:cNvSpPr txBox="1">
            <a:spLocks noGrp="1"/>
          </p:cNvSpPr>
          <p:nvPr>
            <p:ph type="subTitle" idx="2"/>
          </p:nvPr>
        </p:nvSpPr>
        <p:spPr>
          <a:xfrm>
            <a:off x="442912" y="933433"/>
            <a:ext cx="5318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251491520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Three Content - Subtitle">
  <p:cSld name="Three Content - Subtitle">
    <p:spTree>
      <p:nvGrpSpPr>
        <p:cNvPr id="1" name="Shape 722"/>
        <p:cNvGrpSpPr/>
        <p:nvPr/>
      </p:nvGrpSpPr>
      <p:grpSpPr>
        <a:xfrm>
          <a:off x="0" y="0"/>
          <a:ext cx="0" cy="0"/>
          <a:chOff x="0" y="0"/>
          <a:chExt cx="0" cy="0"/>
        </a:xfrm>
      </p:grpSpPr>
      <p:sp>
        <p:nvSpPr>
          <p:cNvPr id="723" name="Google Shape;723;p102"/>
          <p:cNvSpPr txBox="1">
            <a:spLocks noGrp="1"/>
          </p:cNvSpPr>
          <p:nvPr>
            <p:ph type="body" idx="1"/>
          </p:nvPr>
        </p:nvSpPr>
        <p:spPr>
          <a:xfrm>
            <a:off x="442913"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24" name="Google Shape;724;p102"/>
          <p:cNvSpPr txBox="1">
            <a:spLocks noGrp="1"/>
          </p:cNvSpPr>
          <p:nvPr>
            <p:ph type="body" idx="2"/>
          </p:nvPr>
        </p:nvSpPr>
        <p:spPr>
          <a:xfrm>
            <a:off x="4332288"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25" name="Google Shape;725;p102"/>
          <p:cNvSpPr txBox="1">
            <a:spLocks noGrp="1"/>
          </p:cNvSpPr>
          <p:nvPr>
            <p:ph type="body" idx="3"/>
          </p:nvPr>
        </p:nvSpPr>
        <p:spPr>
          <a:xfrm>
            <a:off x="8220076"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26" name="Google Shape;726;p102"/>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27" name="Google Shape;727;p102"/>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28" name="Google Shape;728;p102"/>
          <p:cNvSpPr txBox="1">
            <a:spLocks noGrp="1"/>
          </p:cNvSpPr>
          <p:nvPr>
            <p:ph type="subTitle" idx="4"/>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280912083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Four Content - Subtitle">
  <p:cSld name="Four Content - Subtitle">
    <p:spTree>
      <p:nvGrpSpPr>
        <p:cNvPr id="1" name="Shape 729"/>
        <p:cNvGrpSpPr/>
        <p:nvPr/>
      </p:nvGrpSpPr>
      <p:grpSpPr>
        <a:xfrm>
          <a:off x="0" y="0"/>
          <a:ext cx="0" cy="0"/>
          <a:chOff x="0" y="0"/>
          <a:chExt cx="0" cy="0"/>
        </a:xfrm>
      </p:grpSpPr>
      <p:sp>
        <p:nvSpPr>
          <p:cNvPr id="730" name="Google Shape;730;p103"/>
          <p:cNvSpPr txBox="1">
            <a:spLocks noGrp="1"/>
          </p:cNvSpPr>
          <p:nvPr>
            <p:ph type="body" idx="1"/>
          </p:nvPr>
        </p:nvSpPr>
        <p:spPr>
          <a:xfrm>
            <a:off x="442913"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31" name="Google Shape;731;p103"/>
          <p:cNvSpPr txBox="1">
            <a:spLocks noGrp="1"/>
          </p:cNvSpPr>
          <p:nvPr>
            <p:ph type="body" idx="2"/>
          </p:nvPr>
        </p:nvSpPr>
        <p:spPr>
          <a:xfrm>
            <a:off x="3360613"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32" name="Google Shape;732;p103"/>
          <p:cNvSpPr txBox="1">
            <a:spLocks noGrp="1"/>
          </p:cNvSpPr>
          <p:nvPr>
            <p:ph type="body" idx="3"/>
          </p:nvPr>
        </p:nvSpPr>
        <p:spPr>
          <a:xfrm>
            <a:off x="6275388"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33" name="Google Shape;733;p103"/>
          <p:cNvSpPr txBox="1">
            <a:spLocks noGrp="1"/>
          </p:cNvSpPr>
          <p:nvPr>
            <p:ph type="body" idx="4"/>
          </p:nvPr>
        </p:nvSpPr>
        <p:spPr>
          <a:xfrm>
            <a:off x="9190163" y="2103439"/>
            <a:ext cx="25560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34" name="Google Shape;734;p103"/>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35" name="Google Shape;735;p103"/>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36" name="Google Shape;736;p103"/>
          <p:cNvSpPr txBox="1">
            <a:spLocks noGrp="1"/>
          </p:cNvSpPr>
          <p:nvPr>
            <p:ph type="subTitle" idx="5"/>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62593472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Five Content - Subtitle">
  <p:cSld name="Five Content - Subtitle">
    <p:spTree>
      <p:nvGrpSpPr>
        <p:cNvPr id="1" name="Shape 737"/>
        <p:cNvGrpSpPr/>
        <p:nvPr/>
      </p:nvGrpSpPr>
      <p:grpSpPr>
        <a:xfrm>
          <a:off x="0" y="0"/>
          <a:ext cx="0" cy="0"/>
          <a:chOff x="0" y="0"/>
          <a:chExt cx="0" cy="0"/>
        </a:xfrm>
      </p:grpSpPr>
      <p:sp>
        <p:nvSpPr>
          <p:cNvPr id="738" name="Google Shape;738;p104"/>
          <p:cNvSpPr txBox="1">
            <a:spLocks noGrp="1"/>
          </p:cNvSpPr>
          <p:nvPr>
            <p:ph type="body" idx="1"/>
          </p:nvPr>
        </p:nvSpPr>
        <p:spPr>
          <a:xfrm>
            <a:off x="442913"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39" name="Google Shape;739;p104"/>
          <p:cNvSpPr txBox="1">
            <a:spLocks noGrp="1"/>
          </p:cNvSpPr>
          <p:nvPr>
            <p:ph type="body" idx="2"/>
          </p:nvPr>
        </p:nvSpPr>
        <p:spPr>
          <a:xfrm>
            <a:off x="2777045"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40" name="Google Shape;740;p104"/>
          <p:cNvSpPr txBox="1">
            <a:spLocks noGrp="1"/>
          </p:cNvSpPr>
          <p:nvPr>
            <p:ph type="body" idx="3"/>
          </p:nvPr>
        </p:nvSpPr>
        <p:spPr>
          <a:xfrm>
            <a:off x="5111177"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41" name="Google Shape;741;p104"/>
          <p:cNvSpPr txBox="1">
            <a:spLocks noGrp="1"/>
          </p:cNvSpPr>
          <p:nvPr>
            <p:ph type="body" idx="4"/>
          </p:nvPr>
        </p:nvSpPr>
        <p:spPr>
          <a:xfrm>
            <a:off x="7445309"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42" name="Google Shape;742;p104"/>
          <p:cNvSpPr txBox="1">
            <a:spLocks noGrp="1"/>
          </p:cNvSpPr>
          <p:nvPr>
            <p:ph type="body" idx="5"/>
          </p:nvPr>
        </p:nvSpPr>
        <p:spPr>
          <a:xfrm>
            <a:off x="9779443" y="2103439"/>
            <a:ext cx="1972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43" name="Google Shape;743;p104"/>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44" name="Google Shape;744;p104"/>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45" name="Google Shape;745;p104"/>
          <p:cNvSpPr txBox="1">
            <a:spLocks noGrp="1"/>
          </p:cNvSpPr>
          <p:nvPr>
            <p:ph type="subTitle" idx="6"/>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307601012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Three Images - Subtitle">
  <p:cSld name="Three Images - Subtitle">
    <p:spTree>
      <p:nvGrpSpPr>
        <p:cNvPr id="1" name="Shape 746"/>
        <p:cNvGrpSpPr/>
        <p:nvPr/>
      </p:nvGrpSpPr>
      <p:grpSpPr>
        <a:xfrm>
          <a:off x="0" y="0"/>
          <a:ext cx="0" cy="0"/>
          <a:chOff x="0" y="0"/>
          <a:chExt cx="0" cy="0"/>
        </a:xfrm>
      </p:grpSpPr>
      <p:sp>
        <p:nvSpPr>
          <p:cNvPr id="747" name="Google Shape;747;p105"/>
          <p:cNvSpPr/>
          <p:nvPr/>
        </p:nvSpPr>
        <p:spPr>
          <a:xfrm>
            <a:off x="442911" y="2100263"/>
            <a:ext cx="3528800" cy="30176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48" name="Google Shape;748;p105"/>
          <p:cNvSpPr/>
          <p:nvPr/>
        </p:nvSpPr>
        <p:spPr>
          <a:xfrm>
            <a:off x="4331493" y="2100263"/>
            <a:ext cx="3528800" cy="30176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49" name="Google Shape;749;p105"/>
          <p:cNvSpPr/>
          <p:nvPr/>
        </p:nvSpPr>
        <p:spPr>
          <a:xfrm>
            <a:off x="8220075" y="2100263"/>
            <a:ext cx="3528800" cy="30176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50" name="Google Shape;750;p105"/>
          <p:cNvSpPr txBox="1">
            <a:spLocks noGrp="1"/>
          </p:cNvSpPr>
          <p:nvPr>
            <p:ph type="body" idx="1"/>
          </p:nvPr>
        </p:nvSpPr>
        <p:spPr>
          <a:xfrm>
            <a:off x="442913" y="5280025"/>
            <a:ext cx="3528800" cy="892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51" name="Google Shape;751;p105"/>
          <p:cNvSpPr txBox="1">
            <a:spLocks noGrp="1"/>
          </p:cNvSpPr>
          <p:nvPr>
            <p:ph type="body" idx="2"/>
          </p:nvPr>
        </p:nvSpPr>
        <p:spPr>
          <a:xfrm>
            <a:off x="4331495" y="5280025"/>
            <a:ext cx="3528800" cy="892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52" name="Google Shape;752;p105"/>
          <p:cNvSpPr txBox="1">
            <a:spLocks noGrp="1"/>
          </p:cNvSpPr>
          <p:nvPr>
            <p:ph type="body" idx="3"/>
          </p:nvPr>
        </p:nvSpPr>
        <p:spPr>
          <a:xfrm>
            <a:off x="8220076" y="5280025"/>
            <a:ext cx="3528800" cy="8924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53" name="Google Shape;753;p105"/>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54" name="Google Shape;754;p105"/>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55" name="Google Shape;755;p105"/>
          <p:cNvSpPr txBox="1">
            <a:spLocks noGrp="1"/>
          </p:cNvSpPr>
          <p:nvPr>
            <p:ph type="subTitle" idx="4"/>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260173285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Four Text Boxes for Icons - Subtitle">
  <p:cSld name="Four Text Boxes for Icons - Subtitle">
    <p:spTree>
      <p:nvGrpSpPr>
        <p:cNvPr id="1" name="Shape 756"/>
        <p:cNvGrpSpPr/>
        <p:nvPr/>
      </p:nvGrpSpPr>
      <p:grpSpPr>
        <a:xfrm>
          <a:off x="0" y="0"/>
          <a:ext cx="0" cy="0"/>
          <a:chOff x="0" y="0"/>
          <a:chExt cx="0" cy="0"/>
        </a:xfrm>
      </p:grpSpPr>
      <p:sp>
        <p:nvSpPr>
          <p:cNvPr id="757" name="Google Shape;757;p106"/>
          <p:cNvSpPr txBox="1">
            <a:spLocks noGrp="1"/>
          </p:cNvSpPr>
          <p:nvPr>
            <p:ph type="body" idx="1"/>
          </p:nvPr>
        </p:nvSpPr>
        <p:spPr>
          <a:xfrm>
            <a:off x="442913"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58" name="Google Shape;758;p106"/>
          <p:cNvSpPr txBox="1">
            <a:spLocks noGrp="1"/>
          </p:cNvSpPr>
          <p:nvPr>
            <p:ph type="body" idx="2"/>
          </p:nvPr>
        </p:nvSpPr>
        <p:spPr>
          <a:xfrm>
            <a:off x="3358199"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59" name="Google Shape;759;p106"/>
          <p:cNvSpPr txBox="1">
            <a:spLocks noGrp="1"/>
          </p:cNvSpPr>
          <p:nvPr>
            <p:ph type="body" idx="3"/>
          </p:nvPr>
        </p:nvSpPr>
        <p:spPr>
          <a:xfrm>
            <a:off x="6273483"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60" name="Google Shape;760;p106"/>
          <p:cNvSpPr txBox="1">
            <a:spLocks noGrp="1"/>
          </p:cNvSpPr>
          <p:nvPr>
            <p:ph type="body" idx="4"/>
          </p:nvPr>
        </p:nvSpPr>
        <p:spPr>
          <a:xfrm>
            <a:off x="9188767" y="3429000"/>
            <a:ext cx="2560400" cy="27432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2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267"/>
              </a:spcBef>
              <a:spcAft>
                <a:spcPts val="2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61" name="Google Shape;761;p106"/>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62" name="Google Shape;762;p106"/>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63" name="Google Shape;763;p106"/>
          <p:cNvSpPr txBox="1">
            <a:spLocks noGrp="1"/>
          </p:cNvSpPr>
          <p:nvPr>
            <p:ph type="subTitle" idx="5"/>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343925786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Four Team Images - Subtitle">
  <p:cSld name="Four Team Images - Subtitle">
    <p:spTree>
      <p:nvGrpSpPr>
        <p:cNvPr id="1" name="Shape 764"/>
        <p:cNvGrpSpPr/>
        <p:nvPr/>
      </p:nvGrpSpPr>
      <p:grpSpPr>
        <a:xfrm>
          <a:off x="0" y="0"/>
          <a:ext cx="0" cy="0"/>
          <a:chOff x="0" y="0"/>
          <a:chExt cx="0" cy="0"/>
        </a:xfrm>
      </p:grpSpPr>
      <p:sp>
        <p:nvSpPr>
          <p:cNvPr id="765" name="Google Shape;765;p107"/>
          <p:cNvSpPr/>
          <p:nvPr/>
        </p:nvSpPr>
        <p:spPr>
          <a:xfrm>
            <a:off x="442912"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66" name="Google Shape;766;p107"/>
          <p:cNvSpPr/>
          <p:nvPr/>
        </p:nvSpPr>
        <p:spPr>
          <a:xfrm>
            <a:off x="3359637"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67" name="Google Shape;767;p107"/>
          <p:cNvSpPr/>
          <p:nvPr/>
        </p:nvSpPr>
        <p:spPr>
          <a:xfrm>
            <a:off x="6276363"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68" name="Google Shape;768;p107"/>
          <p:cNvSpPr/>
          <p:nvPr/>
        </p:nvSpPr>
        <p:spPr>
          <a:xfrm>
            <a:off x="9193088" y="2100263"/>
            <a:ext cx="1326000" cy="1328800"/>
          </a:xfrm>
          <a:prstGeom prst="rect">
            <a:avLst/>
          </a:prstGeom>
          <a:solidFill>
            <a:srgbClr val="DEDEDE"/>
          </a:solidFill>
          <a:ln>
            <a:noFill/>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600" b="0" i="0" u="none" strike="noStrike" cap="none">
              <a:solidFill>
                <a:schemeClr val="lt1"/>
              </a:solidFill>
              <a:latin typeface="Arial"/>
              <a:ea typeface="Arial"/>
              <a:cs typeface="Arial"/>
              <a:sym typeface="Arial"/>
            </a:endParaRPr>
          </a:p>
        </p:txBody>
      </p:sp>
      <p:sp>
        <p:nvSpPr>
          <p:cNvPr id="769" name="Google Shape;769;p107"/>
          <p:cNvSpPr txBox="1">
            <a:spLocks noGrp="1"/>
          </p:cNvSpPr>
          <p:nvPr>
            <p:ph type="body" idx="1"/>
          </p:nvPr>
        </p:nvSpPr>
        <p:spPr>
          <a:xfrm>
            <a:off x="442912"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770" name="Google Shape;770;p107"/>
          <p:cNvSpPr txBox="1">
            <a:spLocks noGrp="1"/>
          </p:cNvSpPr>
          <p:nvPr>
            <p:ph type="body" idx="2"/>
          </p:nvPr>
        </p:nvSpPr>
        <p:spPr>
          <a:xfrm>
            <a:off x="3358197"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771" name="Google Shape;771;p107"/>
          <p:cNvSpPr txBox="1">
            <a:spLocks noGrp="1"/>
          </p:cNvSpPr>
          <p:nvPr>
            <p:ph type="body" idx="3"/>
          </p:nvPr>
        </p:nvSpPr>
        <p:spPr>
          <a:xfrm>
            <a:off x="6273483"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772" name="Google Shape;772;p107"/>
          <p:cNvSpPr txBox="1">
            <a:spLocks noGrp="1"/>
          </p:cNvSpPr>
          <p:nvPr>
            <p:ph type="body" idx="4"/>
          </p:nvPr>
        </p:nvSpPr>
        <p:spPr>
          <a:xfrm>
            <a:off x="9188767" y="3657600"/>
            <a:ext cx="2560400" cy="2514400"/>
          </a:xfrm>
          <a:prstGeom prst="rect">
            <a:avLst/>
          </a:prstGeom>
          <a:noFill/>
          <a:ln>
            <a:noFill/>
          </a:ln>
        </p:spPr>
        <p:txBody>
          <a:bodyPr spcFirstLastPara="1" wrap="square" lIns="0" tIns="0" rIns="0" bIns="0" anchor="t" anchorCtr="0">
            <a:noAutofit/>
          </a:bodyPr>
          <a:lstStyle>
            <a:lvl1pPr marL="609585" marR="0" lvl="0" indent="-304792" algn="l">
              <a:lnSpc>
                <a:spcPct val="100000"/>
              </a:lnSpc>
              <a:spcBef>
                <a:spcPts val="0"/>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1pPr>
            <a:lvl2pPr marL="1219170" marR="0" lvl="1"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2pPr>
            <a:lvl3pPr marL="1828754" marR="0" lvl="2"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3pPr>
            <a:lvl4pPr marL="2438339" marR="0" lvl="3"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4pPr>
            <a:lvl5pPr marL="3047924" marR="0" lvl="4"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5pPr>
            <a:lvl6pPr marL="3657509" marR="0" lvl="5"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6pPr>
            <a:lvl7pPr marL="4267093" marR="0" lvl="6"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7pPr>
            <a:lvl8pPr marL="4876678" marR="0" lvl="7" indent="-304792" algn="l">
              <a:lnSpc>
                <a:spcPct val="100000"/>
              </a:lnSpc>
              <a:spcBef>
                <a:spcPts val="267"/>
              </a:spcBef>
              <a:spcAft>
                <a:spcPts val="0"/>
              </a:spcAft>
              <a:buClr>
                <a:schemeClr val="dk1"/>
              </a:buClr>
              <a:buSzPts val="1200"/>
              <a:buFont typeface="Arial"/>
              <a:buNone/>
              <a:defRPr sz="1600" b="0" i="0" u="none" strike="noStrike" cap="none">
                <a:solidFill>
                  <a:schemeClr val="dk1"/>
                </a:solidFill>
                <a:latin typeface="Arial"/>
                <a:ea typeface="Arial"/>
                <a:cs typeface="Arial"/>
                <a:sym typeface="Arial"/>
              </a:defRPr>
            </a:lvl8pPr>
            <a:lvl9pPr marL="5486263" marR="0" lvl="8" indent="-304792" algn="l">
              <a:lnSpc>
                <a:spcPct val="100000"/>
              </a:lnSpc>
              <a:spcBef>
                <a:spcPts val="267"/>
              </a:spcBef>
              <a:spcAft>
                <a:spcPts val="267"/>
              </a:spcAft>
              <a:buClr>
                <a:schemeClr val="dk1"/>
              </a:buClr>
              <a:buSzPts val="1200"/>
              <a:buFont typeface="Arial"/>
              <a:buNone/>
              <a:defRPr sz="1600" b="0" i="0" u="none" strike="noStrike" cap="none">
                <a:solidFill>
                  <a:schemeClr val="dk1"/>
                </a:solidFill>
                <a:latin typeface="Arial"/>
                <a:ea typeface="Arial"/>
                <a:cs typeface="Arial"/>
                <a:sym typeface="Arial"/>
              </a:defRPr>
            </a:lvl9pPr>
          </a:lstStyle>
          <a:p>
            <a:endParaRPr/>
          </a:p>
        </p:txBody>
      </p:sp>
      <p:sp>
        <p:nvSpPr>
          <p:cNvPr id="773" name="Google Shape;773;p107"/>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74" name="Google Shape;774;p107"/>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75" name="Google Shape;775;p107"/>
          <p:cNvSpPr txBox="1">
            <a:spLocks noGrp="1"/>
          </p:cNvSpPr>
          <p:nvPr>
            <p:ph type="subTitle" idx="5"/>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155872785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One Column Chart - Subtitle">
  <p:cSld name="One Column Chart - Subtitle">
    <p:spTree>
      <p:nvGrpSpPr>
        <p:cNvPr id="1" name="Shape 776"/>
        <p:cNvGrpSpPr/>
        <p:nvPr/>
      </p:nvGrpSpPr>
      <p:grpSpPr>
        <a:xfrm>
          <a:off x="0" y="0"/>
          <a:ext cx="0" cy="0"/>
          <a:chOff x="0" y="0"/>
          <a:chExt cx="0" cy="0"/>
        </a:xfrm>
      </p:grpSpPr>
      <p:sp>
        <p:nvSpPr>
          <p:cNvPr id="777" name="Google Shape;777;p108"/>
          <p:cNvSpPr txBox="1">
            <a:spLocks noGrp="1"/>
          </p:cNvSpPr>
          <p:nvPr>
            <p:ph type="body" idx="1"/>
          </p:nvPr>
        </p:nvSpPr>
        <p:spPr>
          <a:xfrm>
            <a:off x="442915" y="2103439"/>
            <a:ext cx="3528800" cy="4068800"/>
          </a:xfrm>
          <a:prstGeom prst="rect">
            <a:avLst/>
          </a:prstGeom>
          <a:noFill/>
          <a:ln>
            <a:noFill/>
          </a:ln>
        </p:spPr>
        <p:txBody>
          <a:bodyPr spcFirstLastPara="1" wrap="square" lIns="0" tIns="0" rIns="0" bIns="0" anchor="t" anchorCtr="0">
            <a:noAutofit/>
          </a:bodyPr>
          <a:lstStyle>
            <a:lvl1pPr marL="609585" marR="0" lvl="0" indent="-406390" algn="l">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endParaRPr/>
          </a:p>
        </p:txBody>
      </p:sp>
      <p:sp>
        <p:nvSpPr>
          <p:cNvPr id="778" name="Google Shape;778;p108"/>
          <p:cNvSpPr txBox="1">
            <a:spLocks noGrp="1"/>
          </p:cNvSpPr>
          <p:nvPr>
            <p:ph type="title"/>
          </p:nvPr>
        </p:nvSpPr>
        <p:spPr>
          <a:xfrm>
            <a:off x="442913" y="430515"/>
            <a:ext cx="11306000" cy="5028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
        <p:nvSpPr>
          <p:cNvPr id="779" name="Google Shape;779;p108"/>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
        <p:nvSpPr>
          <p:cNvPr id="780" name="Google Shape;780;p108"/>
          <p:cNvSpPr txBox="1">
            <a:spLocks noGrp="1"/>
          </p:cNvSpPr>
          <p:nvPr>
            <p:ph type="subTitle" idx="2"/>
          </p:nvPr>
        </p:nvSpPr>
        <p:spPr>
          <a:xfrm>
            <a:off x="442912" y="933433"/>
            <a:ext cx="11306000" cy="886000"/>
          </a:xfrm>
          <a:prstGeom prst="rect">
            <a:avLst/>
          </a:prstGeom>
          <a:noFill/>
          <a:ln>
            <a:noFill/>
          </a:ln>
        </p:spPr>
        <p:txBody>
          <a:bodyPr spcFirstLastPara="1" wrap="square" lIns="0" tIns="0" rIns="0" bIns="0" anchor="t" anchorCtr="0">
            <a:noAutofit/>
          </a:bodyPr>
          <a:lstStyle>
            <a:lvl1pPr marR="0" lvl="0"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1pPr>
            <a:lvl2pPr marR="0" lvl="1"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2pPr>
            <a:lvl3pPr marR="0" lvl="2"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3pPr>
            <a:lvl4pPr marR="0" lvl="3"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4pPr>
            <a:lvl5pPr marR="0" lvl="4"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5pPr>
            <a:lvl6pPr marR="0" lvl="5"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6pPr>
            <a:lvl7pPr marR="0" lvl="6"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7pPr>
            <a:lvl8pPr marR="0" lvl="7"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8pPr>
            <a:lvl9pPr marR="0" lvl="8" algn="l">
              <a:lnSpc>
                <a:spcPct val="85000"/>
              </a:lnSpc>
              <a:spcBef>
                <a:spcPts val="0"/>
              </a:spcBef>
              <a:spcAft>
                <a:spcPts val="0"/>
              </a:spcAft>
              <a:buClr>
                <a:schemeClr val="dk1"/>
              </a:buClr>
              <a:buSzPts val="1800"/>
              <a:buFont typeface="Arial"/>
              <a:buNone/>
              <a:defRPr sz="24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283983769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matchingName="Section Header Rose Manual">
  <p:cSld name="Section Header Rose Manual">
    <p:bg>
      <p:bgPr>
        <a:solidFill>
          <a:srgbClr val="D93954"/>
        </a:solidFill>
        <a:effectLst/>
      </p:bgPr>
    </p:bg>
    <p:spTree>
      <p:nvGrpSpPr>
        <p:cNvPr id="1" name="Shape 781"/>
        <p:cNvGrpSpPr/>
        <p:nvPr/>
      </p:nvGrpSpPr>
      <p:grpSpPr>
        <a:xfrm>
          <a:off x="0" y="0"/>
          <a:ext cx="0" cy="0"/>
          <a:chOff x="0" y="0"/>
          <a:chExt cx="0" cy="0"/>
        </a:xfrm>
      </p:grpSpPr>
      <p:sp>
        <p:nvSpPr>
          <p:cNvPr id="782" name="Google Shape;782;p109"/>
          <p:cNvSpPr txBox="1">
            <a:spLocks noGrp="1"/>
          </p:cNvSpPr>
          <p:nvPr>
            <p:ph type="title"/>
          </p:nvPr>
        </p:nvSpPr>
        <p:spPr>
          <a:xfrm>
            <a:off x="442913" y="428625"/>
            <a:ext cx="1374800" cy="1966000"/>
          </a:xfrm>
          <a:prstGeom prst="rect">
            <a:avLst/>
          </a:prstGeom>
          <a:noFill/>
          <a:ln>
            <a:noFill/>
          </a:ln>
        </p:spPr>
        <p:txBody>
          <a:bodyPr spcFirstLastPara="1" wrap="square" lIns="0" tIns="0" rIns="0" bIns="0" anchor="t" anchorCtr="0">
            <a:noAutofit/>
          </a:bodyPr>
          <a:lstStyle>
            <a:lvl1pPr marR="0" lvl="0" algn="l">
              <a:lnSpc>
                <a:spcPct val="80000"/>
              </a:lnSpc>
              <a:spcBef>
                <a:spcPts val="0"/>
              </a:spcBef>
              <a:spcAft>
                <a:spcPts val="0"/>
              </a:spcAft>
              <a:buClr>
                <a:schemeClr val="lt1"/>
              </a:buClr>
              <a:buSzPts val="10800"/>
              <a:buFont typeface="Arial"/>
              <a:buNone/>
              <a:defRPr sz="14400" b="0" i="0" u="none" strike="noStrike" cap="none">
                <a:solidFill>
                  <a:schemeClr val="lt1"/>
                </a:solidFill>
                <a:latin typeface="Arial"/>
                <a:ea typeface="Arial"/>
                <a:cs typeface="Arial"/>
                <a:sym typeface="Arial"/>
              </a:defRPr>
            </a:lvl1pPr>
            <a:lvl2pPr lvl="1" algn="l">
              <a:lnSpc>
                <a:spcPct val="100000"/>
              </a:lnSpc>
              <a:spcBef>
                <a:spcPts val="0"/>
              </a:spcBef>
              <a:spcAft>
                <a:spcPts val="0"/>
              </a:spcAft>
              <a:buSzPts val="1100"/>
              <a:buNone/>
              <a:defRPr sz="1867"/>
            </a:lvl2pPr>
            <a:lvl3pPr lvl="2" algn="l">
              <a:lnSpc>
                <a:spcPct val="100000"/>
              </a:lnSpc>
              <a:spcBef>
                <a:spcPts val="0"/>
              </a:spcBef>
              <a:spcAft>
                <a:spcPts val="0"/>
              </a:spcAft>
              <a:buSzPts val="1100"/>
              <a:buNone/>
              <a:defRPr sz="1867"/>
            </a:lvl3pPr>
            <a:lvl4pPr lvl="3" algn="l">
              <a:lnSpc>
                <a:spcPct val="100000"/>
              </a:lnSpc>
              <a:spcBef>
                <a:spcPts val="0"/>
              </a:spcBef>
              <a:spcAft>
                <a:spcPts val="0"/>
              </a:spcAft>
              <a:buSzPts val="1100"/>
              <a:buNone/>
              <a:defRPr sz="1867"/>
            </a:lvl4pPr>
            <a:lvl5pPr lvl="4" algn="l">
              <a:lnSpc>
                <a:spcPct val="100000"/>
              </a:lnSpc>
              <a:spcBef>
                <a:spcPts val="0"/>
              </a:spcBef>
              <a:spcAft>
                <a:spcPts val="0"/>
              </a:spcAft>
              <a:buSzPts val="1100"/>
              <a:buNone/>
              <a:defRPr sz="1867"/>
            </a:lvl5pPr>
            <a:lvl6pPr lvl="5" algn="l">
              <a:lnSpc>
                <a:spcPct val="100000"/>
              </a:lnSpc>
              <a:spcBef>
                <a:spcPts val="0"/>
              </a:spcBef>
              <a:spcAft>
                <a:spcPts val="0"/>
              </a:spcAft>
              <a:buSzPts val="1100"/>
              <a:buNone/>
              <a:defRPr sz="1867"/>
            </a:lvl6pPr>
            <a:lvl7pPr lvl="6" algn="l">
              <a:lnSpc>
                <a:spcPct val="100000"/>
              </a:lnSpc>
              <a:spcBef>
                <a:spcPts val="0"/>
              </a:spcBef>
              <a:spcAft>
                <a:spcPts val="0"/>
              </a:spcAft>
              <a:buSzPts val="1100"/>
              <a:buNone/>
              <a:defRPr sz="1867"/>
            </a:lvl7pPr>
            <a:lvl8pPr lvl="7" algn="l">
              <a:lnSpc>
                <a:spcPct val="100000"/>
              </a:lnSpc>
              <a:spcBef>
                <a:spcPts val="0"/>
              </a:spcBef>
              <a:spcAft>
                <a:spcPts val="0"/>
              </a:spcAft>
              <a:buSzPts val="1100"/>
              <a:buNone/>
              <a:defRPr sz="1867"/>
            </a:lvl8pPr>
            <a:lvl9pPr lvl="8" algn="l">
              <a:lnSpc>
                <a:spcPct val="100000"/>
              </a:lnSpc>
              <a:spcBef>
                <a:spcPts val="0"/>
              </a:spcBef>
              <a:spcAft>
                <a:spcPts val="0"/>
              </a:spcAft>
              <a:buSzPts val="1100"/>
              <a:buNone/>
              <a:defRPr sz="1867"/>
            </a:lvl9pPr>
          </a:lstStyle>
          <a:p>
            <a:endParaRPr/>
          </a:p>
        </p:txBody>
      </p:sp>
    </p:spTree>
    <p:extLst>
      <p:ext uri="{BB962C8B-B14F-4D97-AF65-F5344CB8AC3E}">
        <p14:creationId xmlns:p14="http://schemas.microsoft.com/office/powerpoint/2010/main" val="279954570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83"/>
        <p:cNvGrpSpPr/>
        <p:nvPr/>
      </p:nvGrpSpPr>
      <p:grpSpPr>
        <a:xfrm>
          <a:off x="0" y="0"/>
          <a:ext cx="0" cy="0"/>
          <a:chOff x="0" y="0"/>
          <a:chExt cx="0" cy="0"/>
        </a:xfrm>
      </p:grpSpPr>
      <p:sp>
        <p:nvSpPr>
          <p:cNvPr id="784" name="Google Shape;784;p110"/>
          <p:cNvSpPr txBox="1">
            <a:spLocks noGrp="1"/>
          </p:cNvSpPr>
          <p:nvPr>
            <p:ph type="sldNum" idx="12"/>
          </p:nvPr>
        </p:nvSpPr>
        <p:spPr>
          <a:xfrm>
            <a:off x="8218489" y="6492240"/>
            <a:ext cx="3530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91183542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Title and Chart Dark 1">
  <p:cSld name="Title and Chart Dark 1">
    <p:bg>
      <p:bgPr>
        <a:solidFill>
          <a:srgbClr val="464646"/>
        </a:solidFill>
        <a:effectLst/>
      </p:bgPr>
    </p:bg>
    <p:spTree>
      <p:nvGrpSpPr>
        <p:cNvPr id="1" name="Shape 785"/>
        <p:cNvGrpSpPr/>
        <p:nvPr/>
      </p:nvGrpSpPr>
      <p:grpSpPr>
        <a:xfrm>
          <a:off x="0" y="0"/>
          <a:ext cx="0" cy="0"/>
          <a:chOff x="0" y="0"/>
          <a:chExt cx="0" cy="0"/>
        </a:xfrm>
      </p:grpSpPr>
      <p:sp>
        <p:nvSpPr>
          <p:cNvPr id="786" name="Google Shape;786;p111"/>
          <p:cNvSpPr>
            <a:spLocks noGrp="1"/>
          </p:cNvSpPr>
          <p:nvPr>
            <p:ph type="chart" idx="2"/>
          </p:nvPr>
        </p:nvSpPr>
        <p:spPr>
          <a:xfrm>
            <a:off x="442913" y="2103439"/>
            <a:ext cx="11306000" cy="4068800"/>
          </a:xfrm>
          <a:prstGeom prst="rect">
            <a:avLst/>
          </a:prstGeom>
          <a:noFill/>
          <a:ln>
            <a:noFill/>
          </a:ln>
        </p:spPr>
        <p:txBody>
          <a:bodyPr spcFirstLastPara="1" wrap="square" lIns="0" tIns="0" rIns="0" bIns="0" anchor="ctr" anchorCtr="0">
            <a:noAutofit/>
          </a:bodyPr>
          <a:lstStyle>
            <a:lvl1pPr marR="0" lvl="0" algn="ctr" rtl="0">
              <a:lnSpc>
                <a:spcPct val="100000"/>
              </a:lnSpc>
              <a:spcBef>
                <a:spcPts val="0"/>
              </a:spcBef>
              <a:spcAft>
                <a:spcPts val="0"/>
              </a:spcAft>
              <a:buClr>
                <a:schemeClr val="lt1"/>
              </a:buClr>
              <a:buSzPts val="900"/>
              <a:buFont typeface="Arial"/>
              <a:buNone/>
              <a:defRPr sz="1200" b="0" i="0" u="none" strike="noStrike" cap="none">
                <a:solidFill>
                  <a:schemeClr val="lt1"/>
                </a:solidFill>
                <a:latin typeface="Arial"/>
                <a:ea typeface="Arial"/>
                <a:cs typeface="Arial"/>
                <a:sym typeface="Arial"/>
              </a:defRPr>
            </a:lvl1pPr>
            <a:lvl2pPr marR="0" lvl="1" algn="l" rtl="0">
              <a:lnSpc>
                <a:spcPct val="100000"/>
              </a:lnSpc>
              <a:spcBef>
                <a:spcPts val="1200"/>
              </a:spcBef>
              <a:spcAft>
                <a:spcPts val="0"/>
              </a:spcAft>
              <a:buClr>
                <a:schemeClr val="lt1"/>
              </a:buClr>
              <a:buSzPts val="1200"/>
              <a:buFont typeface="Arial"/>
              <a:buNone/>
              <a:defRPr sz="1600" b="0" i="0" u="none" strike="noStrike" cap="none">
                <a:solidFill>
                  <a:schemeClr val="lt1"/>
                </a:solidFill>
                <a:latin typeface="Arial"/>
                <a:ea typeface="Arial"/>
                <a:cs typeface="Arial"/>
                <a:sym typeface="Arial"/>
              </a:defRPr>
            </a:lvl2pPr>
            <a:lvl3pPr marR="0" lvl="2" algn="l" rtl="0">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3pPr>
            <a:lvl4pPr marR="0" lvl="3" algn="l" rtl="0">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4pPr>
            <a:lvl5pPr marR="0" lvl="4" algn="l" rtl="0">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5pPr>
            <a:lvl6pPr marR="0" lvl="5" algn="l" rtl="0">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6pPr>
            <a:lvl7pPr marR="0" lvl="6" algn="l" rtl="0">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7pPr>
            <a:lvl8pPr marR="0" lvl="7" algn="l" rtl="0">
              <a:lnSpc>
                <a:spcPct val="100000"/>
              </a:lnSpc>
              <a:spcBef>
                <a:spcPts val="667"/>
              </a:spcBef>
              <a:spcAft>
                <a:spcPts val="0"/>
              </a:spcAft>
              <a:buClr>
                <a:schemeClr val="lt1"/>
              </a:buClr>
              <a:buSzPts val="1200"/>
              <a:buFont typeface="Arial"/>
              <a:buChar char="–"/>
              <a:defRPr sz="1600" b="0" i="0" u="none" strike="noStrike" cap="none">
                <a:solidFill>
                  <a:schemeClr val="lt1"/>
                </a:solidFill>
                <a:latin typeface="Arial"/>
                <a:ea typeface="Arial"/>
                <a:cs typeface="Arial"/>
                <a:sym typeface="Arial"/>
              </a:defRPr>
            </a:lvl8pPr>
            <a:lvl9pPr marR="0" lvl="8" algn="l" rtl="0">
              <a:lnSpc>
                <a:spcPct val="100000"/>
              </a:lnSpc>
              <a:spcBef>
                <a:spcPts val="667"/>
              </a:spcBef>
              <a:spcAft>
                <a:spcPts val="667"/>
              </a:spcAft>
              <a:buClr>
                <a:schemeClr val="lt1"/>
              </a:buClr>
              <a:buSzPts val="1200"/>
              <a:buFont typeface="Arial"/>
              <a:buChar char="•"/>
              <a:defRPr sz="1600" b="0" i="0" u="none" strike="noStrike" cap="none">
                <a:solidFill>
                  <a:schemeClr val="lt1"/>
                </a:solidFill>
                <a:latin typeface="Arial"/>
                <a:ea typeface="Arial"/>
                <a:cs typeface="Arial"/>
                <a:sym typeface="Arial"/>
              </a:defRPr>
            </a:lvl9pPr>
          </a:lstStyle>
          <a:p>
            <a:endParaRPr/>
          </a:p>
        </p:txBody>
      </p:sp>
      <p:sp>
        <p:nvSpPr>
          <p:cNvPr id="787" name="Google Shape;787;p111"/>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lvl="0" algn="l">
              <a:lnSpc>
                <a:spcPct val="85000"/>
              </a:lnSpc>
              <a:spcBef>
                <a:spcPts val="0"/>
              </a:spcBef>
              <a:spcAft>
                <a:spcPts val="0"/>
              </a:spcAft>
              <a:buClr>
                <a:schemeClr val="lt1"/>
              </a:buClr>
              <a:buSzPts val="2400"/>
              <a:buFont typeface="Georgia"/>
              <a:buNone/>
              <a:defRPr>
                <a:solidFill>
                  <a:schemeClr val="lt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88" name="Google Shape;788;p111"/>
          <p:cNvSpPr txBox="1">
            <a:spLocks noGrp="1"/>
          </p:cNvSpPr>
          <p:nvPr>
            <p:ph type="dt" idx="10"/>
          </p:nvPr>
        </p:nvSpPr>
        <p:spPr>
          <a:xfrm>
            <a:off x="9984296" y="6355080"/>
            <a:ext cx="1764800" cy="137200"/>
          </a:xfrm>
          <a:prstGeom prst="rect">
            <a:avLst/>
          </a:prstGeom>
          <a:noFill/>
          <a:ln>
            <a:noFill/>
          </a:ln>
        </p:spPr>
        <p:txBody>
          <a:bodyPr spcFirstLastPara="1" wrap="square" lIns="0" tIns="0" rIns="0" bIns="0" anchor="b" anchorCtr="0">
            <a:noAutofit/>
          </a:bodyPr>
          <a:lstStyle>
            <a:lvl1pPr marR="0" lvl="0" algn="r"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789" name="Google Shape;789;p111"/>
          <p:cNvSpPr txBox="1">
            <a:spLocks noGrp="1"/>
          </p:cNvSpPr>
          <p:nvPr>
            <p:ph type="ftr" idx="11"/>
          </p:nvPr>
        </p:nvSpPr>
        <p:spPr>
          <a:xfrm>
            <a:off x="442912" y="6355080"/>
            <a:ext cx="5474000" cy="137200"/>
          </a:xfrm>
          <a:prstGeom prst="rect">
            <a:avLst/>
          </a:prstGeom>
          <a:noFill/>
          <a:ln>
            <a:noFill/>
          </a:ln>
        </p:spPr>
        <p:txBody>
          <a:bodyPr spcFirstLastPara="1" wrap="square" lIns="0" tIns="0" rIns="0" bIns="0" anchor="b" anchorCtr="0">
            <a:noAutofit/>
          </a:bodyPr>
          <a:lstStyle>
            <a:lvl1pPr marR="0" lvl="0"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790" name="Google Shape;790;p111"/>
          <p:cNvSpPr txBox="1">
            <a:spLocks noGrp="1"/>
          </p:cNvSpPr>
          <p:nvPr>
            <p:ph type="sldNum" idx="12"/>
          </p:nvPr>
        </p:nvSpPr>
        <p:spPr>
          <a:xfrm>
            <a:off x="9984296" y="6492240"/>
            <a:ext cx="1764800" cy="1372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600"/>
              <a:buFont typeface="Arial"/>
              <a:buNone/>
              <a:defRPr sz="800" b="0" i="0" u="none" strike="noStrike" cap="none">
                <a:solidFill>
                  <a:schemeClr val="dk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98331557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Title slide" type="title">
  <p:cSld name="1_Title slide">
    <p:spTree>
      <p:nvGrpSpPr>
        <p:cNvPr id="1" name="Shape 791"/>
        <p:cNvGrpSpPr/>
        <p:nvPr/>
      </p:nvGrpSpPr>
      <p:grpSpPr>
        <a:xfrm>
          <a:off x="0" y="0"/>
          <a:ext cx="0" cy="0"/>
          <a:chOff x="0" y="0"/>
          <a:chExt cx="0" cy="0"/>
        </a:xfrm>
      </p:grpSpPr>
      <p:sp>
        <p:nvSpPr>
          <p:cNvPr id="792" name="Google Shape;792;p112"/>
          <p:cNvSpPr txBox="1">
            <a:spLocks noGrp="1"/>
          </p:cNvSpPr>
          <p:nvPr>
            <p:ph type="ctrTitle"/>
          </p:nvPr>
        </p:nvSpPr>
        <p:spPr>
          <a:xfrm>
            <a:off x="415611" y="992767"/>
            <a:ext cx="11360800" cy="2736800"/>
          </a:xfrm>
          <a:prstGeom prst="rect">
            <a:avLst/>
          </a:prstGeom>
          <a:noFill/>
          <a:ln>
            <a:noFill/>
          </a:ln>
        </p:spPr>
        <p:txBody>
          <a:bodyPr spcFirstLastPara="1" wrap="square" lIns="0" tIns="0" rIns="0" bIns="0" anchor="b" anchorCtr="0">
            <a:noAutofit/>
          </a:bodyPr>
          <a:lstStyle>
            <a:lvl1pPr lvl="0" algn="ctr">
              <a:lnSpc>
                <a:spcPct val="85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793" name="Google Shape;793;p112"/>
          <p:cNvSpPr txBox="1">
            <a:spLocks noGrp="1"/>
          </p:cNvSpPr>
          <p:nvPr>
            <p:ph type="subTitle" idx="1"/>
          </p:nvPr>
        </p:nvSpPr>
        <p:spPr>
          <a:xfrm>
            <a:off x="415600" y="3778833"/>
            <a:ext cx="11360800" cy="1056800"/>
          </a:xfrm>
          <a:prstGeom prst="rect">
            <a:avLst/>
          </a:prstGeom>
          <a:noFill/>
          <a:ln>
            <a:noFill/>
          </a:ln>
        </p:spPr>
        <p:txBody>
          <a:bodyPr spcFirstLastPara="1" wrap="square" lIns="0" tIns="0" rIns="0" bIns="0"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794" name="Google Shape;794;p1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867" b="0" i="0" u="none" strike="noStrike" cap="none">
                <a:solidFill>
                  <a:srgbClr val="000000"/>
                </a:solidFill>
                <a:latin typeface="Arial"/>
                <a:ea typeface="Arial"/>
                <a:cs typeface="Arial"/>
                <a:sym typeface="Arial"/>
              </a:defRPr>
            </a:lvl9pPr>
          </a:lstStyle>
          <a:p>
            <a:fld id="{00000000-1234-1234-1234-123412341234}" type="slidenum">
              <a:rPr lang="en-US" smtClean="0"/>
              <a:pPr/>
              <a:t>‹#›</a:t>
            </a:fld>
            <a:endParaRPr lang="en-US"/>
          </a:p>
        </p:txBody>
      </p:sp>
      <p:sp>
        <p:nvSpPr>
          <p:cNvPr id="795" name="Google Shape;795;p112"/>
          <p:cNvSpPr txBox="1"/>
          <p:nvPr/>
        </p:nvSpPr>
        <p:spPr>
          <a:xfrm>
            <a:off x="6966969" y="-27653"/>
            <a:ext cx="5239200" cy="278400"/>
          </a:xfrm>
          <a:prstGeom prst="rect">
            <a:avLst/>
          </a:prstGeom>
          <a:solidFill>
            <a:srgbClr val="E0301E"/>
          </a:solidFill>
          <a:ln>
            <a:noFill/>
          </a:ln>
        </p:spPr>
        <p:txBody>
          <a:bodyPr spcFirstLastPara="1" wrap="square" lIns="60933" tIns="60933" rIns="60933" bIns="60933" anchor="ctr" anchorCtr="0">
            <a:noAutofit/>
          </a:bodyPr>
          <a:lstStyle/>
          <a:p>
            <a:pPr marL="0" marR="0" lvl="0" indent="0" algn="ctr" rtl="0">
              <a:lnSpc>
                <a:spcPct val="115000"/>
              </a:lnSpc>
              <a:spcBef>
                <a:spcPts val="0"/>
              </a:spcBef>
              <a:spcAft>
                <a:spcPts val="0"/>
              </a:spcAft>
              <a:buClr>
                <a:srgbClr val="000000"/>
              </a:buClr>
              <a:buSzPts val="800"/>
              <a:buFont typeface="Arial"/>
              <a:buNone/>
            </a:pPr>
            <a:r>
              <a:rPr lang="en-US" sz="1067" b="0" i="0" u="none" strike="noStrike" cap="none">
                <a:solidFill>
                  <a:srgbClr val="FFFFFF"/>
                </a:solidFill>
                <a:latin typeface="Arial"/>
                <a:ea typeface="Arial"/>
                <a:cs typeface="Arial"/>
                <a:sym typeface="Arial"/>
              </a:rPr>
              <a:t>STRICTLY PRIVATE AND CONFIDENTIAL - NOT FOR DISTRIBUTION</a:t>
            </a:r>
            <a:endParaRPr sz="1333"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85659986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ags" Target="../tags/tag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emf"/><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oleObject" Target="../embeddings/oleObject1.bin"/><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43.xml"/><Relationship Id="rId18" Type="http://schemas.openxmlformats.org/officeDocument/2006/relationships/slideLayout" Target="../slideLayouts/slideLayout48.xml"/><Relationship Id="rId26" Type="http://schemas.openxmlformats.org/officeDocument/2006/relationships/slideLayout" Target="../slideLayouts/slideLayout56.xml"/><Relationship Id="rId39" Type="http://schemas.openxmlformats.org/officeDocument/2006/relationships/image" Target="../media/image1.emf"/><Relationship Id="rId21" Type="http://schemas.openxmlformats.org/officeDocument/2006/relationships/slideLayout" Target="../slideLayouts/slideLayout51.xml"/><Relationship Id="rId34" Type="http://schemas.openxmlformats.org/officeDocument/2006/relationships/theme" Target="../theme/theme2.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slideLayout" Target="../slideLayouts/slideLayout55.xml"/><Relationship Id="rId33" Type="http://schemas.openxmlformats.org/officeDocument/2006/relationships/slideLayout" Target="../slideLayouts/slideLayout63.xml"/><Relationship Id="rId38" Type="http://schemas.openxmlformats.org/officeDocument/2006/relationships/oleObject" Target="../embeddings/oleObject1.bin"/><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29" Type="http://schemas.openxmlformats.org/officeDocument/2006/relationships/slideLayout" Target="../slideLayouts/slideLayout59.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slideLayout" Target="../slideLayouts/slideLayout54.xml"/><Relationship Id="rId32" Type="http://schemas.openxmlformats.org/officeDocument/2006/relationships/slideLayout" Target="../slideLayouts/slideLayout62.xml"/><Relationship Id="rId37" Type="http://schemas.openxmlformats.org/officeDocument/2006/relationships/tags" Target="../tags/tag243.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28" Type="http://schemas.openxmlformats.org/officeDocument/2006/relationships/slideLayout" Target="../slideLayouts/slideLayout58.xml"/><Relationship Id="rId36" Type="http://schemas.openxmlformats.org/officeDocument/2006/relationships/tags" Target="../tags/tag242.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31" Type="http://schemas.openxmlformats.org/officeDocument/2006/relationships/slideLayout" Target="../slideLayouts/slideLayout61.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 Id="rId27" Type="http://schemas.openxmlformats.org/officeDocument/2006/relationships/slideLayout" Target="../slideLayouts/slideLayout57.xml"/><Relationship Id="rId30" Type="http://schemas.openxmlformats.org/officeDocument/2006/relationships/slideLayout" Target="../slideLayouts/slideLayout60.xml"/><Relationship Id="rId35" Type="http://schemas.openxmlformats.org/officeDocument/2006/relationships/tags" Target="../tags/tag241.xml"/><Relationship Id="rId8" Type="http://schemas.openxmlformats.org/officeDocument/2006/relationships/slideLayout" Target="../slideLayouts/slideLayout38.xml"/><Relationship Id="rId3" Type="http://schemas.openxmlformats.org/officeDocument/2006/relationships/slideLayout" Target="../slideLayouts/slideLayout33.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89.xml"/><Relationship Id="rId21" Type="http://schemas.openxmlformats.org/officeDocument/2006/relationships/slideLayout" Target="../slideLayouts/slideLayout84.xml"/><Relationship Id="rId42" Type="http://schemas.openxmlformats.org/officeDocument/2006/relationships/slideLayout" Target="../slideLayouts/slideLayout105.xml"/><Relationship Id="rId47" Type="http://schemas.openxmlformats.org/officeDocument/2006/relationships/slideLayout" Target="../slideLayouts/slideLayout110.xml"/><Relationship Id="rId63" Type="http://schemas.openxmlformats.org/officeDocument/2006/relationships/slideLayout" Target="../slideLayouts/slideLayout126.xml"/><Relationship Id="rId68" Type="http://schemas.openxmlformats.org/officeDocument/2006/relationships/tags" Target="../tags/tag483.xml"/><Relationship Id="rId7" Type="http://schemas.openxmlformats.org/officeDocument/2006/relationships/slideLayout" Target="../slideLayouts/slideLayout70.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29" Type="http://schemas.openxmlformats.org/officeDocument/2006/relationships/slideLayout" Target="../slideLayouts/slideLayout92.xml"/><Relationship Id="rId11" Type="http://schemas.openxmlformats.org/officeDocument/2006/relationships/slideLayout" Target="../slideLayouts/slideLayout74.xml"/><Relationship Id="rId24" Type="http://schemas.openxmlformats.org/officeDocument/2006/relationships/slideLayout" Target="../slideLayouts/slideLayout87.xml"/><Relationship Id="rId32" Type="http://schemas.openxmlformats.org/officeDocument/2006/relationships/slideLayout" Target="../slideLayouts/slideLayout95.xml"/><Relationship Id="rId37" Type="http://schemas.openxmlformats.org/officeDocument/2006/relationships/slideLayout" Target="../slideLayouts/slideLayout100.xml"/><Relationship Id="rId40" Type="http://schemas.openxmlformats.org/officeDocument/2006/relationships/slideLayout" Target="../slideLayouts/slideLayout103.xml"/><Relationship Id="rId45" Type="http://schemas.openxmlformats.org/officeDocument/2006/relationships/slideLayout" Target="../slideLayouts/slideLayout108.xml"/><Relationship Id="rId53" Type="http://schemas.openxmlformats.org/officeDocument/2006/relationships/slideLayout" Target="../slideLayouts/slideLayout116.xml"/><Relationship Id="rId58" Type="http://schemas.openxmlformats.org/officeDocument/2006/relationships/slideLayout" Target="../slideLayouts/slideLayout121.xml"/><Relationship Id="rId66" Type="http://schemas.openxmlformats.org/officeDocument/2006/relationships/slideLayout" Target="../slideLayouts/slideLayout129.xml"/><Relationship Id="rId5" Type="http://schemas.openxmlformats.org/officeDocument/2006/relationships/slideLayout" Target="../slideLayouts/slideLayout68.xml"/><Relationship Id="rId61" Type="http://schemas.openxmlformats.org/officeDocument/2006/relationships/slideLayout" Target="../slideLayouts/slideLayout124.xml"/><Relationship Id="rId19" Type="http://schemas.openxmlformats.org/officeDocument/2006/relationships/slideLayout" Target="../slideLayouts/slideLayout82.xml"/><Relationship Id="rId14" Type="http://schemas.openxmlformats.org/officeDocument/2006/relationships/slideLayout" Target="../slideLayouts/slideLayout77.xml"/><Relationship Id="rId22" Type="http://schemas.openxmlformats.org/officeDocument/2006/relationships/slideLayout" Target="../slideLayouts/slideLayout85.xml"/><Relationship Id="rId27" Type="http://schemas.openxmlformats.org/officeDocument/2006/relationships/slideLayout" Target="../slideLayouts/slideLayout90.xml"/><Relationship Id="rId30" Type="http://schemas.openxmlformats.org/officeDocument/2006/relationships/slideLayout" Target="../slideLayouts/slideLayout93.xml"/><Relationship Id="rId35" Type="http://schemas.openxmlformats.org/officeDocument/2006/relationships/slideLayout" Target="../slideLayouts/slideLayout98.xml"/><Relationship Id="rId43" Type="http://schemas.openxmlformats.org/officeDocument/2006/relationships/slideLayout" Target="../slideLayouts/slideLayout106.xml"/><Relationship Id="rId48" Type="http://schemas.openxmlformats.org/officeDocument/2006/relationships/slideLayout" Target="../slideLayouts/slideLayout111.xml"/><Relationship Id="rId56" Type="http://schemas.openxmlformats.org/officeDocument/2006/relationships/slideLayout" Target="../slideLayouts/slideLayout119.xml"/><Relationship Id="rId64" Type="http://schemas.openxmlformats.org/officeDocument/2006/relationships/slideLayout" Target="../slideLayouts/slideLayout127.xml"/><Relationship Id="rId69" Type="http://schemas.openxmlformats.org/officeDocument/2006/relationships/oleObject" Target="../embeddings/oleObject7.bin"/><Relationship Id="rId8" Type="http://schemas.openxmlformats.org/officeDocument/2006/relationships/slideLayout" Target="../slideLayouts/slideLayout71.xml"/><Relationship Id="rId51" Type="http://schemas.openxmlformats.org/officeDocument/2006/relationships/slideLayout" Target="../slideLayouts/slideLayout114.xml"/><Relationship Id="rId3" Type="http://schemas.openxmlformats.org/officeDocument/2006/relationships/slideLayout" Target="../slideLayouts/slideLayout66.xml"/><Relationship Id="rId12" Type="http://schemas.openxmlformats.org/officeDocument/2006/relationships/slideLayout" Target="../slideLayouts/slideLayout75.xml"/><Relationship Id="rId17" Type="http://schemas.openxmlformats.org/officeDocument/2006/relationships/slideLayout" Target="../slideLayouts/slideLayout80.xml"/><Relationship Id="rId25" Type="http://schemas.openxmlformats.org/officeDocument/2006/relationships/slideLayout" Target="../slideLayouts/slideLayout88.xml"/><Relationship Id="rId33" Type="http://schemas.openxmlformats.org/officeDocument/2006/relationships/slideLayout" Target="../slideLayouts/slideLayout96.xml"/><Relationship Id="rId38" Type="http://schemas.openxmlformats.org/officeDocument/2006/relationships/slideLayout" Target="../slideLayouts/slideLayout101.xml"/><Relationship Id="rId46" Type="http://schemas.openxmlformats.org/officeDocument/2006/relationships/slideLayout" Target="../slideLayouts/slideLayout109.xml"/><Relationship Id="rId59" Type="http://schemas.openxmlformats.org/officeDocument/2006/relationships/slideLayout" Target="../slideLayouts/slideLayout122.xml"/><Relationship Id="rId67" Type="http://schemas.openxmlformats.org/officeDocument/2006/relationships/theme" Target="../theme/theme3.xml"/><Relationship Id="rId20" Type="http://schemas.openxmlformats.org/officeDocument/2006/relationships/slideLayout" Target="../slideLayouts/slideLayout83.xml"/><Relationship Id="rId41" Type="http://schemas.openxmlformats.org/officeDocument/2006/relationships/slideLayout" Target="../slideLayouts/slideLayout104.xml"/><Relationship Id="rId54" Type="http://schemas.openxmlformats.org/officeDocument/2006/relationships/slideLayout" Target="../slideLayouts/slideLayout117.xml"/><Relationship Id="rId62" Type="http://schemas.openxmlformats.org/officeDocument/2006/relationships/slideLayout" Target="../slideLayouts/slideLayout125.xml"/><Relationship Id="rId70" Type="http://schemas.openxmlformats.org/officeDocument/2006/relationships/image" Target="../media/image8.emf"/><Relationship Id="rId1" Type="http://schemas.openxmlformats.org/officeDocument/2006/relationships/slideLayout" Target="../slideLayouts/slideLayout64.xml"/><Relationship Id="rId6" Type="http://schemas.openxmlformats.org/officeDocument/2006/relationships/slideLayout" Target="../slideLayouts/slideLayout69.xml"/><Relationship Id="rId15" Type="http://schemas.openxmlformats.org/officeDocument/2006/relationships/slideLayout" Target="../slideLayouts/slideLayout78.xml"/><Relationship Id="rId23" Type="http://schemas.openxmlformats.org/officeDocument/2006/relationships/slideLayout" Target="../slideLayouts/slideLayout86.xml"/><Relationship Id="rId28" Type="http://schemas.openxmlformats.org/officeDocument/2006/relationships/slideLayout" Target="../slideLayouts/slideLayout91.xml"/><Relationship Id="rId36" Type="http://schemas.openxmlformats.org/officeDocument/2006/relationships/slideLayout" Target="../slideLayouts/slideLayout99.xml"/><Relationship Id="rId49" Type="http://schemas.openxmlformats.org/officeDocument/2006/relationships/slideLayout" Target="../slideLayouts/slideLayout112.xml"/><Relationship Id="rId57" Type="http://schemas.openxmlformats.org/officeDocument/2006/relationships/slideLayout" Target="../slideLayouts/slideLayout120.xml"/><Relationship Id="rId10" Type="http://schemas.openxmlformats.org/officeDocument/2006/relationships/slideLayout" Target="../slideLayouts/slideLayout73.xml"/><Relationship Id="rId31" Type="http://schemas.openxmlformats.org/officeDocument/2006/relationships/slideLayout" Target="../slideLayouts/slideLayout94.xml"/><Relationship Id="rId44" Type="http://schemas.openxmlformats.org/officeDocument/2006/relationships/slideLayout" Target="../slideLayouts/slideLayout107.xml"/><Relationship Id="rId52" Type="http://schemas.openxmlformats.org/officeDocument/2006/relationships/slideLayout" Target="../slideLayouts/slideLayout115.xml"/><Relationship Id="rId60" Type="http://schemas.openxmlformats.org/officeDocument/2006/relationships/slideLayout" Target="../slideLayouts/slideLayout123.xml"/><Relationship Id="rId65" Type="http://schemas.openxmlformats.org/officeDocument/2006/relationships/slideLayout" Target="../slideLayouts/slideLayout128.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3" Type="http://schemas.openxmlformats.org/officeDocument/2006/relationships/slideLayout" Target="../slideLayouts/slideLayout76.xml"/><Relationship Id="rId18" Type="http://schemas.openxmlformats.org/officeDocument/2006/relationships/slideLayout" Target="../slideLayouts/slideLayout81.xml"/><Relationship Id="rId39" Type="http://schemas.openxmlformats.org/officeDocument/2006/relationships/slideLayout" Target="../slideLayouts/slideLayout102.xml"/><Relationship Id="rId34" Type="http://schemas.openxmlformats.org/officeDocument/2006/relationships/slideLayout" Target="../slideLayouts/slideLayout97.xml"/><Relationship Id="rId50" Type="http://schemas.openxmlformats.org/officeDocument/2006/relationships/slideLayout" Target="../slideLayouts/slideLayout113.xml"/><Relationship Id="rId55" Type="http://schemas.openxmlformats.org/officeDocument/2006/relationships/slideLayout" Target="../slideLayouts/slideLayout11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32"/>
            </p:custDataLst>
            <p:extLst>
              <p:ext uri="{D42A27DB-BD31-4B8C-83A1-F6EECF244321}">
                <p14:modId xmlns:p14="http://schemas.microsoft.com/office/powerpoint/2010/main" val="165369282"/>
              </p:ext>
            </p:extLst>
          </p:nvPr>
        </p:nvGraphicFramePr>
        <p:xfrm>
          <a:off x="1925" y="1401"/>
          <a:ext cx="1925" cy="1401"/>
        </p:xfrm>
        <a:graphic>
          <a:graphicData uri="http://schemas.openxmlformats.org/presentationml/2006/ole">
            <mc:AlternateContent xmlns:mc="http://schemas.openxmlformats.org/markup-compatibility/2006">
              <mc:Choice xmlns:v="urn:schemas-microsoft-com:vml" Requires="v">
                <p:oleObj name="think-cell Slide" r:id="rId35" imgW="415" imgH="416" progId="TCLayout.ActiveDocument.1">
                  <p:embed/>
                </p:oleObj>
              </mc:Choice>
              <mc:Fallback>
                <p:oleObj name="think-cell Slide" r:id="rId35" imgW="415" imgH="416" progId="TCLayout.ActiveDocument.1">
                  <p:embed/>
                  <p:pic>
                    <p:nvPicPr>
                      <p:cNvPr id="8" name="Object 7" hidden="1"/>
                      <p:cNvPicPr/>
                      <p:nvPr/>
                    </p:nvPicPr>
                    <p:blipFill>
                      <a:blip r:embed="rId36"/>
                      <a:stretch>
                        <a:fillRect/>
                      </a:stretch>
                    </p:blipFill>
                    <p:spPr>
                      <a:xfrm>
                        <a:off x="1925" y="1401"/>
                        <a:ext cx="1925" cy="1401"/>
                      </a:xfrm>
                      <a:prstGeom prst="rect">
                        <a:avLst/>
                      </a:prstGeom>
                    </p:spPr>
                  </p:pic>
                </p:oleObj>
              </mc:Fallback>
            </mc:AlternateContent>
          </a:graphicData>
        </a:graphic>
      </p:graphicFrame>
      <p:sp>
        <p:nvSpPr>
          <p:cNvPr id="7" name="Rectangle 6" hidden="1"/>
          <p:cNvSpPr/>
          <p:nvPr>
            <p:custDataLst>
              <p:tags r:id="rId33"/>
            </p:custDataLst>
          </p:nvPr>
        </p:nvSpPr>
        <p:spPr>
          <a:xfrm>
            <a:off x="0" y="0"/>
            <a:ext cx="192424" cy="140074"/>
          </a:xfrm>
          <a:prstGeom prst="rect">
            <a:avLst/>
          </a:prstGeom>
          <a:solidFill>
            <a:srgbClr val="FFFFFF"/>
          </a:solidFill>
          <a:ln w="6350">
            <a:solidFill>
              <a:schemeClr val="tx1"/>
            </a:solidFill>
          </a:ln>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eaLnBrk="1"/>
            <a:endParaRPr lang="en-GB" sz="2471" b="1" i="0" baseline="0" dirty="0">
              <a:latin typeface="Georgia" panose="02040502050405020303" pitchFamily="18" charset="0"/>
              <a:ea typeface="+mj-ea"/>
              <a:cs typeface="+mj-cs"/>
              <a:sym typeface="Georgia" panose="02040502050405020303" pitchFamily="18" charset="0"/>
            </a:endParaRPr>
          </a:p>
        </p:txBody>
      </p:sp>
      <p:grpSp>
        <p:nvGrpSpPr>
          <p:cNvPr id="110" name="Grid" hidden="1"/>
          <p:cNvGrpSpPr/>
          <p:nvPr>
            <p:custDataLst>
              <p:tags r:id="rId34"/>
            </p:custDataLst>
          </p:nvPr>
        </p:nvGrpSpPr>
        <p:grpSpPr>
          <a:xfrm>
            <a:off x="642851" y="540572"/>
            <a:ext cx="10906298" cy="6043108"/>
            <a:chOff x="530352" y="612648"/>
            <a:chExt cx="8997696" cy="6848856"/>
          </a:xfrm>
        </p:grpSpPr>
        <p:grpSp>
          <p:nvGrpSpPr>
            <p:cNvPr id="108" name="Group 107" hidden="1"/>
            <p:cNvGrpSpPr/>
            <p:nvPr/>
          </p:nvGrpSpPr>
          <p:grpSpPr>
            <a:xfrm>
              <a:off x="530352" y="7159752"/>
              <a:ext cx="8997696" cy="301752"/>
              <a:chOff x="530352" y="7159752"/>
              <a:chExt cx="8997696" cy="301752"/>
            </a:xfrm>
          </p:grpSpPr>
          <p:sp>
            <p:nvSpPr>
              <p:cNvPr id="43" name="Footer block" hidden="1"/>
              <p:cNvSpPr>
                <a:spLocks noChangeArrowheads="1"/>
              </p:cNvSpPr>
              <p:nvPr/>
            </p:nvSpPr>
            <p:spPr bwMode="gray">
              <a:xfrm>
                <a:off x="6629400" y="7159752"/>
                <a:ext cx="2898648" cy="301752"/>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805466">
                  <a:defRPr/>
                </a:pPr>
                <a:endParaRPr lang="en-GB" sz="1588" dirty="0"/>
              </a:p>
            </p:txBody>
          </p:sp>
          <p:sp>
            <p:nvSpPr>
              <p:cNvPr id="44" name="Footer block" hidden="1"/>
              <p:cNvSpPr>
                <a:spLocks noChangeArrowheads="1"/>
              </p:cNvSpPr>
              <p:nvPr/>
            </p:nvSpPr>
            <p:spPr bwMode="gray">
              <a:xfrm>
                <a:off x="3584448" y="7159752"/>
                <a:ext cx="2898648" cy="301752"/>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805466">
                  <a:defRPr/>
                </a:pPr>
                <a:endParaRPr lang="en-GB" sz="1588" dirty="0"/>
              </a:p>
            </p:txBody>
          </p:sp>
          <p:sp>
            <p:nvSpPr>
              <p:cNvPr id="55" name="Footer block" hidden="1"/>
              <p:cNvSpPr>
                <a:spLocks noChangeArrowheads="1"/>
              </p:cNvSpPr>
              <p:nvPr/>
            </p:nvSpPr>
            <p:spPr bwMode="gray">
              <a:xfrm>
                <a:off x="530352" y="7159752"/>
                <a:ext cx="2898648" cy="301752"/>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7" name="Group 106" hidden="1"/>
            <p:cNvGrpSpPr/>
            <p:nvPr/>
          </p:nvGrpSpPr>
          <p:grpSpPr>
            <a:xfrm>
              <a:off x="530352" y="1066800"/>
              <a:ext cx="8997696" cy="835152"/>
              <a:chOff x="530352" y="1066800"/>
              <a:chExt cx="8997696" cy="835152"/>
            </a:xfrm>
          </p:grpSpPr>
          <p:sp>
            <p:nvSpPr>
              <p:cNvPr id="45" name="Title block" hidden="1"/>
              <p:cNvSpPr>
                <a:spLocks noChangeArrowheads="1"/>
              </p:cNvSpPr>
              <p:nvPr/>
            </p:nvSpPr>
            <p:spPr bwMode="gray">
              <a:xfrm>
                <a:off x="5102352" y="1066800"/>
                <a:ext cx="4425696" cy="832104"/>
              </a:xfrm>
              <a:prstGeom prst="rect">
                <a:avLst/>
              </a:prstGeom>
              <a:solidFill>
                <a:srgbClr val="FCC3D7">
                  <a:alpha val="25000"/>
                </a:srgbClr>
              </a:solidFill>
              <a:ln w="6350" cap="rnd">
                <a:solidFill>
                  <a:srgbClr val="FCC3D7"/>
                </a:solidFill>
                <a:prstDash val="sysDot"/>
                <a:miter lim="800000"/>
                <a:headEnd/>
                <a:tailEnd/>
              </a:ln>
              <a:effectLst/>
            </p:spPr>
            <p:txBody>
              <a:bodyPr wrap="none" lIns="0" tIns="0" rIns="0" bIns="0" anchor="ctr"/>
              <a:lstStyle/>
              <a:p>
                <a:pPr algn="ctr" defTabSz="805466">
                  <a:defRPr/>
                </a:pPr>
                <a:endParaRPr lang="en-GB" sz="1588" dirty="0"/>
              </a:p>
            </p:txBody>
          </p:sp>
          <p:sp>
            <p:nvSpPr>
              <p:cNvPr id="56" name="Title block" hidden="1"/>
              <p:cNvSpPr>
                <a:spLocks noChangeArrowheads="1"/>
              </p:cNvSpPr>
              <p:nvPr/>
            </p:nvSpPr>
            <p:spPr bwMode="gray">
              <a:xfrm>
                <a:off x="530352" y="1069848"/>
                <a:ext cx="4425696" cy="832104"/>
              </a:xfrm>
              <a:prstGeom prst="rect">
                <a:avLst/>
              </a:prstGeom>
              <a:solidFill>
                <a:srgbClr val="FCC3D7">
                  <a:alpha val="25000"/>
                </a:srgbClr>
              </a:solidFill>
              <a:ln w="6350" cap="rnd">
                <a:solidFill>
                  <a:srgbClr val="FCC3D7"/>
                </a:solidFill>
                <a:prstDash val="sysDot"/>
                <a:miter lim="800000"/>
                <a:headEnd/>
                <a:tailEnd/>
              </a:ln>
              <a:effectLst/>
            </p:spPr>
            <p:txBody>
              <a:bodyPr wrap="none" lIns="0" tIns="0" rIns="0" bIns="0" anchor="ctr"/>
              <a:lstStyle/>
              <a:p>
                <a:pPr algn="ctr" defTabSz="805466">
                  <a:defRPr/>
                </a:pPr>
                <a:endParaRPr lang="en-GB" sz="1588" dirty="0"/>
              </a:p>
            </p:txBody>
          </p:sp>
        </p:grpSp>
        <p:sp>
          <p:nvSpPr>
            <p:cNvPr id="57" name="Header block" hidden="1"/>
            <p:cNvSpPr>
              <a:spLocks noChangeArrowheads="1"/>
            </p:cNvSpPr>
            <p:nvPr/>
          </p:nvSpPr>
          <p:spPr bwMode="gray">
            <a:xfrm>
              <a:off x="530352" y="612648"/>
              <a:ext cx="8988552" cy="228600"/>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707409">
                <a:buSzPct val="90000"/>
                <a:defRPr/>
              </a:pPr>
              <a:endParaRPr lang="en-GB" sz="1235" dirty="0">
                <a:solidFill>
                  <a:schemeClr val="folHlink"/>
                </a:solidFill>
                <a:cs typeface="Arial" charset="0"/>
              </a:endParaRPr>
            </a:p>
          </p:txBody>
        </p:sp>
        <p:grpSp>
          <p:nvGrpSpPr>
            <p:cNvPr id="106" name="Group 600" hidden="1"/>
            <p:cNvGrpSpPr/>
            <p:nvPr/>
          </p:nvGrpSpPr>
          <p:grpSpPr>
            <a:xfrm>
              <a:off x="533400" y="6245352"/>
              <a:ext cx="8994648" cy="688848"/>
              <a:chOff x="533400" y="6013704"/>
              <a:chExt cx="8994648" cy="688848"/>
            </a:xfrm>
          </p:grpSpPr>
          <p:sp>
            <p:nvSpPr>
              <p:cNvPr id="50" name="Content block 606" hidden="1"/>
              <p:cNvSpPr>
                <a:spLocks noChangeArrowheads="1"/>
              </p:cNvSpPr>
              <p:nvPr/>
            </p:nvSpPr>
            <p:spPr bwMode="gray">
              <a:xfrm>
                <a:off x="8156448" y="60137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51" name="Content block 605" hidden="1"/>
              <p:cNvSpPr>
                <a:spLocks noChangeArrowheads="1"/>
              </p:cNvSpPr>
              <p:nvPr/>
            </p:nvSpPr>
            <p:spPr bwMode="gray">
              <a:xfrm>
                <a:off x="6631840" y="60137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6" name="Content block 604" hidden="1"/>
              <p:cNvSpPr>
                <a:spLocks noChangeArrowheads="1"/>
              </p:cNvSpPr>
              <p:nvPr/>
            </p:nvSpPr>
            <p:spPr bwMode="gray">
              <a:xfrm>
                <a:off x="510723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7" name="Content block 603" hidden="1"/>
              <p:cNvSpPr>
                <a:spLocks noChangeArrowheads="1"/>
              </p:cNvSpPr>
              <p:nvPr/>
            </p:nvSpPr>
            <p:spPr bwMode="gray">
              <a:xfrm>
                <a:off x="358262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8" name="Content block 602" hidden="1"/>
              <p:cNvSpPr>
                <a:spLocks noChangeArrowheads="1"/>
              </p:cNvSpPr>
              <p:nvPr/>
            </p:nvSpPr>
            <p:spPr bwMode="gray">
              <a:xfrm>
                <a:off x="205801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9" name="Content block 601" hidden="1"/>
              <p:cNvSpPr>
                <a:spLocks noChangeArrowheads="1"/>
              </p:cNvSpPr>
              <p:nvPr/>
            </p:nvSpPr>
            <p:spPr bwMode="gray">
              <a:xfrm>
                <a:off x="53340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5" name="Group 500" hidden="1"/>
            <p:cNvGrpSpPr/>
            <p:nvPr/>
          </p:nvGrpSpPr>
          <p:grpSpPr>
            <a:xfrm>
              <a:off x="533400" y="5407152"/>
              <a:ext cx="8994648" cy="688848"/>
              <a:chOff x="533400" y="5026152"/>
              <a:chExt cx="8994648" cy="688848"/>
            </a:xfrm>
          </p:grpSpPr>
          <p:sp>
            <p:nvSpPr>
              <p:cNvPr id="52" name="Content block 506" hidden="1"/>
              <p:cNvSpPr>
                <a:spLocks noChangeArrowheads="1"/>
              </p:cNvSpPr>
              <p:nvPr/>
            </p:nvSpPr>
            <p:spPr bwMode="gray">
              <a:xfrm>
                <a:off x="8156448" y="50261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53" name="Content block 505" hidden="1"/>
              <p:cNvSpPr>
                <a:spLocks noChangeArrowheads="1"/>
              </p:cNvSpPr>
              <p:nvPr/>
            </p:nvSpPr>
            <p:spPr bwMode="gray">
              <a:xfrm>
                <a:off x="6631840" y="50261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0" name="Content block 504" hidden="1"/>
              <p:cNvSpPr>
                <a:spLocks noChangeArrowheads="1"/>
              </p:cNvSpPr>
              <p:nvPr/>
            </p:nvSpPr>
            <p:spPr bwMode="gray">
              <a:xfrm>
                <a:off x="510723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1" name="Content block 503" hidden="1"/>
              <p:cNvSpPr>
                <a:spLocks noChangeArrowheads="1"/>
              </p:cNvSpPr>
              <p:nvPr/>
            </p:nvSpPr>
            <p:spPr bwMode="gray">
              <a:xfrm>
                <a:off x="358262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2" name="Content block 502" hidden="1"/>
              <p:cNvSpPr>
                <a:spLocks noChangeArrowheads="1"/>
              </p:cNvSpPr>
              <p:nvPr/>
            </p:nvSpPr>
            <p:spPr bwMode="gray">
              <a:xfrm>
                <a:off x="205801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3" name="Content block 501" hidden="1"/>
              <p:cNvSpPr>
                <a:spLocks noChangeArrowheads="1"/>
              </p:cNvSpPr>
              <p:nvPr/>
            </p:nvSpPr>
            <p:spPr bwMode="gray">
              <a:xfrm>
                <a:off x="53340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4" name="Group 400" hidden="1"/>
            <p:cNvGrpSpPr/>
            <p:nvPr/>
          </p:nvGrpSpPr>
          <p:grpSpPr>
            <a:xfrm>
              <a:off x="533400" y="4568952"/>
              <a:ext cx="8994648" cy="688848"/>
              <a:chOff x="533400" y="4038600"/>
              <a:chExt cx="8994648" cy="688848"/>
            </a:xfrm>
          </p:grpSpPr>
          <p:sp>
            <p:nvSpPr>
              <p:cNvPr id="54" name="Content block 406" hidden="1"/>
              <p:cNvSpPr>
                <a:spLocks noChangeArrowheads="1"/>
              </p:cNvSpPr>
              <p:nvPr/>
            </p:nvSpPr>
            <p:spPr bwMode="gray">
              <a:xfrm>
                <a:off x="8156448" y="40386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4" name="Content block 405" hidden="1"/>
              <p:cNvSpPr>
                <a:spLocks noChangeArrowheads="1"/>
              </p:cNvSpPr>
              <p:nvPr/>
            </p:nvSpPr>
            <p:spPr bwMode="gray">
              <a:xfrm>
                <a:off x="6631840" y="40386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4" name="Content block 404" hidden="1"/>
              <p:cNvSpPr>
                <a:spLocks noChangeArrowheads="1"/>
              </p:cNvSpPr>
              <p:nvPr/>
            </p:nvSpPr>
            <p:spPr bwMode="gray">
              <a:xfrm>
                <a:off x="510723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5" name="Content block 403" hidden="1"/>
              <p:cNvSpPr>
                <a:spLocks noChangeArrowheads="1"/>
              </p:cNvSpPr>
              <p:nvPr/>
            </p:nvSpPr>
            <p:spPr bwMode="gray">
              <a:xfrm>
                <a:off x="358262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6" name="Content block 402" hidden="1"/>
              <p:cNvSpPr>
                <a:spLocks noChangeArrowheads="1"/>
              </p:cNvSpPr>
              <p:nvPr/>
            </p:nvSpPr>
            <p:spPr bwMode="gray">
              <a:xfrm>
                <a:off x="205801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7" name="Content block 401" hidden="1"/>
              <p:cNvSpPr>
                <a:spLocks noChangeArrowheads="1"/>
              </p:cNvSpPr>
              <p:nvPr/>
            </p:nvSpPr>
            <p:spPr bwMode="gray">
              <a:xfrm>
                <a:off x="53340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3" name="Group 300" hidden="1"/>
            <p:cNvGrpSpPr/>
            <p:nvPr/>
          </p:nvGrpSpPr>
          <p:grpSpPr>
            <a:xfrm>
              <a:off x="533400" y="3730752"/>
              <a:ext cx="8994648" cy="688848"/>
              <a:chOff x="533400" y="3041904"/>
              <a:chExt cx="8994648" cy="688848"/>
            </a:xfrm>
          </p:grpSpPr>
          <p:sp>
            <p:nvSpPr>
              <p:cNvPr id="65" name="Content block 306" hidden="1"/>
              <p:cNvSpPr>
                <a:spLocks noChangeArrowheads="1"/>
              </p:cNvSpPr>
              <p:nvPr/>
            </p:nvSpPr>
            <p:spPr bwMode="gray">
              <a:xfrm>
                <a:off x="8156448" y="30419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0" name="Content block 305" hidden="1"/>
              <p:cNvSpPr>
                <a:spLocks noChangeArrowheads="1"/>
              </p:cNvSpPr>
              <p:nvPr/>
            </p:nvSpPr>
            <p:spPr bwMode="gray">
              <a:xfrm>
                <a:off x="6631840" y="30419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8" name="Content block 304" hidden="1"/>
              <p:cNvSpPr>
                <a:spLocks noChangeArrowheads="1"/>
              </p:cNvSpPr>
              <p:nvPr/>
            </p:nvSpPr>
            <p:spPr bwMode="gray">
              <a:xfrm>
                <a:off x="510723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9" name="Content block 303" hidden="1"/>
              <p:cNvSpPr>
                <a:spLocks noChangeArrowheads="1"/>
              </p:cNvSpPr>
              <p:nvPr/>
            </p:nvSpPr>
            <p:spPr bwMode="gray">
              <a:xfrm>
                <a:off x="358262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0" name="Content block 302" hidden="1"/>
              <p:cNvSpPr>
                <a:spLocks noChangeArrowheads="1"/>
              </p:cNvSpPr>
              <p:nvPr/>
            </p:nvSpPr>
            <p:spPr bwMode="gray">
              <a:xfrm>
                <a:off x="205801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1" name="Content block 301" hidden="1"/>
              <p:cNvSpPr>
                <a:spLocks noChangeArrowheads="1"/>
              </p:cNvSpPr>
              <p:nvPr/>
            </p:nvSpPr>
            <p:spPr bwMode="gray">
              <a:xfrm>
                <a:off x="53340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1" name="Group 200" hidden="1"/>
            <p:cNvGrpSpPr/>
            <p:nvPr/>
          </p:nvGrpSpPr>
          <p:grpSpPr>
            <a:xfrm>
              <a:off x="533400" y="2892552"/>
              <a:ext cx="8994648" cy="688848"/>
              <a:chOff x="533400" y="1066800"/>
              <a:chExt cx="8994648" cy="688848"/>
            </a:xfrm>
          </p:grpSpPr>
          <p:sp>
            <p:nvSpPr>
              <p:cNvPr id="77" name="Content block 206" hidden="1"/>
              <p:cNvSpPr>
                <a:spLocks noChangeArrowheads="1"/>
              </p:cNvSpPr>
              <p:nvPr/>
            </p:nvSpPr>
            <p:spPr bwMode="gray">
              <a:xfrm>
                <a:off x="8156448" y="10668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2" name="Content block 205" hidden="1"/>
              <p:cNvSpPr>
                <a:spLocks noChangeArrowheads="1"/>
              </p:cNvSpPr>
              <p:nvPr/>
            </p:nvSpPr>
            <p:spPr bwMode="gray">
              <a:xfrm>
                <a:off x="6631840" y="10668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6" name="Content block 204" hidden="1"/>
              <p:cNvSpPr>
                <a:spLocks noChangeArrowheads="1"/>
              </p:cNvSpPr>
              <p:nvPr/>
            </p:nvSpPr>
            <p:spPr bwMode="gray">
              <a:xfrm>
                <a:off x="510723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7" name="Content block 203" hidden="1"/>
              <p:cNvSpPr>
                <a:spLocks noChangeArrowheads="1"/>
              </p:cNvSpPr>
              <p:nvPr/>
            </p:nvSpPr>
            <p:spPr bwMode="gray">
              <a:xfrm>
                <a:off x="358262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8" name="Content block 202" hidden="1"/>
              <p:cNvSpPr>
                <a:spLocks noChangeArrowheads="1"/>
              </p:cNvSpPr>
              <p:nvPr/>
            </p:nvSpPr>
            <p:spPr bwMode="gray">
              <a:xfrm>
                <a:off x="205801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9" name="Content block 201" hidden="1"/>
              <p:cNvSpPr>
                <a:spLocks noChangeArrowheads="1"/>
              </p:cNvSpPr>
              <p:nvPr/>
            </p:nvSpPr>
            <p:spPr bwMode="gray">
              <a:xfrm>
                <a:off x="53340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2" name="Group 100" hidden="1"/>
            <p:cNvGrpSpPr/>
            <p:nvPr/>
          </p:nvGrpSpPr>
          <p:grpSpPr>
            <a:xfrm>
              <a:off x="533400" y="2054352"/>
              <a:ext cx="8994648" cy="688848"/>
              <a:chOff x="533400" y="2054352"/>
              <a:chExt cx="8994648" cy="688848"/>
            </a:xfrm>
          </p:grpSpPr>
          <p:sp>
            <p:nvSpPr>
              <p:cNvPr id="71" name="Content block 106" hidden="1"/>
              <p:cNvSpPr>
                <a:spLocks noChangeArrowheads="1"/>
              </p:cNvSpPr>
              <p:nvPr/>
            </p:nvSpPr>
            <p:spPr bwMode="gray">
              <a:xfrm>
                <a:off x="8156448" y="20543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6" name="Content block 105" hidden="1"/>
              <p:cNvSpPr>
                <a:spLocks noChangeArrowheads="1"/>
              </p:cNvSpPr>
              <p:nvPr/>
            </p:nvSpPr>
            <p:spPr bwMode="gray">
              <a:xfrm>
                <a:off x="6631840" y="20543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2" name="Content block 104" hidden="1"/>
              <p:cNvSpPr>
                <a:spLocks noChangeArrowheads="1"/>
              </p:cNvSpPr>
              <p:nvPr/>
            </p:nvSpPr>
            <p:spPr bwMode="gray">
              <a:xfrm>
                <a:off x="510723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3" name="Content block 103" hidden="1"/>
              <p:cNvSpPr>
                <a:spLocks noChangeArrowheads="1"/>
              </p:cNvSpPr>
              <p:nvPr/>
            </p:nvSpPr>
            <p:spPr bwMode="gray">
              <a:xfrm>
                <a:off x="358262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4" name="Content block 102" hidden="1"/>
              <p:cNvSpPr>
                <a:spLocks noChangeArrowheads="1"/>
              </p:cNvSpPr>
              <p:nvPr/>
            </p:nvSpPr>
            <p:spPr bwMode="gray">
              <a:xfrm>
                <a:off x="205801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5" name="Content block 101" hidden="1"/>
              <p:cNvSpPr>
                <a:spLocks noChangeArrowheads="1"/>
              </p:cNvSpPr>
              <p:nvPr/>
            </p:nvSpPr>
            <p:spPr bwMode="gray">
              <a:xfrm>
                <a:off x="53340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sp>
        <p:nvSpPr>
          <p:cNvPr id="2" name="Title Placeholder 1"/>
          <p:cNvSpPr>
            <a:spLocks noGrp="1"/>
          </p:cNvSpPr>
          <p:nvPr>
            <p:ph type="title"/>
          </p:nvPr>
        </p:nvSpPr>
        <p:spPr>
          <a:xfrm>
            <a:off x="642851" y="943983"/>
            <a:ext cx="10906298" cy="742278"/>
          </a:xfrm>
          <a:prstGeom prst="rect">
            <a:avLst/>
          </a:prstGeom>
        </p:spPr>
        <p:txBody>
          <a:bodyPr vert="horz" lIns="0" tIns="0" rIns="0" bIns="0" rtlCol="0" anchor="t" anchorCtr="0">
            <a:noAutofit/>
          </a:bodyPr>
          <a:lstStyle/>
          <a:p>
            <a:r>
              <a:rPr lang="en-US" noProof="0"/>
              <a:t>Click to edit Master title style</a:t>
            </a:r>
            <a:endParaRPr lang="en-GB" noProof="0" dirty="0"/>
          </a:p>
        </p:txBody>
      </p:sp>
      <p:sp>
        <p:nvSpPr>
          <p:cNvPr id="3" name="Text Placeholder 2"/>
          <p:cNvSpPr>
            <a:spLocks noGrp="1"/>
          </p:cNvSpPr>
          <p:nvPr>
            <p:ph type="body" idx="1"/>
          </p:nvPr>
        </p:nvSpPr>
        <p:spPr>
          <a:xfrm>
            <a:off x="642851" y="1815353"/>
            <a:ext cx="10906298" cy="4307294"/>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Date Placeholder 3"/>
          <p:cNvSpPr>
            <a:spLocks noGrp="1"/>
          </p:cNvSpPr>
          <p:nvPr>
            <p:ph type="dt" sz="half" idx="2"/>
          </p:nvPr>
        </p:nvSpPr>
        <p:spPr>
          <a:xfrm>
            <a:off x="9509760" y="6252882"/>
            <a:ext cx="2028305" cy="137160"/>
          </a:xfrm>
          <a:prstGeom prst="rect">
            <a:avLst/>
          </a:prstGeom>
        </p:spPr>
        <p:txBody>
          <a:bodyPr vert="horz" lIns="101882" tIns="50941" rIns="101882" bIns="50941" rtlCol="0" anchor="ctr"/>
          <a:lstStyle>
            <a:lvl1pPr algn="r">
              <a:defRPr sz="794">
                <a:solidFill>
                  <a:schemeClr val="tx1">
                    <a:tint val="75000"/>
                  </a:schemeClr>
                </a:solidFill>
                <a:latin typeface="Arial" pitchFamily="34" charset="0"/>
                <a:cs typeface="Arial" pitchFamily="34" charset="0"/>
              </a:defRPr>
            </a:lvl1pPr>
          </a:lstStyle>
          <a:p>
            <a:fld id="{8FE67A33-85D7-49E6-B40F-5C13ED07C73A}" type="datetimeFigureOut">
              <a:rPr lang="en-US" smtClean="0"/>
              <a:t>4/22/2025</a:t>
            </a:fld>
            <a:endParaRPr lang="en-US"/>
          </a:p>
        </p:txBody>
      </p:sp>
      <p:sp>
        <p:nvSpPr>
          <p:cNvPr id="5" name="Footer Placeholder 4"/>
          <p:cNvSpPr>
            <a:spLocks noGrp="1"/>
          </p:cNvSpPr>
          <p:nvPr>
            <p:ph type="ftr" sz="quarter" idx="3"/>
          </p:nvPr>
        </p:nvSpPr>
        <p:spPr>
          <a:xfrm>
            <a:off x="642851" y="6252882"/>
            <a:ext cx="7004858" cy="137160"/>
          </a:xfrm>
          <a:prstGeom prst="rect">
            <a:avLst/>
          </a:prstGeom>
        </p:spPr>
        <p:txBody>
          <a:bodyPr vert="horz" lIns="101882" tIns="50941" rIns="101882" bIns="50941" rtlCol="0" anchor="ctr"/>
          <a:lstStyle>
            <a:lvl1pPr algn="l">
              <a:defRPr sz="794">
                <a:solidFill>
                  <a:schemeClr val="tx1">
                    <a:tint val="75000"/>
                  </a:schemeClr>
                </a:solidFill>
                <a:latin typeface="Arial" pitchFamily="34" charset="0"/>
                <a:cs typeface="Arial" pitchFamily="34" charset="0"/>
              </a:defRPr>
            </a:lvl1pPr>
          </a:lstStyle>
          <a:p>
            <a:endParaRPr lang="en-US"/>
          </a:p>
        </p:txBody>
      </p:sp>
      <p:sp>
        <p:nvSpPr>
          <p:cNvPr id="6" name="Slide Number Placeholder 5"/>
          <p:cNvSpPr>
            <a:spLocks noGrp="1"/>
          </p:cNvSpPr>
          <p:nvPr>
            <p:ph type="sldNum" sz="quarter" idx="4"/>
          </p:nvPr>
        </p:nvSpPr>
        <p:spPr>
          <a:xfrm>
            <a:off x="9509760" y="6390042"/>
            <a:ext cx="2028305" cy="137160"/>
          </a:xfrm>
          <a:prstGeom prst="rect">
            <a:avLst/>
          </a:prstGeom>
        </p:spPr>
        <p:txBody>
          <a:bodyPr vert="horz" lIns="101882" tIns="50941" rIns="101882" bIns="50941" rtlCol="0" anchor="ctr"/>
          <a:lstStyle>
            <a:lvl1pPr algn="r">
              <a:defRPr sz="794">
                <a:solidFill>
                  <a:schemeClr val="tx1">
                    <a:tint val="75000"/>
                  </a:schemeClr>
                </a:solidFill>
                <a:latin typeface="Arial" pitchFamily="34" charset="0"/>
                <a:cs typeface="Arial" pitchFamily="34" charset="0"/>
              </a:defRPr>
            </a:lvl1pPr>
          </a:lstStyle>
          <a:p>
            <a:fld id="{F23532A7-42BF-41F3-8F6B-C1FDB4C518E1}" type="slidenum">
              <a:rPr lang="en-US" smtClean="0"/>
              <a:t>‹#›</a:t>
            </a:fld>
            <a:endParaRPr lang="en-US"/>
          </a:p>
        </p:txBody>
      </p:sp>
    </p:spTree>
    <p:extLst>
      <p:ext uri="{BB962C8B-B14F-4D97-AF65-F5344CB8AC3E}">
        <p14:creationId xmlns:p14="http://schemas.microsoft.com/office/powerpoint/2010/main" val="709404356"/>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 id="2147483745" r:id="rId18"/>
    <p:sldLayoutId id="2147483746" r:id="rId19"/>
    <p:sldLayoutId id="2147483747" r:id="rId20"/>
    <p:sldLayoutId id="2147483748" r:id="rId21"/>
    <p:sldLayoutId id="2147483749" r:id="rId22"/>
    <p:sldLayoutId id="2147483750" r:id="rId23"/>
    <p:sldLayoutId id="2147483751" r:id="rId24"/>
    <p:sldLayoutId id="2147483752" r:id="rId25"/>
    <p:sldLayoutId id="2147483753" r:id="rId26"/>
    <p:sldLayoutId id="2147483754" r:id="rId27"/>
    <p:sldLayoutId id="2147483755" r:id="rId28"/>
    <p:sldLayoutId id="2147483756" r:id="rId29"/>
    <p:sldLayoutId id="2147483857" r:id="rId30"/>
  </p:sldLayoutIdLst>
  <p:txStyles>
    <p:titleStyle>
      <a:lvl1pPr algn="l" defTabSz="899010" rtl="0" eaLnBrk="1" latinLnBrk="0" hangingPunct="1">
        <a:spcBef>
          <a:spcPct val="0"/>
        </a:spcBef>
        <a:buNone/>
        <a:defRPr sz="2471" b="1" i="0" kern="1200" baseline="0">
          <a:solidFill>
            <a:schemeClr val="tx1"/>
          </a:solidFill>
          <a:latin typeface="+mj-lt"/>
          <a:ea typeface="+mj-ea"/>
          <a:cs typeface="+mj-cs"/>
        </a:defRPr>
      </a:lvl1pPr>
    </p:titleStyle>
    <p:body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p:bodyStyle>
    <p:otherStyle>
      <a:defPPr>
        <a:defRPr lang="en-US"/>
      </a:defPPr>
      <a:lvl1pPr marL="0" algn="l" defTabSz="899010" rtl="0" eaLnBrk="1" latinLnBrk="0" hangingPunct="1">
        <a:defRPr sz="1765" kern="1200">
          <a:solidFill>
            <a:schemeClr val="tx1"/>
          </a:solidFill>
          <a:latin typeface="+mn-lt"/>
          <a:ea typeface="+mn-ea"/>
          <a:cs typeface="+mn-cs"/>
        </a:defRPr>
      </a:lvl1pPr>
      <a:lvl2pPr marL="449505" algn="l" defTabSz="899010" rtl="0" eaLnBrk="1" latinLnBrk="0" hangingPunct="1">
        <a:defRPr sz="1765" kern="1200">
          <a:solidFill>
            <a:schemeClr val="tx1"/>
          </a:solidFill>
          <a:latin typeface="+mn-lt"/>
          <a:ea typeface="+mn-ea"/>
          <a:cs typeface="+mn-cs"/>
        </a:defRPr>
      </a:lvl2pPr>
      <a:lvl3pPr marL="899010" algn="l" defTabSz="899010" rtl="0" eaLnBrk="1" latinLnBrk="0" hangingPunct="1">
        <a:defRPr sz="1765" kern="1200">
          <a:solidFill>
            <a:schemeClr val="tx1"/>
          </a:solidFill>
          <a:latin typeface="+mn-lt"/>
          <a:ea typeface="+mn-ea"/>
          <a:cs typeface="+mn-cs"/>
        </a:defRPr>
      </a:lvl3pPr>
      <a:lvl4pPr marL="1348516" algn="l" defTabSz="899010" rtl="0" eaLnBrk="1" latinLnBrk="0" hangingPunct="1">
        <a:defRPr sz="1765" kern="1200">
          <a:solidFill>
            <a:schemeClr val="tx1"/>
          </a:solidFill>
          <a:latin typeface="+mn-lt"/>
          <a:ea typeface="+mn-ea"/>
          <a:cs typeface="+mn-cs"/>
        </a:defRPr>
      </a:lvl4pPr>
      <a:lvl5pPr marL="1798021" algn="l" defTabSz="899010" rtl="0" eaLnBrk="1" latinLnBrk="0" hangingPunct="1">
        <a:defRPr sz="1765" kern="1200">
          <a:solidFill>
            <a:schemeClr val="tx1"/>
          </a:solidFill>
          <a:latin typeface="+mn-lt"/>
          <a:ea typeface="+mn-ea"/>
          <a:cs typeface="+mn-cs"/>
        </a:defRPr>
      </a:lvl5pPr>
      <a:lvl6pPr marL="2247527" algn="l" defTabSz="899010" rtl="0" eaLnBrk="1" latinLnBrk="0" hangingPunct="1">
        <a:defRPr sz="1765" kern="1200">
          <a:solidFill>
            <a:schemeClr val="tx1"/>
          </a:solidFill>
          <a:latin typeface="+mn-lt"/>
          <a:ea typeface="+mn-ea"/>
          <a:cs typeface="+mn-cs"/>
        </a:defRPr>
      </a:lvl6pPr>
      <a:lvl7pPr marL="2697032" algn="l" defTabSz="899010" rtl="0" eaLnBrk="1" latinLnBrk="0" hangingPunct="1">
        <a:defRPr sz="1765" kern="1200">
          <a:solidFill>
            <a:schemeClr val="tx1"/>
          </a:solidFill>
          <a:latin typeface="+mn-lt"/>
          <a:ea typeface="+mn-ea"/>
          <a:cs typeface="+mn-cs"/>
        </a:defRPr>
      </a:lvl7pPr>
      <a:lvl8pPr marL="3146538" algn="l" defTabSz="899010" rtl="0" eaLnBrk="1" latinLnBrk="0" hangingPunct="1">
        <a:defRPr sz="1765" kern="1200">
          <a:solidFill>
            <a:schemeClr val="tx1"/>
          </a:solidFill>
          <a:latin typeface="+mn-lt"/>
          <a:ea typeface="+mn-ea"/>
          <a:cs typeface="+mn-cs"/>
        </a:defRPr>
      </a:lvl8pPr>
      <a:lvl9pPr marL="3596043" algn="l" defTabSz="899010" rtl="0" eaLnBrk="1" latinLnBrk="0" hangingPunct="1">
        <a:defRPr sz="1765"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35"/>
            </p:custDataLst>
            <p:extLst>
              <p:ext uri="{D42A27DB-BD31-4B8C-83A1-F6EECF244321}">
                <p14:modId xmlns:p14="http://schemas.microsoft.com/office/powerpoint/2010/main" val="165369282"/>
              </p:ext>
            </p:extLst>
          </p:nvPr>
        </p:nvGraphicFramePr>
        <p:xfrm>
          <a:off x="1925" y="1401"/>
          <a:ext cx="1925" cy="1401"/>
        </p:xfrm>
        <a:graphic>
          <a:graphicData uri="http://schemas.openxmlformats.org/presentationml/2006/ole">
            <mc:AlternateContent xmlns:mc="http://schemas.openxmlformats.org/markup-compatibility/2006">
              <mc:Choice xmlns:v="urn:schemas-microsoft-com:vml" Requires="v">
                <p:oleObj name="think-cell Slide" r:id="rId38" imgW="415" imgH="416" progId="TCLayout.ActiveDocument.1">
                  <p:embed/>
                </p:oleObj>
              </mc:Choice>
              <mc:Fallback>
                <p:oleObj name="think-cell Slide" r:id="rId38" imgW="415" imgH="416" progId="TCLayout.ActiveDocument.1">
                  <p:embed/>
                  <p:pic>
                    <p:nvPicPr>
                      <p:cNvPr id="8" name="Object 7" hidden="1"/>
                      <p:cNvPicPr/>
                      <p:nvPr/>
                    </p:nvPicPr>
                    <p:blipFill>
                      <a:blip r:embed="rId39"/>
                      <a:stretch>
                        <a:fillRect/>
                      </a:stretch>
                    </p:blipFill>
                    <p:spPr>
                      <a:xfrm>
                        <a:off x="1925" y="1401"/>
                        <a:ext cx="1925" cy="1401"/>
                      </a:xfrm>
                      <a:prstGeom prst="rect">
                        <a:avLst/>
                      </a:prstGeom>
                    </p:spPr>
                  </p:pic>
                </p:oleObj>
              </mc:Fallback>
            </mc:AlternateContent>
          </a:graphicData>
        </a:graphic>
      </p:graphicFrame>
      <p:sp>
        <p:nvSpPr>
          <p:cNvPr id="7" name="Rectangle 6" hidden="1"/>
          <p:cNvSpPr/>
          <p:nvPr>
            <p:custDataLst>
              <p:tags r:id="rId36"/>
            </p:custDataLst>
          </p:nvPr>
        </p:nvSpPr>
        <p:spPr>
          <a:xfrm>
            <a:off x="0" y="0"/>
            <a:ext cx="192424" cy="140074"/>
          </a:xfrm>
          <a:prstGeom prst="rect">
            <a:avLst/>
          </a:prstGeom>
          <a:solidFill>
            <a:srgbClr val="FFFFFF"/>
          </a:solidFill>
          <a:ln w="6350">
            <a:solidFill>
              <a:schemeClr val="tx1"/>
            </a:solidFill>
          </a:ln>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lvl="0" indent="0" algn="ctr" eaLnBrk="1"/>
            <a:endParaRPr lang="en-GB" sz="2471" b="1" i="0" baseline="0" dirty="0">
              <a:latin typeface="Georgia" panose="02040502050405020303" pitchFamily="18" charset="0"/>
              <a:ea typeface="+mj-ea"/>
              <a:cs typeface="+mj-cs"/>
              <a:sym typeface="Georgia" panose="02040502050405020303" pitchFamily="18" charset="0"/>
            </a:endParaRPr>
          </a:p>
        </p:txBody>
      </p:sp>
      <p:grpSp>
        <p:nvGrpSpPr>
          <p:cNvPr id="110" name="Grid" hidden="1"/>
          <p:cNvGrpSpPr/>
          <p:nvPr>
            <p:custDataLst>
              <p:tags r:id="rId37"/>
            </p:custDataLst>
          </p:nvPr>
        </p:nvGrpSpPr>
        <p:grpSpPr>
          <a:xfrm>
            <a:off x="642851" y="540572"/>
            <a:ext cx="10906298" cy="6043108"/>
            <a:chOff x="530352" y="612648"/>
            <a:chExt cx="8997696" cy="6848856"/>
          </a:xfrm>
        </p:grpSpPr>
        <p:grpSp>
          <p:nvGrpSpPr>
            <p:cNvPr id="108" name="Group 107" hidden="1"/>
            <p:cNvGrpSpPr/>
            <p:nvPr/>
          </p:nvGrpSpPr>
          <p:grpSpPr>
            <a:xfrm>
              <a:off x="530352" y="7159752"/>
              <a:ext cx="8997696" cy="301752"/>
              <a:chOff x="530352" y="7159752"/>
              <a:chExt cx="8997696" cy="301752"/>
            </a:xfrm>
          </p:grpSpPr>
          <p:sp>
            <p:nvSpPr>
              <p:cNvPr id="43" name="Footer block" hidden="1"/>
              <p:cNvSpPr>
                <a:spLocks noChangeArrowheads="1"/>
              </p:cNvSpPr>
              <p:nvPr/>
            </p:nvSpPr>
            <p:spPr bwMode="gray">
              <a:xfrm>
                <a:off x="6629400" y="7159752"/>
                <a:ext cx="2898648" cy="301752"/>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805466">
                  <a:defRPr/>
                </a:pPr>
                <a:endParaRPr lang="en-GB" sz="1588" dirty="0"/>
              </a:p>
            </p:txBody>
          </p:sp>
          <p:sp>
            <p:nvSpPr>
              <p:cNvPr id="44" name="Footer block" hidden="1"/>
              <p:cNvSpPr>
                <a:spLocks noChangeArrowheads="1"/>
              </p:cNvSpPr>
              <p:nvPr/>
            </p:nvSpPr>
            <p:spPr bwMode="gray">
              <a:xfrm>
                <a:off x="3584448" y="7159752"/>
                <a:ext cx="2898648" cy="301752"/>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805466">
                  <a:defRPr/>
                </a:pPr>
                <a:endParaRPr lang="en-GB" sz="1588" dirty="0"/>
              </a:p>
            </p:txBody>
          </p:sp>
          <p:sp>
            <p:nvSpPr>
              <p:cNvPr id="55" name="Footer block" hidden="1"/>
              <p:cNvSpPr>
                <a:spLocks noChangeArrowheads="1"/>
              </p:cNvSpPr>
              <p:nvPr/>
            </p:nvSpPr>
            <p:spPr bwMode="gray">
              <a:xfrm>
                <a:off x="530352" y="7159752"/>
                <a:ext cx="2898648" cy="301752"/>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7" name="Group 106" hidden="1"/>
            <p:cNvGrpSpPr/>
            <p:nvPr/>
          </p:nvGrpSpPr>
          <p:grpSpPr>
            <a:xfrm>
              <a:off x="530352" y="1066800"/>
              <a:ext cx="8997696" cy="835152"/>
              <a:chOff x="530352" y="1066800"/>
              <a:chExt cx="8997696" cy="835152"/>
            </a:xfrm>
          </p:grpSpPr>
          <p:sp>
            <p:nvSpPr>
              <p:cNvPr id="45" name="Title block" hidden="1"/>
              <p:cNvSpPr>
                <a:spLocks noChangeArrowheads="1"/>
              </p:cNvSpPr>
              <p:nvPr/>
            </p:nvSpPr>
            <p:spPr bwMode="gray">
              <a:xfrm>
                <a:off x="5102352" y="1066800"/>
                <a:ext cx="4425696" cy="832104"/>
              </a:xfrm>
              <a:prstGeom prst="rect">
                <a:avLst/>
              </a:prstGeom>
              <a:solidFill>
                <a:srgbClr val="FCC3D7">
                  <a:alpha val="25000"/>
                </a:srgbClr>
              </a:solidFill>
              <a:ln w="6350" cap="rnd">
                <a:solidFill>
                  <a:srgbClr val="FCC3D7"/>
                </a:solidFill>
                <a:prstDash val="sysDot"/>
                <a:miter lim="800000"/>
                <a:headEnd/>
                <a:tailEnd/>
              </a:ln>
              <a:effectLst/>
            </p:spPr>
            <p:txBody>
              <a:bodyPr wrap="none" lIns="0" tIns="0" rIns="0" bIns="0" anchor="ctr"/>
              <a:lstStyle/>
              <a:p>
                <a:pPr algn="ctr" defTabSz="805466">
                  <a:defRPr/>
                </a:pPr>
                <a:endParaRPr lang="en-GB" sz="1588" dirty="0"/>
              </a:p>
            </p:txBody>
          </p:sp>
          <p:sp>
            <p:nvSpPr>
              <p:cNvPr id="56" name="Title block" hidden="1"/>
              <p:cNvSpPr>
                <a:spLocks noChangeArrowheads="1"/>
              </p:cNvSpPr>
              <p:nvPr/>
            </p:nvSpPr>
            <p:spPr bwMode="gray">
              <a:xfrm>
                <a:off x="530352" y="1069848"/>
                <a:ext cx="4425696" cy="832104"/>
              </a:xfrm>
              <a:prstGeom prst="rect">
                <a:avLst/>
              </a:prstGeom>
              <a:solidFill>
                <a:srgbClr val="FCC3D7">
                  <a:alpha val="25000"/>
                </a:srgbClr>
              </a:solidFill>
              <a:ln w="6350" cap="rnd">
                <a:solidFill>
                  <a:srgbClr val="FCC3D7"/>
                </a:solidFill>
                <a:prstDash val="sysDot"/>
                <a:miter lim="800000"/>
                <a:headEnd/>
                <a:tailEnd/>
              </a:ln>
              <a:effectLst/>
            </p:spPr>
            <p:txBody>
              <a:bodyPr wrap="none" lIns="0" tIns="0" rIns="0" bIns="0" anchor="ctr"/>
              <a:lstStyle/>
              <a:p>
                <a:pPr algn="ctr" defTabSz="805466">
                  <a:defRPr/>
                </a:pPr>
                <a:endParaRPr lang="en-GB" sz="1588" dirty="0"/>
              </a:p>
            </p:txBody>
          </p:sp>
        </p:grpSp>
        <p:sp>
          <p:nvSpPr>
            <p:cNvPr id="57" name="Header block" hidden="1"/>
            <p:cNvSpPr>
              <a:spLocks noChangeArrowheads="1"/>
            </p:cNvSpPr>
            <p:nvPr/>
          </p:nvSpPr>
          <p:spPr bwMode="gray">
            <a:xfrm>
              <a:off x="530352" y="612648"/>
              <a:ext cx="8988552" cy="228600"/>
            </a:xfrm>
            <a:prstGeom prst="rect">
              <a:avLst/>
            </a:prstGeom>
            <a:solidFill>
              <a:srgbClr val="CCFFFF">
                <a:alpha val="25000"/>
              </a:srgbClr>
            </a:solidFill>
            <a:ln w="6350" cap="rnd">
              <a:solidFill>
                <a:srgbClr val="CCFFFF"/>
              </a:solidFill>
              <a:prstDash val="sysDot"/>
              <a:miter lim="800000"/>
              <a:headEnd/>
              <a:tailEnd/>
            </a:ln>
            <a:effectLst/>
          </p:spPr>
          <p:txBody>
            <a:bodyPr wrap="none" lIns="0" tIns="0" rIns="0" bIns="0" anchor="ctr"/>
            <a:lstStyle/>
            <a:p>
              <a:pPr algn="ctr" defTabSz="707409">
                <a:buSzPct val="90000"/>
                <a:defRPr/>
              </a:pPr>
              <a:endParaRPr lang="en-GB" sz="1235" dirty="0">
                <a:solidFill>
                  <a:schemeClr val="folHlink"/>
                </a:solidFill>
                <a:cs typeface="Arial" charset="0"/>
              </a:endParaRPr>
            </a:p>
          </p:txBody>
        </p:sp>
        <p:grpSp>
          <p:nvGrpSpPr>
            <p:cNvPr id="106" name="Group 600" hidden="1"/>
            <p:cNvGrpSpPr/>
            <p:nvPr/>
          </p:nvGrpSpPr>
          <p:grpSpPr>
            <a:xfrm>
              <a:off x="533400" y="6245352"/>
              <a:ext cx="8994648" cy="688848"/>
              <a:chOff x="533400" y="6013704"/>
              <a:chExt cx="8994648" cy="688848"/>
            </a:xfrm>
          </p:grpSpPr>
          <p:sp>
            <p:nvSpPr>
              <p:cNvPr id="50" name="Content block 606" hidden="1"/>
              <p:cNvSpPr>
                <a:spLocks noChangeArrowheads="1"/>
              </p:cNvSpPr>
              <p:nvPr/>
            </p:nvSpPr>
            <p:spPr bwMode="gray">
              <a:xfrm>
                <a:off x="8156448" y="60137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51" name="Content block 605" hidden="1"/>
              <p:cNvSpPr>
                <a:spLocks noChangeArrowheads="1"/>
              </p:cNvSpPr>
              <p:nvPr/>
            </p:nvSpPr>
            <p:spPr bwMode="gray">
              <a:xfrm>
                <a:off x="6631840" y="60137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6" name="Content block 604" hidden="1"/>
              <p:cNvSpPr>
                <a:spLocks noChangeArrowheads="1"/>
              </p:cNvSpPr>
              <p:nvPr/>
            </p:nvSpPr>
            <p:spPr bwMode="gray">
              <a:xfrm>
                <a:off x="510723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7" name="Content block 603" hidden="1"/>
              <p:cNvSpPr>
                <a:spLocks noChangeArrowheads="1"/>
              </p:cNvSpPr>
              <p:nvPr/>
            </p:nvSpPr>
            <p:spPr bwMode="gray">
              <a:xfrm>
                <a:off x="358262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8" name="Content block 602" hidden="1"/>
              <p:cNvSpPr>
                <a:spLocks noChangeArrowheads="1"/>
              </p:cNvSpPr>
              <p:nvPr/>
            </p:nvSpPr>
            <p:spPr bwMode="gray">
              <a:xfrm>
                <a:off x="205801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9" name="Content block 601" hidden="1"/>
              <p:cNvSpPr>
                <a:spLocks noChangeArrowheads="1"/>
              </p:cNvSpPr>
              <p:nvPr/>
            </p:nvSpPr>
            <p:spPr bwMode="gray">
              <a:xfrm>
                <a:off x="533400" y="60167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5" name="Group 500" hidden="1"/>
            <p:cNvGrpSpPr/>
            <p:nvPr/>
          </p:nvGrpSpPr>
          <p:grpSpPr>
            <a:xfrm>
              <a:off x="533400" y="5407152"/>
              <a:ext cx="8994648" cy="688848"/>
              <a:chOff x="533400" y="5026152"/>
              <a:chExt cx="8994648" cy="688848"/>
            </a:xfrm>
          </p:grpSpPr>
          <p:sp>
            <p:nvSpPr>
              <p:cNvPr id="52" name="Content block 506" hidden="1"/>
              <p:cNvSpPr>
                <a:spLocks noChangeArrowheads="1"/>
              </p:cNvSpPr>
              <p:nvPr/>
            </p:nvSpPr>
            <p:spPr bwMode="gray">
              <a:xfrm>
                <a:off x="8156448" y="50261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53" name="Content block 505" hidden="1"/>
              <p:cNvSpPr>
                <a:spLocks noChangeArrowheads="1"/>
              </p:cNvSpPr>
              <p:nvPr/>
            </p:nvSpPr>
            <p:spPr bwMode="gray">
              <a:xfrm>
                <a:off x="6631840" y="50261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0" name="Content block 504" hidden="1"/>
              <p:cNvSpPr>
                <a:spLocks noChangeArrowheads="1"/>
              </p:cNvSpPr>
              <p:nvPr/>
            </p:nvSpPr>
            <p:spPr bwMode="gray">
              <a:xfrm>
                <a:off x="510723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1" name="Content block 503" hidden="1"/>
              <p:cNvSpPr>
                <a:spLocks noChangeArrowheads="1"/>
              </p:cNvSpPr>
              <p:nvPr/>
            </p:nvSpPr>
            <p:spPr bwMode="gray">
              <a:xfrm>
                <a:off x="358262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2" name="Content block 502" hidden="1"/>
              <p:cNvSpPr>
                <a:spLocks noChangeArrowheads="1"/>
              </p:cNvSpPr>
              <p:nvPr/>
            </p:nvSpPr>
            <p:spPr bwMode="gray">
              <a:xfrm>
                <a:off x="205801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93" name="Content block 501" hidden="1"/>
              <p:cNvSpPr>
                <a:spLocks noChangeArrowheads="1"/>
              </p:cNvSpPr>
              <p:nvPr/>
            </p:nvSpPr>
            <p:spPr bwMode="gray">
              <a:xfrm>
                <a:off x="533400" y="50292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4" name="Group 400" hidden="1"/>
            <p:cNvGrpSpPr/>
            <p:nvPr/>
          </p:nvGrpSpPr>
          <p:grpSpPr>
            <a:xfrm>
              <a:off x="533400" y="4568952"/>
              <a:ext cx="8994648" cy="688848"/>
              <a:chOff x="533400" y="4038600"/>
              <a:chExt cx="8994648" cy="688848"/>
            </a:xfrm>
          </p:grpSpPr>
          <p:sp>
            <p:nvSpPr>
              <p:cNvPr id="54" name="Content block 406" hidden="1"/>
              <p:cNvSpPr>
                <a:spLocks noChangeArrowheads="1"/>
              </p:cNvSpPr>
              <p:nvPr/>
            </p:nvSpPr>
            <p:spPr bwMode="gray">
              <a:xfrm>
                <a:off x="8156448" y="40386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4" name="Content block 405" hidden="1"/>
              <p:cNvSpPr>
                <a:spLocks noChangeArrowheads="1"/>
              </p:cNvSpPr>
              <p:nvPr/>
            </p:nvSpPr>
            <p:spPr bwMode="gray">
              <a:xfrm>
                <a:off x="6631840" y="40386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4" name="Content block 404" hidden="1"/>
              <p:cNvSpPr>
                <a:spLocks noChangeArrowheads="1"/>
              </p:cNvSpPr>
              <p:nvPr/>
            </p:nvSpPr>
            <p:spPr bwMode="gray">
              <a:xfrm>
                <a:off x="510723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5" name="Content block 403" hidden="1"/>
              <p:cNvSpPr>
                <a:spLocks noChangeArrowheads="1"/>
              </p:cNvSpPr>
              <p:nvPr/>
            </p:nvSpPr>
            <p:spPr bwMode="gray">
              <a:xfrm>
                <a:off x="358262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6" name="Content block 402" hidden="1"/>
              <p:cNvSpPr>
                <a:spLocks noChangeArrowheads="1"/>
              </p:cNvSpPr>
              <p:nvPr/>
            </p:nvSpPr>
            <p:spPr bwMode="gray">
              <a:xfrm>
                <a:off x="205801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7" name="Content block 401" hidden="1"/>
              <p:cNvSpPr>
                <a:spLocks noChangeArrowheads="1"/>
              </p:cNvSpPr>
              <p:nvPr/>
            </p:nvSpPr>
            <p:spPr bwMode="gray">
              <a:xfrm>
                <a:off x="533400" y="40416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3" name="Group 300" hidden="1"/>
            <p:cNvGrpSpPr/>
            <p:nvPr/>
          </p:nvGrpSpPr>
          <p:grpSpPr>
            <a:xfrm>
              <a:off x="533400" y="3730752"/>
              <a:ext cx="8994648" cy="688848"/>
              <a:chOff x="533400" y="3041904"/>
              <a:chExt cx="8994648" cy="688848"/>
            </a:xfrm>
          </p:grpSpPr>
          <p:sp>
            <p:nvSpPr>
              <p:cNvPr id="65" name="Content block 306" hidden="1"/>
              <p:cNvSpPr>
                <a:spLocks noChangeArrowheads="1"/>
              </p:cNvSpPr>
              <p:nvPr/>
            </p:nvSpPr>
            <p:spPr bwMode="gray">
              <a:xfrm>
                <a:off x="8156448" y="30419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0" name="Content block 305" hidden="1"/>
              <p:cNvSpPr>
                <a:spLocks noChangeArrowheads="1"/>
              </p:cNvSpPr>
              <p:nvPr/>
            </p:nvSpPr>
            <p:spPr bwMode="gray">
              <a:xfrm>
                <a:off x="6631840" y="3041904"/>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8" name="Content block 304" hidden="1"/>
              <p:cNvSpPr>
                <a:spLocks noChangeArrowheads="1"/>
              </p:cNvSpPr>
              <p:nvPr/>
            </p:nvSpPr>
            <p:spPr bwMode="gray">
              <a:xfrm>
                <a:off x="510723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9" name="Content block 303" hidden="1"/>
              <p:cNvSpPr>
                <a:spLocks noChangeArrowheads="1"/>
              </p:cNvSpPr>
              <p:nvPr/>
            </p:nvSpPr>
            <p:spPr bwMode="gray">
              <a:xfrm>
                <a:off x="358262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0" name="Content block 302" hidden="1"/>
              <p:cNvSpPr>
                <a:spLocks noChangeArrowheads="1"/>
              </p:cNvSpPr>
              <p:nvPr/>
            </p:nvSpPr>
            <p:spPr bwMode="gray">
              <a:xfrm>
                <a:off x="205801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1" name="Content block 301" hidden="1"/>
              <p:cNvSpPr>
                <a:spLocks noChangeArrowheads="1"/>
              </p:cNvSpPr>
              <p:nvPr/>
            </p:nvSpPr>
            <p:spPr bwMode="gray">
              <a:xfrm>
                <a:off x="533400" y="30449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1" name="Group 200" hidden="1"/>
            <p:cNvGrpSpPr/>
            <p:nvPr/>
          </p:nvGrpSpPr>
          <p:grpSpPr>
            <a:xfrm>
              <a:off x="533400" y="2892552"/>
              <a:ext cx="8994648" cy="688848"/>
              <a:chOff x="533400" y="1066800"/>
              <a:chExt cx="8994648" cy="688848"/>
            </a:xfrm>
          </p:grpSpPr>
          <p:sp>
            <p:nvSpPr>
              <p:cNvPr id="77" name="Content block 206" hidden="1"/>
              <p:cNvSpPr>
                <a:spLocks noChangeArrowheads="1"/>
              </p:cNvSpPr>
              <p:nvPr/>
            </p:nvSpPr>
            <p:spPr bwMode="gray">
              <a:xfrm>
                <a:off x="8156448" y="10668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82" name="Content block 205" hidden="1"/>
              <p:cNvSpPr>
                <a:spLocks noChangeArrowheads="1"/>
              </p:cNvSpPr>
              <p:nvPr/>
            </p:nvSpPr>
            <p:spPr bwMode="gray">
              <a:xfrm>
                <a:off x="6631840" y="10668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6" name="Content block 204" hidden="1"/>
              <p:cNvSpPr>
                <a:spLocks noChangeArrowheads="1"/>
              </p:cNvSpPr>
              <p:nvPr/>
            </p:nvSpPr>
            <p:spPr bwMode="gray">
              <a:xfrm>
                <a:off x="510723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7" name="Content block 203" hidden="1"/>
              <p:cNvSpPr>
                <a:spLocks noChangeArrowheads="1"/>
              </p:cNvSpPr>
              <p:nvPr/>
            </p:nvSpPr>
            <p:spPr bwMode="gray">
              <a:xfrm>
                <a:off x="358262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8" name="Content block 202" hidden="1"/>
              <p:cNvSpPr>
                <a:spLocks noChangeArrowheads="1"/>
              </p:cNvSpPr>
              <p:nvPr/>
            </p:nvSpPr>
            <p:spPr bwMode="gray">
              <a:xfrm>
                <a:off x="205801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69" name="Content block 201" hidden="1"/>
              <p:cNvSpPr>
                <a:spLocks noChangeArrowheads="1"/>
              </p:cNvSpPr>
              <p:nvPr/>
            </p:nvSpPr>
            <p:spPr bwMode="gray">
              <a:xfrm>
                <a:off x="533400" y="1069848"/>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nvGrpSpPr>
            <p:cNvPr id="102" name="Group 100" hidden="1"/>
            <p:cNvGrpSpPr/>
            <p:nvPr/>
          </p:nvGrpSpPr>
          <p:grpSpPr>
            <a:xfrm>
              <a:off x="533400" y="2054352"/>
              <a:ext cx="8994648" cy="688848"/>
              <a:chOff x="533400" y="2054352"/>
              <a:chExt cx="8994648" cy="688848"/>
            </a:xfrm>
          </p:grpSpPr>
          <p:sp>
            <p:nvSpPr>
              <p:cNvPr id="71" name="Content block 106" hidden="1"/>
              <p:cNvSpPr>
                <a:spLocks noChangeArrowheads="1"/>
              </p:cNvSpPr>
              <p:nvPr/>
            </p:nvSpPr>
            <p:spPr bwMode="gray">
              <a:xfrm>
                <a:off x="8156448" y="20543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6" name="Content block 105" hidden="1"/>
              <p:cNvSpPr>
                <a:spLocks noChangeArrowheads="1"/>
              </p:cNvSpPr>
              <p:nvPr/>
            </p:nvSpPr>
            <p:spPr bwMode="gray">
              <a:xfrm>
                <a:off x="6631840" y="2054352"/>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2" name="Content block 104" hidden="1"/>
              <p:cNvSpPr>
                <a:spLocks noChangeArrowheads="1"/>
              </p:cNvSpPr>
              <p:nvPr/>
            </p:nvSpPr>
            <p:spPr bwMode="gray">
              <a:xfrm>
                <a:off x="510723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3" name="Content block 103" hidden="1"/>
              <p:cNvSpPr>
                <a:spLocks noChangeArrowheads="1"/>
              </p:cNvSpPr>
              <p:nvPr/>
            </p:nvSpPr>
            <p:spPr bwMode="gray">
              <a:xfrm>
                <a:off x="358262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4" name="Content block 102" hidden="1"/>
              <p:cNvSpPr>
                <a:spLocks noChangeArrowheads="1"/>
              </p:cNvSpPr>
              <p:nvPr/>
            </p:nvSpPr>
            <p:spPr bwMode="gray">
              <a:xfrm>
                <a:off x="205801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sp>
            <p:nvSpPr>
              <p:cNvPr id="75" name="Content block 101" hidden="1"/>
              <p:cNvSpPr>
                <a:spLocks noChangeArrowheads="1"/>
              </p:cNvSpPr>
              <p:nvPr/>
            </p:nvSpPr>
            <p:spPr bwMode="gray">
              <a:xfrm>
                <a:off x="533400" y="2057400"/>
                <a:ext cx="1371600" cy="685800"/>
              </a:xfrm>
              <a:prstGeom prst="rect">
                <a:avLst/>
              </a:prstGeom>
              <a:solidFill>
                <a:srgbClr val="E7EBE0">
                  <a:alpha val="50000"/>
                </a:srgbClr>
              </a:solidFill>
              <a:ln w="6350">
                <a:solidFill>
                  <a:srgbClr val="E7EBE0"/>
                </a:solidFill>
                <a:prstDash val="sysDot"/>
                <a:miter lim="800000"/>
                <a:headEnd/>
                <a:tailEnd/>
              </a:ln>
              <a:effectLst/>
            </p:spPr>
            <p:txBody>
              <a:bodyPr wrap="none" lIns="0" tIns="0" rIns="0" bIns="0" anchor="ctr"/>
              <a:lstStyle/>
              <a:p>
                <a:pPr algn="ctr" defTabSz="805466">
                  <a:defRPr/>
                </a:pPr>
                <a:endParaRPr lang="en-GB" sz="1588" dirty="0"/>
              </a:p>
            </p:txBody>
          </p:sp>
        </p:grpSp>
      </p:grpSp>
      <p:sp>
        <p:nvSpPr>
          <p:cNvPr id="2" name="Title Placeholder 1"/>
          <p:cNvSpPr>
            <a:spLocks noGrp="1"/>
          </p:cNvSpPr>
          <p:nvPr>
            <p:ph type="title"/>
          </p:nvPr>
        </p:nvSpPr>
        <p:spPr>
          <a:xfrm>
            <a:off x="642851" y="943983"/>
            <a:ext cx="10906298" cy="742278"/>
          </a:xfrm>
          <a:prstGeom prst="rect">
            <a:avLst/>
          </a:prstGeom>
        </p:spPr>
        <p:txBody>
          <a:bodyPr vert="horz" lIns="0" tIns="0" rIns="0" bIns="0" rtlCol="0" anchor="t" anchorCtr="0">
            <a:noAutofit/>
          </a:bodyPr>
          <a:lstStyle/>
          <a:p>
            <a:r>
              <a:rPr lang="en-US" noProof="0"/>
              <a:t>Click to edit Master title style</a:t>
            </a:r>
            <a:endParaRPr lang="en-GB" noProof="0" dirty="0"/>
          </a:p>
        </p:txBody>
      </p:sp>
      <p:sp>
        <p:nvSpPr>
          <p:cNvPr id="3" name="Text Placeholder 2"/>
          <p:cNvSpPr>
            <a:spLocks noGrp="1"/>
          </p:cNvSpPr>
          <p:nvPr>
            <p:ph type="body" idx="1"/>
          </p:nvPr>
        </p:nvSpPr>
        <p:spPr>
          <a:xfrm>
            <a:off x="642851" y="1815353"/>
            <a:ext cx="10906298" cy="4307294"/>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Date Placeholder 3"/>
          <p:cNvSpPr>
            <a:spLocks noGrp="1"/>
          </p:cNvSpPr>
          <p:nvPr>
            <p:ph type="dt" sz="half" idx="2"/>
          </p:nvPr>
        </p:nvSpPr>
        <p:spPr>
          <a:xfrm>
            <a:off x="9509760" y="6252882"/>
            <a:ext cx="2028305" cy="137160"/>
          </a:xfrm>
          <a:prstGeom prst="rect">
            <a:avLst/>
          </a:prstGeom>
        </p:spPr>
        <p:txBody>
          <a:bodyPr vert="horz" lIns="101882" tIns="50941" rIns="101882" bIns="50941" rtlCol="0" anchor="ctr"/>
          <a:lstStyle>
            <a:lvl1pPr algn="r">
              <a:defRPr sz="794">
                <a:solidFill>
                  <a:schemeClr val="tx1">
                    <a:tint val="75000"/>
                  </a:schemeClr>
                </a:solidFill>
                <a:latin typeface="Arial" pitchFamily="34" charset="0"/>
                <a:cs typeface="Arial" pitchFamily="34" charset="0"/>
              </a:defRPr>
            </a:lvl1pPr>
          </a:lstStyle>
          <a:p>
            <a:endParaRPr lang="en-US"/>
          </a:p>
        </p:txBody>
      </p:sp>
      <p:sp>
        <p:nvSpPr>
          <p:cNvPr id="5" name="Footer Placeholder 4"/>
          <p:cNvSpPr>
            <a:spLocks noGrp="1"/>
          </p:cNvSpPr>
          <p:nvPr>
            <p:ph type="ftr" sz="quarter" idx="3"/>
          </p:nvPr>
        </p:nvSpPr>
        <p:spPr>
          <a:xfrm>
            <a:off x="642851" y="6252882"/>
            <a:ext cx="7004858" cy="137160"/>
          </a:xfrm>
          <a:prstGeom prst="rect">
            <a:avLst/>
          </a:prstGeom>
        </p:spPr>
        <p:txBody>
          <a:bodyPr vert="horz" lIns="101882" tIns="50941" rIns="101882" bIns="50941" rtlCol="0" anchor="ctr"/>
          <a:lstStyle>
            <a:lvl1pPr algn="l">
              <a:defRPr sz="794">
                <a:solidFill>
                  <a:schemeClr val="tx1">
                    <a:tint val="75000"/>
                  </a:schemeClr>
                </a:solidFill>
                <a:latin typeface="Arial" pitchFamily="34" charset="0"/>
                <a:cs typeface="Arial" pitchFamily="34" charset="0"/>
              </a:defRPr>
            </a:lvl1pPr>
          </a:lstStyle>
          <a:p>
            <a:endParaRPr lang="en-US"/>
          </a:p>
        </p:txBody>
      </p:sp>
      <p:sp>
        <p:nvSpPr>
          <p:cNvPr id="6" name="Slide Number Placeholder 5"/>
          <p:cNvSpPr>
            <a:spLocks noGrp="1"/>
          </p:cNvSpPr>
          <p:nvPr>
            <p:ph type="sldNum" sz="quarter" idx="4"/>
          </p:nvPr>
        </p:nvSpPr>
        <p:spPr>
          <a:xfrm>
            <a:off x="9509760" y="6390042"/>
            <a:ext cx="2028305" cy="137160"/>
          </a:xfrm>
          <a:prstGeom prst="rect">
            <a:avLst/>
          </a:prstGeom>
        </p:spPr>
        <p:txBody>
          <a:bodyPr vert="horz" lIns="101882" tIns="50941" rIns="101882" bIns="50941" rtlCol="0" anchor="ctr"/>
          <a:lstStyle>
            <a:lvl1pPr algn="r">
              <a:defRPr sz="794">
                <a:solidFill>
                  <a:schemeClr val="tx1">
                    <a:tint val="75000"/>
                  </a:schemeClr>
                </a:solidFill>
                <a:latin typeface="Arial" pitchFamily="34" charset="0"/>
                <a:cs typeface="Arial" pitchFamily="34" charset="0"/>
              </a:defRPr>
            </a:lvl1pPr>
          </a:lstStyle>
          <a:p>
            <a:fld id="{F23532A7-42BF-41F3-8F6B-C1FDB4C518E1}" type="slidenum">
              <a:rPr lang="en-US" smtClean="0"/>
              <a:t>‹#›</a:t>
            </a:fld>
            <a:endParaRPr lang="en-US"/>
          </a:p>
        </p:txBody>
      </p:sp>
    </p:spTree>
    <p:extLst>
      <p:ext uri="{BB962C8B-B14F-4D97-AF65-F5344CB8AC3E}">
        <p14:creationId xmlns:p14="http://schemas.microsoft.com/office/powerpoint/2010/main" val="603273013"/>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 id="2147483774" r:id="rId17"/>
    <p:sldLayoutId id="2147483775" r:id="rId18"/>
    <p:sldLayoutId id="2147483776" r:id="rId19"/>
    <p:sldLayoutId id="2147483777" r:id="rId20"/>
    <p:sldLayoutId id="2147483778" r:id="rId21"/>
    <p:sldLayoutId id="2147483779" r:id="rId22"/>
    <p:sldLayoutId id="2147483780" r:id="rId23"/>
    <p:sldLayoutId id="2147483781" r:id="rId24"/>
    <p:sldLayoutId id="2147483782" r:id="rId25"/>
    <p:sldLayoutId id="2147483783" r:id="rId26"/>
    <p:sldLayoutId id="2147483784" r:id="rId27"/>
    <p:sldLayoutId id="2147483785" r:id="rId28"/>
    <p:sldLayoutId id="2147483786" r:id="rId29"/>
    <p:sldLayoutId id="2147483787" r:id="rId30"/>
    <p:sldLayoutId id="2147483788" r:id="rId31"/>
    <p:sldLayoutId id="2147483789" r:id="rId32"/>
    <p:sldLayoutId id="2147483858" r:id="rId33"/>
  </p:sldLayoutIdLst>
  <p:hf hdr="0" ftr="0" dt="0"/>
  <p:txStyles>
    <p:titleStyle>
      <a:lvl1pPr algn="l" defTabSz="899010" rtl="0" eaLnBrk="1" latinLnBrk="0" hangingPunct="1">
        <a:spcBef>
          <a:spcPct val="0"/>
        </a:spcBef>
        <a:buNone/>
        <a:defRPr sz="2471" b="1" i="0" kern="1200" baseline="0">
          <a:solidFill>
            <a:schemeClr val="tx1"/>
          </a:solidFill>
          <a:latin typeface="+mj-lt"/>
          <a:ea typeface="+mj-ea"/>
          <a:cs typeface="+mj-cs"/>
        </a:defRPr>
      </a:lvl1pPr>
    </p:titleStyle>
    <p:body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p:bodyStyle>
    <p:otherStyle>
      <a:defPPr>
        <a:defRPr lang="en-US"/>
      </a:defPPr>
      <a:lvl1pPr marL="0" algn="l" defTabSz="899010" rtl="0" eaLnBrk="1" latinLnBrk="0" hangingPunct="1">
        <a:defRPr sz="1765" kern="1200">
          <a:solidFill>
            <a:schemeClr val="tx1"/>
          </a:solidFill>
          <a:latin typeface="+mn-lt"/>
          <a:ea typeface="+mn-ea"/>
          <a:cs typeface="+mn-cs"/>
        </a:defRPr>
      </a:lvl1pPr>
      <a:lvl2pPr marL="449505" algn="l" defTabSz="899010" rtl="0" eaLnBrk="1" latinLnBrk="0" hangingPunct="1">
        <a:defRPr sz="1765" kern="1200">
          <a:solidFill>
            <a:schemeClr val="tx1"/>
          </a:solidFill>
          <a:latin typeface="+mn-lt"/>
          <a:ea typeface="+mn-ea"/>
          <a:cs typeface="+mn-cs"/>
        </a:defRPr>
      </a:lvl2pPr>
      <a:lvl3pPr marL="899010" algn="l" defTabSz="899010" rtl="0" eaLnBrk="1" latinLnBrk="0" hangingPunct="1">
        <a:defRPr sz="1765" kern="1200">
          <a:solidFill>
            <a:schemeClr val="tx1"/>
          </a:solidFill>
          <a:latin typeface="+mn-lt"/>
          <a:ea typeface="+mn-ea"/>
          <a:cs typeface="+mn-cs"/>
        </a:defRPr>
      </a:lvl3pPr>
      <a:lvl4pPr marL="1348516" algn="l" defTabSz="899010" rtl="0" eaLnBrk="1" latinLnBrk="0" hangingPunct="1">
        <a:defRPr sz="1765" kern="1200">
          <a:solidFill>
            <a:schemeClr val="tx1"/>
          </a:solidFill>
          <a:latin typeface="+mn-lt"/>
          <a:ea typeface="+mn-ea"/>
          <a:cs typeface="+mn-cs"/>
        </a:defRPr>
      </a:lvl4pPr>
      <a:lvl5pPr marL="1798021" algn="l" defTabSz="899010" rtl="0" eaLnBrk="1" latinLnBrk="0" hangingPunct="1">
        <a:defRPr sz="1765" kern="1200">
          <a:solidFill>
            <a:schemeClr val="tx1"/>
          </a:solidFill>
          <a:latin typeface="+mn-lt"/>
          <a:ea typeface="+mn-ea"/>
          <a:cs typeface="+mn-cs"/>
        </a:defRPr>
      </a:lvl5pPr>
      <a:lvl6pPr marL="2247527" algn="l" defTabSz="899010" rtl="0" eaLnBrk="1" latinLnBrk="0" hangingPunct="1">
        <a:defRPr sz="1765" kern="1200">
          <a:solidFill>
            <a:schemeClr val="tx1"/>
          </a:solidFill>
          <a:latin typeface="+mn-lt"/>
          <a:ea typeface="+mn-ea"/>
          <a:cs typeface="+mn-cs"/>
        </a:defRPr>
      </a:lvl6pPr>
      <a:lvl7pPr marL="2697032" algn="l" defTabSz="899010" rtl="0" eaLnBrk="1" latinLnBrk="0" hangingPunct="1">
        <a:defRPr sz="1765" kern="1200">
          <a:solidFill>
            <a:schemeClr val="tx1"/>
          </a:solidFill>
          <a:latin typeface="+mn-lt"/>
          <a:ea typeface="+mn-ea"/>
          <a:cs typeface="+mn-cs"/>
        </a:defRPr>
      </a:lvl7pPr>
      <a:lvl8pPr marL="3146538" algn="l" defTabSz="899010" rtl="0" eaLnBrk="1" latinLnBrk="0" hangingPunct="1">
        <a:defRPr sz="1765" kern="1200">
          <a:solidFill>
            <a:schemeClr val="tx1"/>
          </a:solidFill>
          <a:latin typeface="+mn-lt"/>
          <a:ea typeface="+mn-ea"/>
          <a:cs typeface="+mn-cs"/>
        </a:defRPr>
      </a:lvl8pPr>
      <a:lvl9pPr marL="3596043" algn="l" defTabSz="899010" rtl="0" eaLnBrk="1" latinLnBrk="0" hangingPunct="1">
        <a:defRPr sz="1765"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1"/>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1135445F-E5C7-0E6F-10A7-0CEFC83C7495}"/>
              </a:ext>
            </a:extLst>
          </p:cNvPr>
          <p:cNvGraphicFramePr>
            <a:graphicFrameLocks noChangeAspect="1"/>
          </p:cNvGraphicFramePr>
          <p:nvPr userDrawn="1">
            <p:custDataLst>
              <p:tags r:id="rId68"/>
            </p:custDataLst>
            <p:extLst>
              <p:ext uri="{D42A27DB-BD31-4B8C-83A1-F6EECF244321}">
                <p14:modId xmlns:p14="http://schemas.microsoft.com/office/powerpoint/2010/main" val="8753285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69" imgW="473" imgH="476" progId="TCLayout.ActiveDocument.1">
                  <p:embed/>
                </p:oleObj>
              </mc:Choice>
              <mc:Fallback>
                <p:oleObj name="think-cell Slide" r:id="rId69" imgW="473" imgH="476" progId="TCLayout.ActiveDocument.1">
                  <p:embed/>
                  <p:pic>
                    <p:nvPicPr>
                      <p:cNvPr id="2" name="think-cell data - do not delete" hidden="1">
                        <a:extLst>
                          <a:ext uri="{FF2B5EF4-FFF2-40B4-BE49-F238E27FC236}">
                            <a16:creationId xmlns:a16="http://schemas.microsoft.com/office/drawing/2014/main" id="{1135445F-E5C7-0E6F-10A7-0CEFC83C7495}"/>
                          </a:ext>
                        </a:extLst>
                      </p:cNvPr>
                      <p:cNvPicPr/>
                      <p:nvPr/>
                    </p:nvPicPr>
                    <p:blipFill>
                      <a:blip r:embed="rId70"/>
                      <a:stretch>
                        <a:fillRect/>
                      </a:stretch>
                    </p:blipFill>
                    <p:spPr>
                      <a:xfrm>
                        <a:off x="1588" y="1588"/>
                        <a:ext cx="1588" cy="1588"/>
                      </a:xfrm>
                      <a:prstGeom prst="rect">
                        <a:avLst/>
                      </a:prstGeom>
                    </p:spPr>
                  </p:pic>
                </p:oleObj>
              </mc:Fallback>
            </mc:AlternateContent>
          </a:graphicData>
        </a:graphic>
      </p:graphicFrame>
      <p:sp>
        <p:nvSpPr>
          <p:cNvPr id="412" name="Google Shape;412;p41"/>
          <p:cNvSpPr txBox="1">
            <a:spLocks noGrp="1"/>
          </p:cNvSpPr>
          <p:nvPr>
            <p:ph type="title"/>
          </p:nvPr>
        </p:nvSpPr>
        <p:spPr>
          <a:xfrm>
            <a:off x="442913" y="432001"/>
            <a:ext cx="11306000" cy="1387200"/>
          </a:xfrm>
          <a:prstGeom prst="rect">
            <a:avLst/>
          </a:prstGeom>
          <a:noFill/>
          <a:ln>
            <a:noFill/>
          </a:ln>
        </p:spPr>
        <p:txBody>
          <a:bodyPr spcFirstLastPara="1" wrap="square" lIns="0" tIns="0" rIns="0" bIns="0" anchor="t" anchorCtr="0">
            <a:noAutofit/>
          </a:bodyPr>
          <a:lstStyle>
            <a:lvl1pPr marR="0" lvl="0" algn="l" rtl="0">
              <a:lnSpc>
                <a:spcPct val="85000"/>
              </a:lnSpc>
              <a:spcBef>
                <a:spcPts val="0"/>
              </a:spcBef>
              <a:spcAft>
                <a:spcPts val="0"/>
              </a:spcAft>
              <a:buClr>
                <a:schemeClr val="dk1"/>
              </a:buClr>
              <a:buSzPts val="2400"/>
              <a:buFont typeface="Georgia"/>
              <a:buNone/>
              <a:defRPr sz="24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9pPr>
          </a:lstStyle>
          <a:p>
            <a:endParaRPr/>
          </a:p>
        </p:txBody>
      </p:sp>
      <p:sp>
        <p:nvSpPr>
          <p:cNvPr id="413" name="Google Shape;413;p41"/>
          <p:cNvSpPr txBox="1">
            <a:spLocks noGrp="1"/>
          </p:cNvSpPr>
          <p:nvPr>
            <p:ph type="body" idx="1"/>
          </p:nvPr>
        </p:nvSpPr>
        <p:spPr>
          <a:xfrm>
            <a:off x="442913" y="2103439"/>
            <a:ext cx="11306000" cy="4068800"/>
          </a:xfrm>
          <a:prstGeom prst="rect">
            <a:avLst/>
          </a:prstGeom>
          <a:noFill/>
          <a:ln>
            <a:noFill/>
          </a:ln>
        </p:spPr>
        <p:txBody>
          <a:bodyPr spcFirstLastPara="1" wrap="square" lIns="0" tIns="0" rIns="0" bIns="0" anchor="t" anchorCtr="0">
            <a:noAutofit/>
          </a:bodyPr>
          <a:lstStyle>
            <a:lvl1pPr marL="457200" marR="0" lvl="0" indent="-304800" algn="l" rtl="0">
              <a:lnSpc>
                <a:spcPct val="100000"/>
              </a:lnSpc>
              <a:spcBef>
                <a:spcPts val="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1pPr>
            <a:lvl2pPr marL="914400" marR="0" lvl="1" indent="-304800" algn="l" rtl="0">
              <a:lnSpc>
                <a:spcPct val="100000"/>
              </a:lnSpc>
              <a:spcBef>
                <a:spcPts val="50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2pPr>
            <a:lvl3pPr marL="1371600" marR="0" lvl="2" indent="-304800" algn="l" rtl="0">
              <a:lnSpc>
                <a:spcPct val="100000"/>
              </a:lnSpc>
              <a:spcBef>
                <a:spcPts val="50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3pPr>
            <a:lvl4pPr marL="1828800" marR="0" lvl="3" indent="-304800" algn="l" rtl="0">
              <a:lnSpc>
                <a:spcPct val="100000"/>
              </a:lnSpc>
              <a:spcBef>
                <a:spcPts val="50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4pPr>
            <a:lvl5pPr marL="2286000" marR="0" lvl="4" indent="-304800" algn="l" rtl="0">
              <a:lnSpc>
                <a:spcPct val="100000"/>
              </a:lnSpc>
              <a:spcBef>
                <a:spcPts val="50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5pPr>
            <a:lvl6pPr marL="2743200" marR="0" lvl="5" indent="-304800" algn="l" rtl="0">
              <a:lnSpc>
                <a:spcPct val="100000"/>
              </a:lnSpc>
              <a:spcBef>
                <a:spcPts val="50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6pPr>
            <a:lvl7pPr marL="3200400" marR="0" lvl="6" indent="-304800" algn="l" rtl="0">
              <a:lnSpc>
                <a:spcPct val="100000"/>
              </a:lnSpc>
              <a:spcBef>
                <a:spcPts val="50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7pPr>
            <a:lvl8pPr marL="3657600" marR="0" lvl="7" indent="-304800" algn="l" rtl="0">
              <a:lnSpc>
                <a:spcPct val="100000"/>
              </a:lnSpc>
              <a:spcBef>
                <a:spcPts val="500"/>
              </a:spcBef>
              <a:spcAft>
                <a:spcPts val="0"/>
              </a:spcAft>
              <a:buClr>
                <a:schemeClr val="dk1"/>
              </a:buClr>
              <a:buSzPts val="1200"/>
              <a:buFont typeface="Arial"/>
              <a:buChar char="–"/>
              <a:defRPr sz="1200" b="0" i="0" u="none" strike="noStrike" cap="none">
                <a:solidFill>
                  <a:schemeClr val="dk1"/>
                </a:solidFill>
                <a:latin typeface="Arial"/>
                <a:ea typeface="Arial"/>
                <a:cs typeface="Arial"/>
                <a:sym typeface="Arial"/>
              </a:defRPr>
            </a:lvl8pPr>
            <a:lvl9pPr marL="4114800" marR="0" lvl="8" indent="-304800" algn="l" rtl="0">
              <a:lnSpc>
                <a:spcPct val="100000"/>
              </a:lnSpc>
              <a:spcBef>
                <a:spcPts val="500"/>
              </a:spcBef>
              <a:spcAft>
                <a:spcPts val="500"/>
              </a:spcAft>
              <a:buClr>
                <a:schemeClr val="dk1"/>
              </a:buClr>
              <a:buSzPts val="1200"/>
              <a:buFont typeface="Arial"/>
              <a:buChar char="•"/>
              <a:defRPr sz="1200" b="0" i="0" u="none" strike="noStrike" cap="none">
                <a:solidFill>
                  <a:schemeClr val="dk1"/>
                </a:solidFill>
                <a:latin typeface="Arial"/>
                <a:ea typeface="Arial"/>
                <a:cs typeface="Arial"/>
                <a:sym typeface="Arial"/>
              </a:defRPr>
            </a:lvl9pPr>
          </a:lstStyle>
          <a:p>
            <a:endParaRPr/>
          </a:p>
        </p:txBody>
      </p:sp>
      <p:sp>
        <p:nvSpPr>
          <p:cNvPr id="414" name="Google Shape;414;p41"/>
          <p:cNvSpPr txBox="1"/>
          <p:nvPr/>
        </p:nvSpPr>
        <p:spPr>
          <a:xfrm>
            <a:off x="442913" y="635508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endParaRPr sz="1467" b="0" i="0" u="none" strike="noStrike" cap="none">
              <a:solidFill>
                <a:srgbClr val="000000"/>
              </a:solidFill>
              <a:latin typeface="Arial"/>
              <a:ea typeface="Arial"/>
              <a:cs typeface="Arial"/>
              <a:sym typeface="Arial"/>
            </a:endParaRPr>
          </a:p>
        </p:txBody>
      </p:sp>
      <p:sp>
        <p:nvSpPr>
          <p:cNvPr id="415" name="Google Shape;415;p41"/>
          <p:cNvSpPr txBox="1"/>
          <p:nvPr/>
        </p:nvSpPr>
        <p:spPr>
          <a:xfrm>
            <a:off x="442913" y="6492240"/>
            <a:ext cx="5474000" cy="137200"/>
          </a:xfrm>
          <a:prstGeom prst="rect">
            <a:avLst/>
          </a:prstGeom>
          <a:no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600"/>
              <a:buFont typeface="Arial"/>
              <a:buNone/>
            </a:pPr>
            <a:endParaRPr sz="1467" b="0" i="0" u="none" strike="noStrike" cap="none">
              <a:solidFill>
                <a:srgbClr val="000000"/>
              </a:solidFill>
              <a:latin typeface="Arial"/>
              <a:ea typeface="Arial"/>
              <a:cs typeface="Arial"/>
              <a:sym typeface="Arial"/>
            </a:endParaRPr>
          </a:p>
        </p:txBody>
      </p:sp>
      <p:sp>
        <p:nvSpPr>
          <p:cNvPr id="416" name="Google Shape;416;p41"/>
          <p:cNvSpPr txBox="1"/>
          <p:nvPr/>
        </p:nvSpPr>
        <p:spPr>
          <a:xfrm>
            <a:off x="8218489" y="6492240"/>
            <a:ext cx="3530800" cy="137200"/>
          </a:xfrm>
          <a:prstGeom prst="rect">
            <a:avLst/>
          </a:prstGeom>
          <a:noFill/>
          <a:ln>
            <a:noFill/>
          </a:ln>
        </p:spPr>
        <p:txBody>
          <a:bodyPr spcFirstLastPara="1" wrap="square" lIns="0" tIns="0" rIns="0" bIns="0" anchor="b" anchorCtr="0">
            <a:noAutofit/>
          </a:bodyPr>
          <a:lstStyle/>
          <a:p>
            <a:pPr marL="0" marR="0" lvl="0" indent="0" algn="r" rtl="0">
              <a:lnSpc>
                <a:spcPct val="100000"/>
              </a:lnSpc>
              <a:spcBef>
                <a:spcPts val="0"/>
              </a:spcBef>
              <a:spcAft>
                <a:spcPts val="0"/>
              </a:spcAft>
              <a:buClr>
                <a:srgbClr val="000000"/>
              </a:buClr>
              <a:buSzPts val="600"/>
              <a:buFont typeface="Arial"/>
              <a:buNone/>
            </a:pPr>
            <a:r>
              <a:rPr lang="en-US" sz="800" b="0" i="0" u="none" strike="noStrike" cap="none">
                <a:solidFill>
                  <a:srgbClr val="000000"/>
                </a:solidFill>
                <a:latin typeface="Arial"/>
                <a:ea typeface="Arial"/>
                <a:cs typeface="Arial"/>
                <a:sym typeface="Arial"/>
              </a:rPr>
              <a:t> </a:t>
            </a:r>
            <a:fld id="{00000000-1234-1234-1234-123412341234}" type="slidenum">
              <a:rPr lang="en-US" sz="800" b="0" i="0" u="none" strike="noStrike" cap="none">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ts val="600"/>
                <a:buFont typeface="Arial"/>
                <a:buNone/>
              </a:pPr>
              <a:t>‹#›</a:t>
            </a:fld>
            <a:r>
              <a:rPr lang="en-US" sz="800" b="0" i="0" u="none" strike="noStrike" cap="none">
                <a:solidFill>
                  <a:srgbClr val="000000"/>
                </a:solidFill>
                <a:latin typeface="Arial"/>
                <a:ea typeface="Arial"/>
                <a:cs typeface="Arial"/>
                <a:sym typeface="Arial"/>
              </a:rPr>
              <a:t> </a:t>
            </a:r>
            <a:endParaRPr sz="8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199842914"/>
      </p:ext>
    </p:extLst>
  </p:cSld>
  <p:clrMap bg1="lt1" tx1="dk1" bg2="dk2" tx2="lt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 id="2147483804" r:id="rId14"/>
    <p:sldLayoutId id="2147483805" r:id="rId15"/>
    <p:sldLayoutId id="2147483806" r:id="rId16"/>
    <p:sldLayoutId id="2147483807" r:id="rId17"/>
    <p:sldLayoutId id="2147483808" r:id="rId18"/>
    <p:sldLayoutId id="2147483809" r:id="rId19"/>
    <p:sldLayoutId id="2147483810" r:id="rId20"/>
    <p:sldLayoutId id="2147483811" r:id="rId21"/>
    <p:sldLayoutId id="2147483812" r:id="rId22"/>
    <p:sldLayoutId id="2147483813" r:id="rId23"/>
    <p:sldLayoutId id="2147483814" r:id="rId24"/>
    <p:sldLayoutId id="2147483815" r:id="rId25"/>
    <p:sldLayoutId id="2147483816" r:id="rId26"/>
    <p:sldLayoutId id="2147483817" r:id="rId27"/>
    <p:sldLayoutId id="2147483818" r:id="rId28"/>
    <p:sldLayoutId id="2147483819" r:id="rId29"/>
    <p:sldLayoutId id="2147483820" r:id="rId30"/>
    <p:sldLayoutId id="2147483821" r:id="rId31"/>
    <p:sldLayoutId id="2147483822" r:id="rId32"/>
    <p:sldLayoutId id="2147483823" r:id="rId33"/>
    <p:sldLayoutId id="2147483824" r:id="rId34"/>
    <p:sldLayoutId id="2147483825" r:id="rId35"/>
    <p:sldLayoutId id="2147483826" r:id="rId36"/>
    <p:sldLayoutId id="2147483827" r:id="rId37"/>
    <p:sldLayoutId id="2147483828" r:id="rId38"/>
    <p:sldLayoutId id="2147483829" r:id="rId39"/>
    <p:sldLayoutId id="2147483830" r:id="rId40"/>
    <p:sldLayoutId id="2147483831" r:id="rId41"/>
    <p:sldLayoutId id="2147483832" r:id="rId42"/>
    <p:sldLayoutId id="2147483833" r:id="rId43"/>
    <p:sldLayoutId id="2147483834" r:id="rId44"/>
    <p:sldLayoutId id="2147483835" r:id="rId45"/>
    <p:sldLayoutId id="2147483836" r:id="rId46"/>
    <p:sldLayoutId id="2147483837" r:id="rId47"/>
    <p:sldLayoutId id="2147483838" r:id="rId48"/>
    <p:sldLayoutId id="2147483839" r:id="rId49"/>
    <p:sldLayoutId id="2147483840" r:id="rId50"/>
    <p:sldLayoutId id="2147483841" r:id="rId51"/>
    <p:sldLayoutId id="2147483842" r:id="rId52"/>
    <p:sldLayoutId id="2147483843" r:id="rId53"/>
    <p:sldLayoutId id="2147483844" r:id="rId54"/>
    <p:sldLayoutId id="2147483845" r:id="rId55"/>
    <p:sldLayoutId id="2147483846" r:id="rId56"/>
    <p:sldLayoutId id="2147483847" r:id="rId57"/>
    <p:sldLayoutId id="2147483848" r:id="rId58"/>
    <p:sldLayoutId id="2147483849" r:id="rId59"/>
    <p:sldLayoutId id="2147483850" r:id="rId60"/>
    <p:sldLayoutId id="2147483851" r:id="rId61"/>
    <p:sldLayoutId id="2147483852" r:id="rId62"/>
    <p:sldLayoutId id="2147483853" r:id="rId63"/>
    <p:sldLayoutId id="2147483854" r:id="rId64"/>
    <p:sldLayoutId id="2147483855" r:id="rId65"/>
    <p:sldLayoutId id="2147483856" r:id="rId6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0">
          <p15:clr>
            <a:srgbClr val="F26B43"/>
          </p15:clr>
        </p15:guide>
        <p15:guide id="2" pos="209">
          <p15:clr>
            <a:srgbClr val="F26B43"/>
          </p15:clr>
        </p15:guide>
        <p15:guide id="3" pos="5551">
          <p15:clr>
            <a:srgbClr val="F26B43"/>
          </p15:clr>
        </p15:guide>
        <p15:guide id="4" pos="2965">
          <p15:clr>
            <a:srgbClr val="F26B43"/>
          </p15:clr>
        </p15:guide>
        <p15:guide id="5" pos="2795">
          <p15:clr>
            <a:srgbClr val="F26B43"/>
          </p15:clr>
        </p15:guide>
        <p15:guide id="6" orient="horz" pos="2916">
          <p15:clr>
            <a:srgbClr val="F26B43"/>
          </p15:clr>
        </p15:guide>
        <p15:guide id="7" pos="2045">
          <p15:clr>
            <a:srgbClr val="F26B43"/>
          </p15:clr>
        </p15:guide>
        <p15:guide id="8" pos="1877">
          <p15:clr>
            <a:srgbClr val="F26B43"/>
          </p15:clr>
        </p15:guide>
        <p15:guide id="9" pos="3714">
          <p15:clr>
            <a:srgbClr val="F26B43"/>
          </p15:clr>
        </p15:guide>
        <p15:guide id="10" pos="3883">
          <p15:clr>
            <a:srgbClr val="F26B43"/>
          </p15:clr>
        </p15:guide>
        <p15:guide id="11" orient="horz" pos="1620">
          <p15:clr>
            <a:srgbClr val="F26B43"/>
          </p15:clr>
        </p15:guide>
        <p15:guide id="12" orient="horz" pos="994">
          <p15:clr>
            <a:srgbClr val="F26B43"/>
          </p15:clr>
        </p15:guide>
        <p15:guide id="13" orient="horz" pos="859">
          <p15:clr>
            <a:srgbClr val="F26B43"/>
          </p15:clr>
        </p15:guide>
        <p15:guide id="14" orient="horz" pos="20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3.xml"/><Relationship Id="rId1" Type="http://schemas.openxmlformats.org/officeDocument/2006/relationships/tags" Target="../tags/tag484.xml"/><Relationship Id="rId6" Type="http://schemas.openxmlformats.org/officeDocument/2006/relationships/image" Target="../media/image230.png"/><Relationship Id="rId5" Type="http://schemas.openxmlformats.org/officeDocument/2006/relationships/image" Target="../media/image229.jpg"/><Relationship Id="rId4" Type="http://schemas.openxmlformats.org/officeDocument/2006/relationships/image" Target="../media/image8.emf"/></Relationships>
</file>

<file path=ppt/slides/_rels/slide2.xml.rels><?xml version="1.0" encoding="UTF-8" standalone="yes"?>
<Relationships xmlns="http://schemas.openxmlformats.org/package/2006/relationships"><Relationship Id="rId2" Type="http://schemas.openxmlformats.org/officeDocument/2006/relationships/image" Target="../media/image231.emf"/><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0.xml"/><Relationship Id="rId1" Type="http://schemas.openxmlformats.org/officeDocument/2006/relationships/tags" Target="../tags/tag485.xml"/><Relationship Id="rId5" Type="http://schemas.openxmlformats.org/officeDocument/2006/relationships/image" Target="../media/image7.emf"/><Relationship Id="rId4" Type="http://schemas.openxmlformats.org/officeDocument/2006/relationships/oleObject" Target="../embeddings/oleObject9.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0.xml"/><Relationship Id="rId1" Type="http://schemas.openxmlformats.org/officeDocument/2006/relationships/tags" Target="../tags/tag486.xml"/><Relationship Id="rId5" Type="http://schemas.openxmlformats.org/officeDocument/2006/relationships/image" Target="../media/image7.emf"/><Relationship Id="rId4" Type="http://schemas.openxmlformats.org/officeDocument/2006/relationships/oleObject" Target="../embeddings/oleObject10.bin"/></Relationships>
</file>

<file path=ppt/slides/_rels/slide5.xml.rels><?xml version="1.0" encoding="UTF-8" standalone="yes"?>
<Relationships xmlns="http://schemas.openxmlformats.org/package/2006/relationships"><Relationship Id="rId8" Type="http://schemas.openxmlformats.org/officeDocument/2006/relationships/image" Target="../media/image232.png"/><Relationship Id="rId3" Type="http://schemas.openxmlformats.org/officeDocument/2006/relationships/slideLayout" Target="../slideLayouts/slideLayout59.xml"/><Relationship Id="rId7" Type="http://schemas.openxmlformats.org/officeDocument/2006/relationships/chart" Target="../charts/chart1.xml"/><Relationship Id="rId2" Type="http://schemas.openxmlformats.org/officeDocument/2006/relationships/tags" Target="../tags/tag488.xml"/><Relationship Id="rId1" Type="http://schemas.openxmlformats.org/officeDocument/2006/relationships/tags" Target="../tags/tag487.xml"/><Relationship Id="rId6" Type="http://schemas.openxmlformats.org/officeDocument/2006/relationships/image" Target="../media/image8.emf"/><Relationship Id="rId11" Type="http://schemas.openxmlformats.org/officeDocument/2006/relationships/image" Target="../media/image235.png"/><Relationship Id="rId5" Type="http://schemas.openxmlformats.org/officeDocument/2006/relationships/oleObject" Target="../embeddings/oleObject11.bin"/><Relationship Id="rId10" Type="http://schemas.openxmlformats.org/officeDocument/2006/relationships/image" Target="../media/image234.png"/><Relationship Id="rId4" Type="http://schemas.openxmlformats.org/officeDocument/2006/relationships/notesSlide" Target="../notesSlides/notesSlide3.xml"/><Relationship Id="rId9" Type="http://schemas.openxmlformats.org/officeDocument/2006/relationships/image" Target="../media/image23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237.png"/><Relationship Id="rId2" Type="http://schemas.openxmlformats.org/officeDocument/2006/relationships/slideLayout" Target="../slideLayouts/slideLayout59.xml"/><Relationship Id="rId1" Type="http://schemas.openxmlformats.org/officeDocument/2006/relationships/tags" Target="../tags/tag489.xml"/><Relationship Id="rId6" Type="http://schemas.openxmlformats.org/officeDocument/2006/relationships/image" Target="../media/image236.png"/><Relationship Id="rId5" Type="http://schemas.openxmlformats.org/officeDocument/2006/relationships/image" Target="../media/image8.emf"/><Relationship Id="rId4" Type="http://schemas.openxmlformats.org/officeDocument/2006/relationships/oleObject" Target="../embeddings/oleObject12.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4.xml"/><Relationship Id="rId1" Type="http://schemas.openxmlformats.org/officeDocument/2006/relationships/tags" Target="../tags/tag490.xml"/><Relationship Id="rId5" Type="http://schemas.openxmlformats.org/officeDocument/2006/relationships/image" Target="../media/image8.emf"/><Relationship Id="rId4" Type="http://schemas.openxmlformats.org/officeDocument/2006/relationships/oleObject" Target="../embeddings/oleObject13.bin"/></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4.xml"/><Relationship Id="rId1" Type="http://schemas.openxmlformats.org/officeDocument/2006/relationships/tags" Target="../tags/tag491.xml"/><Relationship Id="rId5" Type="http://schemas.openxmlformats.org/officeDocument/2006/relationships/image" Target="../media/image8.emf"/><Relationship Id="rId4" Type="http://schemas.openxmlformats.org/officeDocument/2006/relationships/oleObject" Target="../embeddings/oleObject14.bin"/></Relationships>
</file>

<file path=ppt/slides/_rels/slide9.xml.rels><?xml version="1.0" encoding="UTF-8" standalone="yes"?>
<Relationships xmlns="http://schemas.openxmlformats.org/package/2006/relationships"><Relationship Id="rId13" Type="http://schemas.openxmlformats.org/officeDocument/2006/relationships/tags" Target="../tags/tag504.xml"/><Relationship Id="rId18" Type="http://schemas.openxmlformats.org/officeDocument/2006/relationships/tags" Target="../tags/tag509.xml"/><Relationship Id="rId26" Type="http://schemas.openxmlformats.org/officeDocument/2006/relationships/tags" Target="../tags/tag517.xml"/><Relationship Id="rId21" Type="http://schemas.openxmlformats.org/officeDocument/2006/relationships/tags" Target="../tags/tag512.xml"/><Relationship Id="rId34" Type="http://schemas.openxmlformats.org/officeDocument/2006/relationships/slideLayout" Target="../slideLayouts/slideLayout64.xml"/><Relationship Id="rId7" Type="http://schemas.openxmlformats.org/officeDocument/2006/relationships/tags" Target="../tags/tag498.xml"/><Relationship Id="rId12" Type="http://schemas.openxmlformats.org/officeDocument/2006/relationships/tags" Target="../tags/tag503.xml"/><Relationship Id="rId17" Type="http://schemas.openxmlformats.org/officeDocument/2006/relationships/tags" Target="../tags/tag508.xml"/><Relationship Id="rId25" Type="http://schemas.openxmlformats.org/officeDocument/2006/relationships/tags" Target="../tags/tag516.xml"/><Relationship Id="rId33" Type="http://schemas.openxmlformats.org/officeDocument/2006/relationships/tags" Target="../tags/tag524.xml"/><Relationship Id="rId38" Type="http://schemas.openxmlformats.org/officeDocument/2006/relationships/chart" Target="../charts/chart2.xml"/><Relationship Id="rId2" Type="http://schemas.openxmlformats.org/officeDocument/2006/relationships/tags" Target="../tags/tag493.xml"/><Relationship Id="rId16" Type="http://schemas.openxmlformats.org/officeDocument/2006/relationships/tags" Target="../tags/tag507.xml"/><Relationship Id="rId20" Type="http://schemas.openxmlformats.org/officeDocument/2006/relationships/tags" Target="../tags/tag511.xml"/><Relationship Id="rId29" Type="http://schemas.openxmlformats.org/officeDocument/2006/relationships/tags" Target="../tags/tag520.xml"/><Relationship Id="rId1" Type="http://schemas.openxmlformats.org/officeDocument/2006/relationships/tags" Target="../tags/tag492.xml"/><Relationship Id="rId6" Type="http://schemas.openxmlformats.org/officeDocument/2006/relationships/tags" Target="../tags/tag497.xml"/><Relationship Id="rId11" Type="http://schemas.openxmlformats.org/officeDocument/2006/relationships/tags" Target="../tags/tag502.xml"/><Relationship Id="rId24" Type="http://schemas.openxmlformats.org/officeDocument/2006/relationships/tags" Target="../tags/tag515.xml"/><Relationship Id="rId32" Type="http://schemas.openxmlformats.org/officeDocument/2006/relationships/tags" Target="../tags/tag523.xml"/><Relationship Id="rId37" Type="http://schemas.openxmlformats.org/officeDocument/2006/relationships/image" Target="../media/image8.emf"/><Relationship Id="rId5" Type="http://schemas.openxmlformats.org/officeDocument/2006/relationships/tags" Target="../tags/tag496.xml"/><Relationship Id="rId15" Type="http://schemas.openxmlformats.org/officeDocument/2006/relationships/tags" Target="../tags/tag506.xml"/><Relationship Id="rId23" Type="http://schemas.openxmlformats.org/officeDocument/2006/relationships/tags" Target="../tags/tag514.xml"/><Relationship Id="rId28" Type="http://schemas.openxmlformats.org/officeDocument/2006/relationships/tags" Target="../tags/tag519.xml"/><Relationship Id="rId36" Type="http://schemas.openxmlformats.org/officeDocument/2006/relationships/oleObject" Target="../embeddings/oleObject15.bin"/><Relationship Id="rId10" Type="http://schemas.openxmlformats.org/officeDocument/2006/relationships/tags" Target="../tags/tag501.xml"/><Relationship Id="rId19" Type="http://schemas.openxmlformats.org/officeDocument/2006/relationships/tags" Target="../tags/tag510.xml"/><Relationship Id="rId31" Type="http://schemas.openxmlformats.org/officeDocument/2006/relationships/tags" Target="../tags/tag522.xml"/><Relationship Id="rId4" Type="http://schemas.openxmlformats.org/officeDocument/2006/relationships/tags" Target="../tags/tag495.xml"/><Relationship Id="rId9" Type="http://schemas.openxmlformats.org/officeDocument/2006/relationships/tags" Target="../tags/tag500.xml"/><Relationship Id="rId14" Type="http://schemas.openxmlformats.org/officeDocument/2006/relationships/tags" Target="../tags/tag505.xml"/><Relationship Id="rId22" Type="http://schemas.openxmlformats.org/officeDocument/2006/relationships/tags" Target="../tags/tag513.xml"/><Relationship Id="rId27" Type="http://schemas.openxmlformats.org/officeDocument/2006/relationships/tags" Target="../tags/tag518.xml"/><Relationship Id="rId30" Type="http://schemas.openxmlformats.org/officeDocument/2006/relationships/tags" Target="../tags/tag521.xml"/><Relationship Id="rId35" Type="http://schemas.openxmlformats.org/officeDocument/2006/relationships/notesSlide" Target="../notesSlides/notesSlide7.xml"/><Relationship Id="rId8" Type="http://schemas.openxmlformats.org/officeDocument/2006/relationships/tags" Target="../tags/tag499.xml"/><Relationship Id="rId3" Type="http://schemas.openxmlformats.org/officeDocument/2006/relationships/tags" Target="../tags/tag49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4.xml"/><Relationship Id="rId1" Type="http://schemas.openxmlformats.org/officeDocument/2006/relationships/tags" Target="../tags/tag525.xml"/><Relationship Id="rId5" Type="http://schemas.openxmlformats.org/officeDocument/2006/relationships/image" Target="../media/image8.emf"/><Relationship Id="rId4" Type="http://schemas.openxmlformats.org/officeDocument/2006/relationships/oleObject" Target="../embeddings/oleObject16.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4.xml"/><Relationship Id="rId1" Type="http://schemas.openxmlformats.org/officeDocument/2006/relationships/tags" Target="../tags/tag526.xml"/><Relationship Id="rId6" Type="http://schemas.openxmlformats.org/officeDocument/2006/relationships/chart" Target="../charts/chart3.xml"/><Relationship Id="rId5" Type="http://schemas.openxmlformats.org/officeDocument/2006/relationships/image" Target="../media/image8.emf"/><Relationship Id="rId4" Type="http://schemas.openxmlformats.org/officeDocument/2006/relationships/oleObject" Target="../embeddings/oleObject17.bin"/></Relationships>
</file>

<file path=ppt/slides/_rels/slide12.xml.rels><?xml version="1.0" encoding="UTF-8" standalone="yes"?>
<Relationships xmlns="http://schemas.openxmlformats.org/package/2006/relationships"><Relationship Id="rId13" Type="http://schemas.openxmlformats.org/officeDocument/2006/relationships/tags" Target="../tags/tag539.xml"/><Relationship Id="rId18" Type="http://schemas.openxmlformats.org/officeDocument/2006/relationships/tags" Target="../tags/tag544.xml"/><Relationship Id="rId26" Type="http://schemas.openxmlformats.org/officeDocument/2006/relationships/tags" Target="../tags/tag552.xml"/><Relationship Id="rId39" Type="http://schemas.openxmlformats.org/officeDocument/2006/relationships/tags" Target="../tags/tag565.xml"/><Relationship Id="rId21" Type="http://schemas.openxmlformats.org/officeDocument/2006/relationships/tags" Target="../tags/tag547.xml"/><Relationship Id="rId34" Type="http://schemas.openxmlformats.org/officeDocument/2006/relationships/tags" Target="../tags/tag560.xml"/><Relationship Id="rId42" Type="http://schemas.openxmlformats.org/officeDocument/2006/relationships/tags" Target="../tags/tag568.xml"/><Relationship Id="rId47" Type="http://schemas.openxmlformats.org/officeDocument/2006/relationships/tags" Target="../tags/tag573.xml"/><Relationship Id="rId50" Type="http://schemas.openxmlformats.org/officeDocument/2006/relationships/tags" Target="../tags/tag576.xml"/><Relationship Id="rId55" Type="http://schemas.openxmlformats.org/officeDocument/2006/relationships/chart" Target="../charts/chart4.xml"/><Relationship Id="rId7" Type="http://schemas.openxmlformats.org/officeDocument/2006/relationships/tags" Target="../tags/tag533.xml"/><Relationship Id="rId2" Type="http://schemas.openxmlformats.org/officeDocument/2006/relationships/tags" Target="../tags/tag528.xml"/><Relationship Id="rId16" Type="http://schemas.openxmlformats.org/officeDocument/2006/relationships/tags" Target="../tags/tag542.xml"/><Relationship Id="rId29" Type="http://schemas.openxmlformats.org/officeDocument/2006/relationships/tags" Target="../tags/tag555.xml"/><Relationship Id="rId11" Type="http://schemas.openxmlformats.org/officeDocument/2006/relationships/tags" Target="../tags/tag537.xml"/><Relationship Id="rId24" Type="http://schemas.openxmlformats.org/officeDocument/2006/relationships/tags" Target="../tags/tag550.xml"/><Relationship Id="rId32" Type="http://schemas.openxmlformats.org/officeDocument/2006/relationships/tags" Target="../tags/tag558.xml"/><Relationship Id="rId37" Type="http://schemas.openxmlformats.org/officeDocument/2006/relationships/tags" Target="../tags/tag563.xml"/><Relationship Id="rId40" Type="http://schemas.openxmlformats.org/officeDocument/2006/relationships/tags" Target="../tags/tag566.xml"/><Relationship Id="rId45" Type="http://schemas.openxmlformats.org/officeDocument/2006/relationships/tags" Target="../tags/tag571.xml"/><Relationship Id="rId53" Type="http://schemas.openxmlformats.org/officeDocument/2006/relationships/oleObject" Target="../embeddings/oleObject18.bin"/><Relationship Id="rId5" Type="http://schemas.openxmlformats.org/officeDocument/2006/relationships/tags" Target="../tags/tag531.xml"/><Relationship Id="rId10" Type="http://schemas.openxmlformats.org/officeDocument/2006/relationships/tags" Target="../tags/tag536.xml"/><Relationship Id="rId19" Type="http://schemas.openxmlformats.org/officeDocument/2006/relationships/tags" Target="../tags/tag545.xml"/><Relationship Id="rId31" Type="http://schemas.openxmlformats.org/officeDocument/2006/relationships/tags" Target="../tags/tag557.xml"/><Relationship Id="rId44" Type="http://schemas.openxmlformats.org/officeDocument/2006/relationships/tags" Target="../tags/tag570.xml"/><Relationship Id="rId52" Type="http://schemas.openxmlformats.org/officeDocument/2006/relationships/notesSlide" Target="../notesSlides/notesSlide10.xml"/><Relationship Id="rId4" Type="http://schemas.openxmlformats.org/officeDocument/2006/relationships/tags" Target="../tags/tag530.xml"/><Relationship Id="rId9" Type="http://schemas.openxmlformats.org/officeDocument/2006/relationships/tags" Target="../tags/tag535.xml"/><Relationship Id="rId14" Type="http://schemas.openxmlformats.org/officeDocument/2006/relationships/tags" Target="../tags/tag540.xml"/><Relationship Id="rId22" Type="http://schemas.openxmlformats.org/officeDocument/2006/relationships/tags" Target="../tags/tag548.xml"/><Relationship Id="rId27" Type="http://schemas.openxmlformats.org/officeDocument/2006/relationships/tags" Target="../tags/tag553.xml"/><Relationship Id="rId30" Type="http://schemas.openxmlformats.org/officeDocument/2006/relationships/tags" Target="../tags/tag556.xml"/><Relationship Id="rId35" Type="http://schemas.openxmlformats.org/officeDocument/2006/relationships/tags" Target="../tags/tag561.xml"/><Relationship Id="rId43" Type="http://schemas.openxmlformats.org/officeDocument/2006/relationships/tags" Target="../tags/tag569.xml"/><Relationship Id="rId48" Type="http://schemas.openxmlformats.org/officeDocument/2006/relationships/tags" Target="../tags/tag574.xml"/><Relationship Id="rId8" Type="http://schemas.openxmlformats.org/officeDocument/2006/relationships/tags" Target="../tags/tag534.xml"/><Relationship Id="rId51" Type="http://schemas.openxmlformats.org/officeDocument/2006/relationships/slideLayout" Target="../slideLayouts/slideLayout64.xml"/><Relationship Id="rId3" Type="http://schemas.openxmlformats.org/officeDocument/2006/relationships/tags" Target="../tags/tag529.xml"/><Relationship Id="rId12" Type="http://schemas.openxmlformats.org/officeDocument/2006/relationships/tags" Target="../tags/tag538.xml"/><Relationship Id="rId17" Type="http://schemas.openxmlformats.org/officeDocument/2006/relationships/tags" Target="../tags/tag543.xml"/><Relationship Id="rId25" Type="http://schemas.openxmlformats.org/officeDocument/2006/relationships/tags" Target="../tags/tag551.xml"/><Relationship Id="rId33" Type="http://schemas.openxmlformats.org/officeDocument/2006/relationships/tags" Target="../tags/tag559.xml"/><Relationship Id="rId38" Type="http://schemas.openxmlformats.org/officeDocument/2006/relationships/tags" Target="../tags/tag564.xml"/><Relationship Id="rId46" Type="http://schemas.openxmlformats.org/officeDocument/2006/relationships/tags" Target="../tags/tag572.xml"/><Relationship Id="rId20" Type="http://schemas.openxmlformats.org/officeDocument/2006/relationships/tags" Target="../tags/tag546.xml"/><Relationship Id="rId41" Type="http://schemas.openxmlformats.org/officeDocument/2006/relationships/tags" Target="../tags/tag567.xml"/><Relationship Id="rId54" Type="http://schemas.openxmlformats.org/officeDocument/2006/relationships/image" Target="../media/image8.emf"/><Relationship Id="rId1" Type="http://schemas.openxmlformats.org/officeDocument/2006/relationships/tags" Target="../tags/tag527.xml"/><Relationship Id="rId6" Type="http://schemas.openxmlformats.org/officeDocument/2006/relationships/tags" Target="../tags/tag532.xml"/><Relationship Id="rId15" Type="http://schemas.openxmlformats.org/officeDocument/2006/relationships/tags" Target="../tags/tag541.xml"/><Relationship Id="rId23" Type="http://schemas.openxmlformats.org/officeDocument/2006/relationships/tags" Target="../tags/tag549.xml"/><Relationship Id="rId28" Type="http://schemas.openxmlformats.org/officeDocument/2006/relationships/tags" Target="../tags/tag554.xml"/><Relationship Id="rId36" Type="http://schemas.openxmlformats.org/officeDocument/2006/relationships/tags" Target="../tags/tag562.xml"/><Relationship Id="rId49" Type="http://schemas.openxmlformats.org/officeDocument/2006/relationships/tags" Target="../tags/tag575.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chart" Target="../charts/chart6.xml"/><Relationship Id="rId2" Type="http://schemas.openxmlformats.org/officeDocument/2006/relationships/slideLayout" Target="../slideLayouts/slideLayout64.xml"/><Relationship Id="rId1" Type="http://schemas.openxmlformats.org/officeDocument/2006/relationships/tags" Target="../tags/tag577.xml"/><Relationship Id="rId6" Type="http://schemas.openxmlformats.org/officeDocument/2006/relationships/chart" Target="../charts/chart5.xml"/><Relationship Id="rId5" Type="http://schemas.openxmlformats.org/officeDocument/2006/relationships/image" Target="../media/image8.emf"/><Relationship Id="rId4" Type="http://schemas.openxmlformats.org/officeDocument/2006/relationships/oleObject" Target="../embeddings/oleObject19.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3.xml"/><Relationship Id="rId1" Type="http://schemas.openxmlformats.org/officeDocument/2006/relationships/tags" Target="../tags/tag578.xml"/><Relationship Id="rId5" Type="http://schemas.openxmlformats.org/officeDocument/2006/relationships/image" Target="../media/image7.emf"/><Relationship Id="rId4" Type="http://schemas.openxmlformats.org/officeDocument/2006/relationships/oleObject" Target="../embeddings/oleObject10.bin"/></Relationships>
</file>

<file path=ppt/slides/_rels/slide15.xml.rels><?xml version="1.0" encoding="UTF-8" standalone="yes"?>
<Relationships xmlns="http://schemas.openxmlformats.org/package/2006/relationships"><Relationship Id="rId8" Type="http://schemas.openxmlformats.org/officeDocument/2006/relationships/image" Target="../media/image240.png"/><Relationship Id="rId13" Type="http://schemas.openxmlformats.org/officeDocument/2006/relationships/image" Target="../media/image245.png"/><Relationship Id="rId18" Type="http://schemas.openxmlformats.org/officeDocument/2006/relationships/image" Target="../media/image250.svg"/><Relationship Id="rId26" Type="http://schemas.openxmlformats.org/officeDocument/2006/relationships/image" Target="../media/image258.svg"/><Relationship Id="rId3" Type="http://schemas.openxmlformats.org/officeDocument/2006/relationships/notesSlide" Target="../notesSlides/notesSlide13.xml"/><Relationship Id="rId21" Type="http://schemas.openxmlformats.org/officeDocument/2006/relationships/image" Target="../media/image253.png"/><Relationship Id="rId7" Type="http://schemas.openxmlformats.org/officeDocument/2006/relationships/image" Target="../media/image239.png"/><Relationship Id="rId12" Type="http://schemas.openxmlformats.org/officeDocument/2006/relationships/image" Target="../media/image244.svg"/><Relationship Id="rId17" Type="http://schemas.openxmlformats.org/officeDocument/2006/relationships/image" Target="../media/image249.png"/><Relationship Id="rId25" Type="http://schemas.openxmlformats.org/officeDocument/2006/relationships/image" Target="../media/image257.png"/><Relationship Id="rId2" Type="http://schemas.openxmlformats.org/officeDocument/2006/relationships/slideLayout" Target="../slideLayouts/slideLayout29.xml"/><Relationship Id="rId16" Type="http://schemas.openxmlformats.org/officeDocument/2006/relationships/image" Target="../media/image248.svg"/><Relationship Id="rId20" Type="http://schemas.openxmlformats.org/officeDocument/2006/relationships/image" Target="../media/image252.png"/><Relationship Id="rId1" Type="http://schemas.openxmlformats.org/officeDocument/2006/relationships/tags" Target="../tags/tag579.xml"/><Relationship Id="rId6" Type="http://schemas.openxmlformats.org/officeDocument/2006/relationships/image" Target="../media/image238.png"/><Relationship Id="rId11" Type="http://schemas.openxmlformats.org/officeDocument/2006/relationships/image" Target="../media/image243.png"/><Relationship Id="rId24" Type="http://schemas.openxmlformats.org/officeDocument/2006/relationships/image" Target="../media/image256.png"/><Relationship Id="rId5" Type="http://schemas.openxmlformats.org/officeDocument/2006/relationships/image" Target="../media/image8.emf"/><Relationship Id="rId15" Type="http://schemas.openxmlformats.org/officeDocument/2006/relationships/image" Target="../media/image247.png"/><Relationship Id="rId23" Type="http://schemas.openxmlformats.org/officeDocument/2006/relationships/image" Target="../media/image255.png"/><Relationship Id="rId28" Type="http://schemas.openxmlformats.org/officeDocument/2006/relationships/image" Target="../media/image260.png"/><Relationship Id="rId10" Type="http://schemas.openxmlformats.org/officeDocument/2006/relationships/image" Target="../media/image242.png"/><Relationship Id="rId19" Type="http://schemas.openxmlformats.org/officeDocument/2006/relationships/image" Target="../media/image251.png"/><Relationship Id="rId4" Type="http://schemas.openxmlformats.org/officeDocument/2006/relationships/oleObject" Target="../embeddings/oleObject20.bin"/><Relationship Id="rId9" Type="http://schemas.openxmlformats.org/officeDocument/2006/relationships/image" Target="../media/image241.svg"/><Relationship Id="rId14" Type="http://schemas.openxmlformats.org/officeDocument/2006/relationships/image" Target="../media/image246.svg"/><Relationship Id="rId22" Type="http://schemas.openxmlformats.org/officeDocument/2006/relationships/image" Target="../media/image254.svg"/><Relationship Id="rId27" Type="http://schemas.openxmlformats.org/officeDocument/2006/relationships/image" Target="../media/image259.png"/></Relationships>
</file>

<file path=ppt/slides/_rels/slide16.xml.rels><?xml version="1.0" encoding="UTF-8" standalone="yes"?>
<Relationships xmlns="http://schemas.openxmlformats.org/package/2006/relationships"><Relationship Id="rId8" Type="http://schemas.openxmlformats.org/officeDocument/2006/relationships/tags" Target="../tags/tag587.xml"/><Relationship Id="rId13" Type="http://schemas.openxmlformats.org/officeDocument/2006/relationships/slideLayout" Target="../slideLayouts/slideLayout29.xml"/><Relationship Id="rId3" Type="http://schemas.openxmlformats.org/officeDocument/2006/relationships/tags" Target="../tags/tag582.xml"/><Relationship Id="rId7" Type="http://schemas.openxmlformats.org/officeDocument/2006/relationships/tags" Target="../tags/tag586.xml"/><Relationship Id="rId12" Type="http://schemas.openxmlformats.org/officeDocument/2006/relationships/tags" Target="../tags/tag591.xml"/><Relationship Id="rId2" Type="http://schemas.openxmlformats.org/officeDocument/2006/relationships/tags" Target="../tags/tag581.xml"/><Relationship Id="rId16" Type="http://schemas.openxmlformats.org/officeDocument/2006/relationships/chart" Target="../charts/chart7.xml"/><Relationship Id="rId1" Type="http://schemas.openxmlformats.org/officeDocument/2006/relationships/tags" Target="../tags/tag580.xml"/><Relationship Id="rId6" Type="http://schemas.openxmlformats.org/officeDocument/2006/relationships/tags" Target="../tags/tag585.xml"/><Relationship Id="rId11" Type="http://schemas.openxmlformats.org/officeDocument/2006/relationships/tags" Target="../tags/tag590.xml"/><Relationship Id="rId5" Type="http://schemas.openxmlformats.org/officeDocument/2006/relationships/tags" Target="../tags/tag584.xml"/><Relationship Id="rId15" Type="http://schemas.openxmlformats.org/officeDocument/2006/relationships/image" Target="../media/image8.emf"/><Relationship Id="rId10" Type="http://schemas.openxmlformats.org/officeDocument/2006/relationships/tags" Target="../tags/tag589.xml"/><Relationship Id="rId4" Type="http://schemas.openxmlformats.org/officeDocument/2006/relationships/tags" Target="../tags/tag583.xml"/><Relationship Id="rId9" Type="http://schemas.openxmlformats.org/officeDocument/2006/relationships/tags" Target="../tags/tag588.xml"/><Relationship Id="rId14" Type="http://schemas.openxmlformats.org/officeDocument/2006/relationships/oleObject" Target="../embeddings/oleObject21.bin"/></Relationships>
</file>

<file path=ppt/slides/_rels/slide17.xml.rels><?xml version="1.0" encoding="UTF-8" standalone="yes"?>
<Relationships xmlns="http://schemas.openxmlformats.org/package/2006/relationships"><Relationship Id="rId8" Type="http://schemas.openxmlformats.org/officeDocument/2006/relationships/tags" Target="../tags/tag599.xml"/><Relationship Id="rId13" Type="http://schemas.openxmlformats.org/officeDocument/2006/relationships/tags" Target="../tags/tag604.xml"/><Relationship Id="rId18" Type="http://schemas.openxmlformats.org/officeDocument/2006/relationships/tags" Target="../tags/tag609.xml"/><Relationship Id="rId3" Type="http://schemas.openxmlformats.org/officeDocument/2006/relationships/tags" Target="../tags/tag594.xml"/><Relationship Id="rId21" Type="http://schemas.openxmlformats.org/officeDocument/2006/relationships/image" Target="../media/image8.emf"/><Relationship Id="rId7" Type="http://schemas.openxmlformats.org/officeDocument/2006/relationships/tags" Target="../tags/tag598.xml"/><Relationship Id="rId12" Type="http://schemas.openxmlformats.org/officeDocument/2006/relationships/tags" Target="../tags/tag603.xml"/><Relationship Id="rId17" Type="http://schemas.openxmlformats.org/officeDocument/2006/relationships/tags" Target="../tags/tag608.xml"/><Relationship Id="rId2" Type="http://schemas.openxmlformats.org/officeDocument/2006/relationships/tags" Target="../tags/tag593.xml"/><Relationship Id="rId16" Type="http://schemas.openxmlformats.org/officeDocument/2006/relationships/tags" Target="../tags/tag607.xml"/><Relationship Id="rId20" Type="http://schemas.openxmlformats.org/officeDocument/2006/relationships/oleObject" Target="../embeddings/oleObject22.bin"/><Relationship Id="rId1" Type="http://schemas.openxmlformats.org/officeDocument/2006/relationships/tags" Target="../tags/tag592.xml"/><Relationship Id="rId6" Type="http://schemas.openxmlformats.org/officeDocument/2006/relationships/tags" Target="../tags/tag597.xml"/><Relationship Id="rId11" Type="http://schemas.openxmlformats.org/officeDocument/2006/relationships/tags" Target="../tags/tag602.xml"/><Relationship Id="rId5" Type="http://schemas.openxmlformats.org/officeDocument/2006/relationships/tags" Target="../tags/tag596.xml"/><Relationship Id="rId15" Type="http://schemas.openxmlformats.org/officeDocument/2006/relationships/tags" Target="../tags/tag606.xml"/><Relationship Id="rId10" Type="http://schemas.openxmlformats.org/officeDocument/2006/relationships/tags" Target="../tags/tag601.xml"/><Relationship Id="rId19" Type="http://schemas.openxmlformats.org/officeDocument/2006/relationships/slideLayout" Target="../slideLayouts/slideLayout29.xml"/><Relationship Id="rId4" Type="http://schemas.openxmlformats.org/officeDocument/2006/relationships/tags" Target="../tags/tag595.xml"/><Relationship Id="rId9" Type="http://schemas.openxmlformats.org/officeDocument/2006/relationships/tags" Target="../tags/tag600.xml"/><Relationship Id="rId14" Type="http://schemas.openxmlformats.org/officeDocument/2006/relationships/tags" Target="../tags/tag605.xml"/><Relationship Id="rId22" Type="http://schemas.openxmlformats.org/officeDocument/2006/relationships/chart" Target="../charts/chart8.xml"/></Relationships>
</file>

<file path=ppt/slides/_rels/slide18.xml.rels><?xml version="1.0" encoding="UTF-8" standalone="yes"?>
<Relationships xmlns="http://schemas.openxmlformats.org/package/2006/relationships"><Relationship Id="rId8" Type="http://schemas.openxmlformats.org/officeDocument/2006/relationships/tags" Target="../tags/tag617.xml"/><Relationship Id="rId13" Type="http://schemas.openxmlformats.org/officeDocument/2006/relationships/tags" Target="../tags/tag622.xml"/><Relationship Id="rId18" Type="http://schemas.openxmlformats.org/officeDocument/2006/relationships/tags" Target="../tags/tag627.xml"/><Relationship Id="rId3" Type="http://schemas.openxmlformats.org/officeDocument/2006/relationships/tags" Target="../tags/tag612.xml"/><Relationship Id="rId21" Type="http://schemas.openxmlformats.org/officeDocument/2006/relationships/image" Target="../media/image8.emf"/><Relationship Id="rId7" Type="http://schemas.openxmlformats.org/officeDocument/2006/relationships/tags" Target="../tags/tag616.xml"/><Relationship Id="rId12" Type="http://schemas.openxmlformats.org/officeDocument/2006/relationships/tags" Target="../tags/tag621.xml"/><Relationship Id="rId17" Type="http://schemas.openxmlformats.org/officeDocument/2006/relationships/tags" Target="../tags/tag626.xml"/><Relationship Id="rId2" Type="http://schemas.openxmlformats.org/officeDocument/2006/relationships/tags" Target="../tags/tag611.xml"/><Relationship Id="rId16" Type="http://schemas.openxmlformats.org/officeDocument/2006/relationships/tags" Target="../tags/tag625.xml"/><Relationship Id="rId20" Type="http://schemas.openxmlformats.org/officeDocument/2006/relationships/oleObject" Target="../embeddings/oleObject23.bin"/><Relationship Id="rId1" Type="http://schemas.openxmlformats.org/officeDocument/2006/relationships/tags" Target="../tags/tag610.xml"/><Relationship Id="rId6" Type="http://schemas.openxmlformats.org/officeDocument/2006/relationships/tags" Target="../tags/tag615.xml"/><Relationship Id="rId11" Type="http://schemas.openxmlformats.org/officeDocument/2006/relationships/tags" Target="../tags/tag620.xml"/><Relationship Id="rId5" Type="http://schemas.openxmlformats.org/officeDocument/2006/relationships/tags" Target="../tags/tag614.xml"/><Relationship Id="rId15" Type="http://schemas.openxmlformats.org/officeDocument/2006/relationships/tags" Target="../tags/tag624.xml"/><Relationship Id="rId10" Type="http://schemas.openxmlformats.org/officeDocument/2006/relationships/tags" Target="../tags/tag619.xml"/><Relationship Id="rId19" Type="http://schemas.openxmlformats.org/officeDocument/2006/relationships/slideLayout" Target="../slideLayouts/slideLayout29.xml"/><Relationship Id="rId4" Type="http://schemas.openxmlformats.org/officeDocument/2006/relationships/tags" Target="../tags/tag613.xml"/><Relationship Id="rId9" Type="http://schemas.openxmlformats.org/officeDocument/2006/relationships/tags" Target="../tags/tag618.xml"/><Relationship Id="rId14" Type="http://schemas.openxmlformats.org/officeDocument/2006/relationships/tags" Target="../tags/tag623.xml"/><Relationship Id="rId22" Type="http://schemas.openxmlformats.org/officeDocument/2006/relationships/chart" Target="../charts/chart9.xml"/></Relationships>
</file>

<file path=ppt/slides/_rels/slide19.xml.rels><?xml version="1.0" encoding="UTF-8" standalone="yes"?>
<Relationships xmlns="http://schemas.openxmlformats.org/package/2006/relationships"><Relationship Id="rId8" Type="http://schemas.openxmlformats.org/officeDocument/2006/relationships/tags" Target="../tags/tag635.xml"/><Relationship Id="rId13" Type="http://schemas.openxmlformats.org/officeDocument/2006/relationships/image" Target="../media/image8.emf"/><Relationship Id="rId3" Type="http://schemas.openxmlformats.org/officeDocument/2006/relationships/tags" Target="../tags/tag630.xml"/><Relationship Id="rId7" Type="http://schemas.openxmlformats.org/officeDocument/2006/relationships/tags" Target="../tags/tag634.xml"/><Relationship Id="rId12" Type="http://schemas.openxmlformats.org/officeDocument/2006/relationships/oleObject" Target="../embeddings/oleObject24.bin"/><Relationship Id="rId2" Type="http://schemas.openxmlformats.org/officeDocument/2006/relationships/tags" Target="../tags/tag629.xml"/><Relationship Id="rId1" Type="http://schemas.openxmlformats.org/officeDocument/2006/relationships/tags" Target="../tags/tag628.xml"/><Relationship Id="rId6" Type="http://schemas.openxmlformats.org/officeDocument/2006/relationships/tags" Target="../tags/tag633.xml"/><Relationship Id="rId11" Type="http://schemas.openxmlformats.org/officeDocument/2006/relationships/slideLayout" Target="../slideLayouts/slideLayout29.xml"/><Relationship Id="rId5" Type="http://schemas.openxmlformats.org/officeDocument/2006/relationships/tags" Target="../tags/tag632.xml"/><Relationship Id="rId10" Type="http://schemas.openxmlformats.org/officeDocument/2006/relationships/tags" Target="../tags/tag637.xml"/><Relationship Id="rId4" Type="http://schemas.openxmlformats.org/officeDocument/2006/relationships/tags" Target="../tags/tag631.xml"/><Relationship Id="rId9" Type="http://schemas.openxmlformats.org/officeDocument/2006/relationships/tags" Target="../tags/tag636.xml"/><Relationship Id="rId14" Type="http://schemas.openxmlformats.org/officeDocument/2006/relationships/chart" Target="../charts/chart10.xml"/></Relationships>
</file>

<file path=ppt/slides/_rels/slide20.xml.rels><?xml version="1.0" encoding="UTF-8" standalone="yes"?>
<Relationships xmlns="http://schemas.openxmlformats.org/package/2006/relationships"><Relationship Id="rId8" Type="http://schemas.openxmlformats.org/officeDocument/2006/relationships/tags" Target="../tags/tag645.xml"/><Relationship Id="rId13" Type="http://schemas.openxmlformats.org/officeDocument/2006/relationships/image" Target="../media/image8.emf"/><Relationship Id="rId3" Type="http://schemas.openxmlformats.org/officeDocument/2006/relationships/tags" Target="../tags/tag640.xml"/><Relationship Id="rId7" Type="http://schemas.openxmlformats.org/officeDocument/2006/relationships/tags" Target="../tags/tag644.xml"/><Relationship Id="rId12" Type="http://schemas.openxmlformats.org/officeDocument/2006/relationships/oleObject" Target="../embeddings/oleObject25.bin"/><Relationship Id="rId2" Type="http://schemas.openxmlformats.org/officeDocument/2006/relationships/tags" Target="../tags/tag639.xml"/><Relationship Id="rId1" Type="http://schemas.openxmlformats.org/officeDocument/2006/relationships/tags" Target="../tags/tag638.xml"/><Relationship Id="rId6" Type="http://schemas.openxmlformats.org/officeDocument/2006/relationships/tags" Target="../tags/tag643.xml"/><Relationship Id="rId11" Type="http://schemas.openxmlformats.org/officeDocument/2006/relationships/slideLayout" Target="../slideLayouts/slideLayout29.xml"/><Relationship Id="rId5" Type="http://schemas.openxmlformats.org/officeDocument/2006/relationships/tags" Target="../tags/tag642.xml"/><Relationship Id="rId10" Type="http://schemas.openxmlformats.org/officeDocument/2006/relationships/tags" Target="../tags/tag647.xml"/><Relationship Id="rId4" Type="http://schemas.openxmlformats.org/officeDocument/2006/relationships/tags" Target="../tags/tag641.xml"/><Relationship Id="rId9" Type="http://schemas.openxmlformats.org/officeDocument/2006/relationships/tags" Target="../tags/tag646.xml"/><Relationship Id="rId14" Type="http://schemas.openxmlformats.org/officeDocument/2006/relationships/chart" Target="../charts/chart11.xml"/></Relationships>
</file>

<file path=ppt/slides/_rels/slide21.xml.rels><?xml version="1.0" encoding="UTF-8" standalone="yes"?>
<Relationships xmlns="http://schemas.openxmlformats.org/package/2006/relationships"><Relationship Id="rId8" Type="http://schemas.openxmlformats.org/officeDocument/2006/relationships/tags" Target="../tags/tag655.xml"/><Relationship Id="rId13" Type="http://schemas.openxmlformats.org/officeDocument/2006/relationships/tags" Target="../tags/tag660.xml"/><Relationship Id="rId18" Type="http://schemas.openxmlformats.org/officeDocument/2006/relationships/tags" Target="../tags/tag665.xml"/><Relationship Id="rId3" Type="http://schemas.openxmlformats.org/officeDocument/2006/relationships/tags" Target="../tags/tag650.xml"/><Relationship Id="rId21" Type="http://schemas.openxmlformats.org/officeDocument/2006/relationships/slideLayout" Target="../slideLayouts/slideLayout29.xml"/><Relationship Id="rId7" Type="http://schemas.openxmlformats.org/officeDocument/2006/relationships/tags" Target="../tags/tag654.xml"/><Relationship Id="rId12" Type="http://schemas.openxmlformats.org/officeDocument/2006/relationships/tags" Target="../tags/tag659.xml"/><Relationship Id="rId17" Type="http://schemas.openxmlformats.org/officeDocument/2006/relationships/tags" Target="../tags/tag664.xml"/><Relationship Id="rId2" Type="http://schemas.openxmlformats.org/officeDocument/2006/relationships/tags" Target="../tags/tag649.xml"/><Relationship Id="rId16" Type="http://schemas.openxmlformats.org/officeDocument/2006/relationships/tags" Target="../tags/tag663.xml"/><Relationship Id="rId20" Type="http://schemas.openxmlformats.org/officeDocument/2006/relationships/tags" Target="../tags/tag667.xml"/><Relationship Id="rId1" Type="http://schemas.openxmlformats.org/officeDocument/2006/relationships/tags" Target="../tags/tag648.xml"/><Relationship Id="rId6" Type="http://schemas.openxmlformats.org/officeDocument/2006/relationships/tags" Target="../tags/tag653.xml"/><Relationship Id="rId11" Type="http://schemas.openxmlformats.org/officeDocument/2006/relationships/tags" Target="../tags/tag658.xml"/><Relationship Id="rId24" Type="http://schemas.openxmlformats.org/officeDocument/2006/relationships/chart" Target="../charts/chart12.xml"/><Relationship Id="rId5" Type="http://schemas.openxmlformats.org/officeDocument/2006/relationships/tags" Target="../tags/tag652.xml"/><Relationship Id="rId15" Type="http://schemas.openxmlformats.org/officeDocument/2006/relationships/tags" Target="../tags/tag662.xml"/><Relationship Id="rId23" Type="http://schemas.openxmlformats.org/officeDocument/2006/relationships/image" Target="../media/image8.emf"/><Relationship Id="rId10" Type="http://schemas.openxmlformats.org/officeDocument/2006/relationships/tags" Target="../tags/tag657.xml"/><Relationship Id="rId19" Type="http://schemas.openxmlformats.org/officeDocument/2006/relationships/tags" Target="../tags/tag666.xml"/><Relationship Id="rId4" Type="http://schemas.openxmlformats.org/officeDocument/2006/relationships/tags" Target="../tags/tag651.xml"/><Relationship Id="rId9" Type="http://schemas.openxmlformats.org/officeDocument/2006/relationships/tags" Target="../tags/tag656.xml"/><Relationship Id="rId14" Type="http://schemas.openxmlformats.org/officeDocument/2006/relationships/tags" Target="../tags/tag661.xml"/><Relationship Id="rId22" Type="http://schemas.openxmlformats.org/officeDocument/2006/relationships/oleObject" Target="../embeddings/oleObject26.bin"/></Relationships>
</file>

<file path=ppt/slides/_rels/slide22.xml.rels><?xml version="1.0" encoding="UTF-8" standalone="yes"?>
<Relationships xmlns="http://schemas.openxmlformats.org/package/2006/relationships"><Relationship Id="rId8" Type="http://schemas.openxmlformats.org/officeDocument/2006/relationships/tags" Target="../tags/tag675.xml"/><Relationship Id="rId13" Type="http://schemas.openxmlformats.org/officeDocument/2006/relationships/slideLayout" Target="../slideLayouts/slideLayout29.xml"/><Relationship Id="rId3" Type="http://schemas.openxmlformats.org/officeDocument/2006/relationships/tags" Target="../tags/tag670.xml"/><Relationship Id="rId7" Type="http://schemas.openxmlformats.org/officeDocument/2006/relationships/tags" Target="../tags/tag674.xml"/><Relationship Id="rId12" Type="http://schemas.openxmlformats.org/officeDocument/2006/relationships/tags" Target="../tags/tag679.xml"/><Relationship Id="rId2" Type="http://schemas.openxmlformats.org/officeDocument/2006/relationships/tags" Target="../tags/tag669.xml"/><Relationship Id="rId16" Type="http://schemas.openxmlformats.org/officeDocument/2006/relationships/chart" Target="../charts/chart13.xml"/><Relationship Id="rId1" Type="http://schemas.openxmlformats.org/officeDocument/2006/relationships/tags" Target="../tags/tag668.xml"/><Relationship Id="rId6" Type="http://schemas.openxmlformats.org/officeDocument/2006/relationships/tags" Target="../tags/tag673.xml"/><Relationship Id="rId11" Type="http://schemas.openxmlformats.org/officeDocument/2006/relationships/tags" Target="../tags/tag678.xml"/><Relationship Id="rId5" Type="http://schemas.openxmlformats.org/officeDocument/2006/relationships/tags" Target="../tags/tag672.xml"/><Relationship Id="rId15" Type="http://schemas.openxmlformats.org/officeDocument/2006/relationships/image" Target="../media/image8.emf"/><Relationship Id="rId10" Type="http://schemas.openxmlformats.org/officeDocument/2006/relationships/tags" Target="../tags/tag677.xml"/><Relationship Id="rId4" Type="http://schemas.openxmlformats.org/officeDocument/2006/relationships/tags" Target="../tags/tag671.xml"/><Relationship Id="rId9" Type="http://schemas.openxmlformats.org/officeDocument/2006/relationships/tags" Target="../tags/tag676.xml"/><Relationship Id="rId14" Type="http://schemas.openxmlformats.org/officeDocument/2006/relationships/oleObject" Target="../embeddings/oleObject27.bin"/></Relationships>
</file>

<file path=ppt/slides/_rels/slide23.xml.rels><?xml version="1.0" encoding="UTF-8" standalone="yes"?>
<Relationships xmlns="http://schemas.openxmlformats.org/package/2006/relationships"><Relationship Id="rId8" Type="http://schemas.openxmlformats.org/officeDocument/2006/relationships/tags" Target="../tags/tag687.xml"/><Relationship Id="rId13" Type="http://schemas.openxmlformats.org/officeDocument/2006/relationships/tags" Target="../tags/tag692.xml"/><Relationship Id="rId18" Type="http://schemas.openxmlformats.org/officeDocument/2006/relationships/tags" Target="../tags/tag697.xml"/><Relationship Id="rId3" Type="http://schemas.openxmlformats.org/officeDocument/2006/relationships/tags" Target="../tags/tag682.xml"/><Relationship Id="rId21" Type="http://schemas.openxmlformats.org/officeDocument/2006/relationships/image" Target="../media/image8.emf"/><Relationship Id="rId7" Type="http://schemas.openxmlformats.org/officeDocument/2006/relationships/tags" Target="../tags/tag686.xml"/><Relationship Id="rId12" Type="http://schemas.openxmlformats.org/officeDocument/2006/relationships/tags" Target="../tags/tag691.xml"/><Relationship Id="rId17" Type="http://schemas.openxmlformats.org/officeDocument/2006/relationships/tags" Target="../tags/tag696.xml"/><Relationship Id="rId2" Type="http://schemas.openxmlformats.org/officeDocument/2006/relationships/tags" Target="../tags/tag681.xml"/><Relationship Id="rId16" Type="http://schemas.openxmlformats.org/officeDocument/2006/relationships/tags" Target="../tags/tag695.xml"/><Relationship Id="rId20" Type="http://schemas.openxmlformats.org/officeDocument/2006/relationships/oleObject" Target="../embeddings/oleObject28.bin"/><Relationship Id="rId1" Type="http://schemas.openxmlformats.org/officeDocument/2006/relationships/tags" Target="../tags/tag680.xml"/><Relationship Id="rId6" Type="http://schemas.openxmlformats.org/officeDocument/2006/relationships/tags" Target="../tags/tag685.xml"/><Relationship Id="rId11" Type="http://schemas.openxmlformats.org/officeDocument/2006/relationships/tags" Target="../tags/tag690.xml"/><Relationship Id="rId5" Type="http://schemas.openxmlformats.org/officeDocument/2006/relationships/tags" Target="../tags/tag684.xml"/><Relationship Id="rId15" Type="http://schemas.openxmlformats.org/officeDocument/2006/relationships/tags" Target="../tags/tag694.xml"/><Relationship Id="rId10" Type="http://schemas.openxmlformats.org/officeDocument/2006/relationships/tags" Target="../tags/tag689.xml"/><Relationship Id="rId19" Type="http://schemas.openxmlformats.org/officeDocument/2006/relationships/slideLayout" Target="../slideLayouts/slideLayout29.xml"/><Relationship Id="rId4" Type="http://schemas.openxmlformats.org/officeDocument/2006/relationships/tags" Target="../tags/tag683.xml"/><Relationship Id="rId9" Type="http://schemas.openxmlformats.org/officeDocument/2006/relationships/tags" Target="../tags/tag688.xml"/><Relationship Id="rId14" Type="http://schemas.openxmlformats.org/officeDocument/2006/relationships/tags" Target="../tags/tag693.xml"/><Relationship Id="rId22" Type="http://schemas.openxmlformats.org/officeDocument/2006/relationships/chart" Target="../charts/chart14.xml"/></Relationships>
</file>

<file path=ppt/slides/_rels/slide24.xml.rels><?xml version="1.0" encoding="UTF-8" standalone="yes"?>
<Relationships xmlns="http://schemas.openxmlformats.org/package/2006/relationships"><Relationship Id="rId8" Type="http://schemas.openxmlformats.org/officeDocument/2006/relationships/tags" Target="../tags/tag705.xml"/><Relationship Id="rId13" Type="http://schemas.openxmlformats.org/officeDocument/2006/relationships/tags" Target="../tags/tag710.xml"/><Relationship Id="rId18" Type="http://schemas.openxmlformats.org/officeDocument/2006/relationships/tags" Target="../tags/tag715.xml"/><Relationship Id="rId3" Type="http://schemas.openxmlformats.org/officeDocument/2006/relationships/tags" Target="../tags/tag700.xml"/><Relationship Id="rId21" Type="http://schemas.openxmlformats.org/officeDocument/2006/relationships/image" Target="../media/image8.emf"/><Relationship Id="rId7" Type="http://schemas.openxmlformats.org/officeDocument/2006/relationships/tags" Target="../tags/tag704.xml"/><Relationship Id="rId12" Type="http://schemas.openxmlformats.org/officeDocument/2006/relationships/tags" Target="../tags/tag709.xml"/><Relationship Id="rId17" Type="http://schemas.openxmlformats.org/officeDocument/2006/relationships/tags" Target="../tags/tag714.xml"/><Relationship Id="rId2" Type="http://schemas.openxmlformats.org/officeDocument/2006/relationships/tags" Target="../tags/tag699.xml"/><Relationship Id="rId16" Type="http://schemas.openxmlformats.org/officeDocument/2006/relationships/tags" Target="../tags/tag713.xml"/><Relationship Id="rId20" Type="http://schemas.openxmlformats.org/officeDocument/2006/relationships/oleObject" Target="../embeddings/oleObject29.bin"/><Relationship Id="rId1" Type="http://schemas.openxmlformats.org/officeDocument/2006/relationships/tags" Target="../tags/tag698.xml"/><Relationship Id="rId6" Type="http://schemas.openxmlformats.org/officeDocument/2006/relationships/tags" Target="../tags/tag703.xml"/><Relationship Id="rId11" Type="http://schemas.openxmlformats.org/officeDocument/2006/relationships/tags" Target="../tags/tag708.xml"/><Relationship Id="rId5" Type="http://schemas.openxmlformats.org/officeDocument/2006/relationships/tags" Target="../tags/tag702.xml"/><Relationship Id="rId15" Type="http://schemas.openxmlformats.org/officeDocument/2006/relationships/tags" Target="../tags/tag712.xml"/><Relationship Id="rId10" Type="http://schemas.openxmlformats.org/officeDocument/2006/relationships/tags" Target="../tags/tag707.xml"/><Relationship Id="rId19" Type="http://schemas.openxmlformats.org/officeDocument/2006/relationships/slideLayout" Target="../slideLayouts/slideLayout29.xml"/><Relationship Id="rId4" Type="http://schemas.openxmlformats.org/officeDocument/2006/relationships/tags" Target="../tags/tag701.xml"/><Relationship Id="rId9" Type="http://schemas.openxmlformats.org/officeDocument/2006/relationships/tags" Target="../tags/tag706.xml"/><Relationship Id="rId14" Type="http://schemas.openxmlformats.org/officeDocument/2006/relationships/tags" Target="../tags/tag711.xml"/><Relationship Id="rId22" Type="http://schemas.openxmlformats.org/officeDocument/2006/relationships/chart" Target="../charts/chart15.xml"/></Relationships>
</file>

<file path=ppt/slides/_rels/slide25.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tags" Target="../tags/tag718.xml"/><Relationship Id="rId7" Type="http://schemas.openxmlformats.org/officeDocument/2006/relationships/tags" Target="../tags/tag722.xml"/><Relationship Id="rId2" Type="http://schemas.openxmlformats.org/officeDocument/2006/relationships/tags" Target="../tags/tag717.xml"/><Relationship Id="rId1" Type="http://schemas.openxmlformats.org/officeDocument/2006/relationships/tags" Target="../tags/tag716.xml"/><Relationship Id="rId6" Type="http://schemas.openxmlformats.org/officeDocument/2006/relationships/tags" Target="../tags/tag721.xml"/><Relationship Id="rId11" Type="http://schemas.openxmlformats.org/officeDocument/2006/relationships/chart" Target="../charts/chart16.xml"/><Relationship Id="rId5" Type="http://schemas.openxmlformats.org/officeDocument/2006/relationships/tags" Target="../tags/tag720.xml"/><Relationship Id="rId10" Type="http://schemas.openxmlformats.org/officeDocument/2006/relationships/image" Target="../media/image8.emf"/><Relationship Id="rId4" Type="http://schemas.openxmlformats.org/officeDocument/2006/relationships/tags" Target="../tags/tag719.xml"/><Relationship Id="rId9" Type="http://schemas.openxmlformats.org/officeDocument/2006/relationships/oleObject" Target="../embeddings/oleObject30.bin"/></Relationships>
</file>

<file path=ppt/slides/_rels/slide26.xml.rels><?xml version="1.0" encoding="UTF-8" standalone="yes"?>
<Relationships xmlns="http://schemas.openxmlformats.org/package/2006/relationships"><Relationship Id="rId8" Type="http://schemas.openxmlformats.org/officeDocument/2006/relationships/tags" Target="../tags/tag730.xml"/><Relationship Id="rId13" Type="http://schemas.openxmlformats.org/officeDocument/2006/relationships/tags" Target="../tags/tag735.xml"/><Relationship Id="rId18" Type="http://schemas.openxmlformats.org/officeDocument/2006/relationships/oleObject" Target="../embeddings/oleObject31.bin"/><Relationship Id="rId3" Type="http://schemas.openxmlformats.org/officeDocument/2006/relationships/tags" Target="../tags/tag725.xml"/><Relationship Id="rId7" Type="http://schemas.openxmlformats.org/officeDocument/2006/relationships/tags" Target="../tags/tag729.xml"/><Relationship Id="rId12" Type="http://schemas.openxmlformats.org/officeDocument/2006/relationships/tags" Target="../tags/tag734.xml"/><Relationship Id="rId17" Type="http://schemas.openxmlformats.org/officeDocument/2006/relationships/slideLayout" Target="../slideLayouts/slideLayout29.xml"/><Relationship Id="rId2" Type="http://schemas.openxmlformats.org/officeDocument/2006/relationships/tags" Target="../tags/tag724.xml"/><Relationship Id="rId16" Type="http://schemas.openxmlformats.org/officeDocument/2006/relationships/tags" Target="../tags/tag738.xml"/><Relationship Id="rId20" Type="http://schemas.openxmlformats.org/officeDocument/2006/relationships/chart" Target="../charts/chart17.xml"/><Relationship Id="rId1" Type="http://schemas.openxmlformats.org/officeDocument/2006/relationships/tags" Target="../tags/tag723.xml"/><Relationship Id="rId6" Type="http://schemas.openxmlformats.org/officeDocument/2006/relationships/tags" Target="../tags/tag728.xml"/><Relationship Id="rId11" Type="http://schemas.openxmlformats.org/officeDocument/2006/relationships/tags" Target="../tags/tag733.xml"/><Relationship Id="rId5" Type="http://schemas.openxmlformats.org/officeDocument/2006/relationships/tags" Target="../tags/tag727.xml"/><Relationship Id="rId15" Type="http://schemas.openxmlformats.org/officeDocument/2006/relationships/tags" Target="../tags/tag737.xml"/><Relationship Id="rId10" Type="http://schemas.openxmlformats.org/officeDocument/2006/relationships/tags" Target="../tags/tag732.xml"/><Relationship Id="rId19" Type="http://schemas.openxmlformats.org/officeDocument/2006/relationships/image" Target="../media/image8.emf"/><Relationship Id="rId4" Type="http://schemas.openxmlformats.org/officeDocument/2006/relationships/tags" Target="../tags/tag726.xml"/><Relationship Id="rId9" Type="http://schemas.openxmlformats.org/officeDocument/2006/relationships/tags" Target="../tags/tag731.xml"/><Relationship Id="rId14" Type="http://schemas.openxmlformats.org/officeDocument/2006/relationships/tags" Target="../tags/tag736.xml"/></Relationships>
</file>

<file path=ppt/slides/_rels/slide27.xml.rels><?xml version="1.0" encoding="UTF-8" standalone="yes"?>
<Relationships xmlns="http://schemas.openxmlformats.org/package/2006/relationships"><Relationship Id="rId8" Type="http://schemas.openxmlformats.org/officeDocument/2006/relationships/tags" Target="../tags/tag746.xml"/><Relationship Id="rId13" Type="http://schemas.openxmlformats.org/officeDocument/2006/relationships/slideLayout" Target="../slideLayouts/slideLayout29.xml"/><Relationship Id="rId3" Type="http://schemas.openxmlformats.org/officeDocument/2006/relationships/tags" Target="../tags/tag741.xml"/><Relationship Id="rId7" Type="http://schemas.openxmlformats.org/officeDocument/2006/relationships/tags" Target="../tags/tag745.xml"/><Relationship Id="rId12" Type="http://schemas.openxmlformats.org/officeDocument/2006/relationships/tags" Target="../tags/tag750.xml"/><Relationship Id="rId2" Type="http://schemas.openxmlformats.org/officeDocument/2006/relationships/tags" Target="../tags/tag740.xml"/><Relationship Id="rId16" Type="http://schemas.openxmlformats.org/officeDocument/2006/relationships/chart" Target="../charts/chart18.xml"/><Relationship Id="rId1" Type="http://schemas.openxmlformats.org/officeDocument/2006/relationships/tags" Target="../tags/tag739.xml"/><Relationship Id="rId6" Type="http://schemas.openxmlformats.org/officeDocument/2006/relationships/tags" Target="../tags/tag744.xml"/><Relationship Id="rId11" Type="http://schemas.openxmlformats.org/officeDocument/2006/relationships/tags" Target="../tags/tag749.xml"/><Relationship Id="rId5" Type="http://schemas.openxmlformats.org/officeDocument/2006/relationships/tags" Target="../tags/tag743.xml"/><Relationship Id="rId15" Type="http://schemas.openxmlformats.org/officeDocument/2006/relationships/image" Target="../media/image8.emf"/><Relationship Id="rId10" Type="http://schemas.openxmlformats.org/officeDocument/2006/relationships/tags" Target="../tags/tag748.xml"/><Relationship Id="rId4" Type="http://schemas.openxmlformats.org/officeDocument/2006/relationships/tags" Target="../tags/tag742.xml"/><Relationship Id="rId9" Type="http://schemas.openxmlformats.org/officeDocument/2006/relationships/tags" Target="../tags/tag747.xml"/><Relationship Id="rId14" Type="http://schemas.openxmlformats.org/officeDocument/2006/relationships/oleObject" Target="../embeddings/oleObject32.bin"/></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29.xml"/><Relationship Id="rId1" Type="http://schemas.openxmlformats.org/officeDocument/2006/relationships/tags" Target="../tags/tag751.xml"/><Relationship Id="rId5" Type="http://schemas.openxmlformats.org/officeDocument/2006/relationships/image" Target="../media/image261.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tags" Target="../tags/tag759.xml"/><Relationship Id="rId13" Type="http://schemas.openxmlformats.org/officeDocument/2006/relationships/tags" Target="../tags/tag764.xml"/><Relationship Id="rId18" Type="http://schemas.openxmlformats.org/officeDocument/2006/relationships/chart" Target="../charts/chart19.xml"/><Relationship Id="rId3" Type="http://schemas.openxmlformats.org/officeDocument/2006/relationships/tags" Target="../tags/tag754.xml"/><Relationship Id="rId7" Type="http://schemas.openxmlformats.org/officeDocument/2006/relationships/tags" Target="../tags/tag758.xml"/><Relationship Id="rId12" Type="http://schemas.openxmlformats.org/officeDocument/2006/relationships/tags" Target="../tags/tag763.xml"/><Relationship Id="rId17" Type="http://schemas.openxmlformats.org/officeDocument/2006/relationships/image" Target="../media/image8.emf"/><Relationship Id="rId2" Type="http://schemas.openxmlformats.org/officeDocument/2006/relationships/tags" Target="../tags/tag753.xml"/><Relationship Id="rId16" Type="http://schemas.openxmlformats.org/officeDocument/2006/relationships/oleObject" Target="../embeddings/oleObject34.bin"/><Relationship Id="rId1" Type="http://schemas.openxmlformats.org/officeDocument/2006/relationships/tags" Target="../tags/tag752.xml"/><Relationship Id="rId6" Type="http://schemas.openxmlformats.org/officeDocument/2006/relationships/tags" Target="../tags/tag757.xml"/><Relationship Id="rId11" Type="http://schemas.openxmlformats.org/officeDocument/2006/relationships/tags" Target="../tags/tag762.xml"/><Relationship Id="rId5" Type="http://schemas.openxmlformats.org/officeDocument/2006/relationships/tags" Target="../tags/tag756.xml"/><Relationship Id="rId15" Type="http://schemas.openxmlformats.org/officeDocument/2006/relationships/slideLayout" Target="../slideLayouts/slideLayout29.xml"/><Relationship Id="rId10" Type="http://schemas.openxmlformats.org/officeDocument/2006/relationships/tags" Target="../tags/tag761.xml"/><Relationship Id="rId4" Type="http://schemas.openxmlformats.org/officeDocument/2006/relationships/tags" Target="../tags/tag755.xml"/><Relationship Id="rId9" Type="http://schemas.openxmlformats.org/officeDocument/2006/relationships/tags" Target="../tags/tag760.xml"/><Relationship Id="rId14" Type="http://schemas.openxmlformats.org/officeDocument/2006/relationships/tags" Target="../tags/tag765.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0.xml"/><Relationship Id="rId1" Type="http://schemas.openxmlformats.org/officeDocument/2006/relationships/tags" Target="../tags/tag766.xml"/><Relationship Id="rId5" Type="http://schemas.openxmlformats.org/officeDocument/2006/relationships/image" Target="../media/image7.emf"/><Relationship Id="rId4" Type="http://schemas.openxmlformats.org/officeDocument/2006/relationships/oleObject" Target="../embeddings/oleObject10.bin"/></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9.xml"/><Relationship Id="rId1" Type="http://schemas.openxmlformats.org/officeDocument/2006/relationships/tags" Target="../tags/tag767.xml"/><Relationship Id="rId5" Type="http://schemas.openxmlformats.org/officeDocument/2006/relationships/image" Target="../media/image8.emf"/><Relationship Id="rId4" Type="http://schemas.openxmlformats.org/officeDocument/2006/relationships/oleObject" Target="../embeddings/oleObject35.bin"/></Relationships>
</file>

<file path=ppt/slides/_rels/slide32.xml.rels><?xml version="1.0" encoding="UTF-8" standalone="yes"?>
<Relationships xmlns="http://schemas.openxmlformats.org/package/2006/relationships"><Relationship Id="rId8" Type="http://schemas.openxmlformats.org/officeDocument/2006/relationships/image" Target="../media/image264.png"/><Relationship Id="rId3" Type="http://schemas.openxmlformats.org/officeDocument/2006/relationships/notesSlide" Target="../notesSlides/notesSlide16.xml"/><Relationship Id="rId7" Type="http://schemas.openxmlformats.org/officeDocument/2006/relationships/image" Target="../media/image263.png"/><Relationship Id="rId2" Type="http://schemas.openxmlformats.org/officeDocument/2006/relationships/slideLayout" Target="../slideLayouts/slideLayout29.xml"/><Relationship Id="rId1" Type="http://schemas.openxmlformats.org/officeDocument/2006/relationships/tags" Target="../tags/tag768.xml"/><Relationship Id="rId6" Type="http://schemas.openxmlformats.org/officeDocument/2006/relationships/image" Target="../media/image262.png"/><Relationship Id="rId5" Type="http://schemas.openxmlformats.org/officeDocument/2006/relationships/image" Target="../media/image8.emf"/><Relationship Id="rId4" Type="http://schemas.openxmlformats.org/officeDocument/2006/relationships/oleObject" Target="../embeddings/oleObject36.bin"/><Relationship Id="rId9" Type="http://schemas.openxmlformats.org/officeDocument/2006/relationships/image" Target="../media/image265.png"/></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3.xml"/><Relationship Id="rId1" Type="http://schemas.openxmlformats.org/officeDocument/2006/relationships/tags" Target="../tags/tag769.xml"/><Relationship Id="rId5" Type="http://schemas.openxmlformats.org/officeDocument/2006/relationships/image" Target="../media/image231.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AF5F4F82-5028-EB85-AE8B-49067A98EFAC}"/>
              </a:ext>
            </a:extLst>
          </p:cNvPr>
          <p:cNvGraphicFramePr>
            <a:graphicFrameLocks noChangeAspect="1"/>
          </p:cNvGraphicFramePr>
          <p:nvPr>
            <p:custDataLst>
              <p:tags r:id="rId1"/>
            </p:custDataLst>
            <p:extLst>
              <p:ext uri="{D42A27DB-BD31-4B8C-83A1-F6EECF244321}">
                <p14:modId xmlns:p14="http://schemas.microsoft.com/office/powerpoint/2010/main" val="243011690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4" name="think-cell data - do not delete" hidden="1">
                        <a:extLst>
                          <a:ext uri="{FF2B5EF4-FFF2-40B4-BE49-F238E27FC236}">
                            <a16:creationId xmlns:a16="http://schemas.microsoft.com/office/drawing/2014/main" id="{AF5F4F82-5028-EB85-AE8B-49067A98EFA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7" name="image16.png">
            <a:extLst>
              <a:ext uri="{FF2B5EF4-FFF2-40B4-BE49-F238E27FC236}">
                <a16:creationId xmlns:a16="http://schemas.microsoft.com/office/drawing/2014/main" id="{F71AED37-D26A-7B61-D3C0-35E680E15C39}"/>
              </a:ext>
            </a:extLst>
          </p:cNvPr>
          <p:cNvPicPr/>
          <p:nvPr/>
        </p:nvPicPr>
        <p:blipFill>
          <a:blip r:embed="rId5"/>
          <a:srcRect t="1294" b="47342"/>
          <a:stretch/>
        </p:blipFill>
        <p:spPr bwMode="auto">
          <a:xfrm>
            <a:off x="-1" y="3517749"/>
            <a:ext cx="12192000" cy="3522551"/>
          </a:xfrm>
          <a:prstGeom prst="rect">
            <a:avLst/>
          </a:prstGeom>
          <a:ln>
            <a:noFill/>
          </a:ln>
          <a:extLst>
            <a:ext uri="{53640926-AAD7-44D8-BBD7-CCE9431645EC}">
              <a14:shadowObscured xmlns:a14="http://schemas.microsoft.com/office/drawing/2010/main"/>
            </a:ext>
          </a:extLst>
        </p:spPr>
      </p:pic>
      <p:sp>
        <p:nvSpPr>
          <p:cNvPr id="5" name="Google Shape;1250;p7">
            <a:extLst>
              <a:ext uri="{FF2B5EF4-FFF2-40B4-BE49-F238E27FC236}">
                <a16:creationId xmlns:a16="http://schemas.microsoft.com/office/drawing/2014/main" id="{D9E6BDE4-3DAD-E3D5-893E-4877018DDC2E}"/>
              </a:ext>
            </a:extLst>
          </p:cNvPr>
          <p:cNvSpPr/>
          <p:nvPr/>
        </p:nvSpPr>
        <p:spPr>
          <a:xfrm>
            <a:off x="0" y="-4799"/>
            <a:ext cx="12192000" cy="3522550"/>
          </a:xfrm>
          <a:prstGeom prst="rect">
            <a:avLst/>
          </a:prstGeom>
          <a:solidFill>
            <a:schemeClr val="bg1"/>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 name="Google Shape;1250;p7">
            <a:extLst>
              <a:ext uri="{FF2B5EF4-FFF2-40B4-BE49-F238E27FC236}">
                <a16:creationId xmlns:a16="http://schemas.microsoft.com/office/drawing/2014/main" id="{E92F53D6-C94D-1861-5C5B-271EB0DADF06}"/>
              </a:ext>
            </a:extLst>
          </p:cNvPr>
          <p:cNvSpPr/>
          <p:nvPr/>
        </p:nvSpPr>
        <p:spPr>
          <a:xfrm flipV="1">
            <a:off x="0" y="3517750"/>
            <a:ext cx="12192000" cy="336619"/>
          </a:xfrm>
          <a:prstGeom prst="rect">
            <a:avLst/>
          </a:prstGeom>
          <a:solidFill>
            <a:srgbClr val="2B3388"/>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pic>
        <p:nvPicPr>
          <p:cNvPr id="9" name="image12.png">
            <a:extLst>
              <a:ext uri="{FF2B5EF4-FFF2-40B4-BE49-F238E27FC236}">
                <a16:creationId xmlns:a16="http://schemas.microsoft.com/office/drawing/2014/main" id="{AA4CDAC9-4FF6-4407-D0F3-BB3A081B9D88}"/>
              </a:ext>
            </a:extLst>
          </p:cNvPr>
          <p:cNvPicPr/>
          <p:nvPr/>
        </p:nvPicPr>
        <p:blipFill>
          <a:blip r:embed="rId6"/>
          <a:srcRect/>
          <a:stretch>
            <a:fillRect/>
          </a:stretch>
        </p:blipFill>
        <p:spPr>
          <a:xfrm>
            <a:off x="586306" y="588170"/>
            <a:ext cx="1805940" cy="413385"/>
          </a:xfrm>
          <a:prstGeom prst="rect">
            <a:avLst/>
          </a:prstGeom>
          <a:ln/>
        </p:spPr>
      </p:pic>
      <p:sp>
        <p:nvSpPr>
          <p:cNvPr id="10" name="Rectangle 9">
            <a:extLst>
              <a:ext uri="{FF2B5EF4-FFF2-40B4-BE49-F238E27FC236}">
                <a16:creationId xmlns:a16="http://schemas.microsoft.com/office/drawing/2014/main" id="{1C3B99DB-A67A-98EE-B380-D88EC78260C2}"/>
              </a:ext>
            </a:extLst>
          </p:cNvPr>
          <p:cNvSpPr/>
          <p:nvPr/>
        </p:nvSpPr>
        <p:spPr>
          <a:xfrm>
            <a:off x="2293717" y="1436678"/>
            <a:ext cx="7604567" cy="1851660"/>
          </a:xfrm>
          <a:prstGeom prst="rect">
            <a:avLst/>
          </a:prstGeom>
          <a:noFill/>
          <a:ln>
            <a:noFill/>
          </a:ln>
        </p:spPr>
        <p:txBody>
          <a:bodyPr spcFirstLastPara="1" wrap="square" lIns="91425" tIns="45700" rIns="91425" bIns="45700" anchor="ctr" anchorCtr="0">
            <a:noAutofit/>
          </a:bodyPr>
          <a:lstStyle/>
          <a:p>
            <a:pPr marL="0" marR="0" algn="ctr">
              <a:lnSpc>
                <a:spcPct val="106000"/>
              </a:lnSpc>
              <a:spcAft>
                <a:spcPts val="800"/>
              </a:spcAft>
            </a:pPr>
            <a:r>
              <a:rPr lang="tr-TR" sz="3200" b="1" dirty="0">
                <a:solidFill>
                  <a:srgbClr val="2B3388"/>
                </a:solidFill>
                <a:effectLst/>
                <a:latin typeface="Open Sans" panose="020B0606030504020204" pitchFamily="34" charset="0"/>
                <a:ea typeface="Open Sans" panose="020B0606030504020204" pitchFamily="34" charset="0"/>
                <a:cs typeface="Aptos" panose="020B0004020202020204" pitchFamily="34" charset="0"/>
              </a:rPr>
              <a:t>ÜRETKEN YAPAY ZEKA DEVRİMİ: </a:t>
            </a:r>
          </a:p>
          <a:p>
            <a:pPr marL="0" marR="0" algn="ctr">
              <a:lnSpc>
                <a:spcPct val="106000"/>
              </a:lnSpc>
              <a:spcAft>
                <a:spcPts val="800"/>
              </a:spcAft>
            </a:pPr>
            <a:r>
              <a:rPr lang="tr-TR" sz="3200" b="1" dirty="0">
                <a:solidFill>
                  <a:srgbClr val="2B3388"/>
                </a:solidFill>
                <a:effectLst/>
                <a:latin typeface="Open Sans" panose="020B0606030504020204" pitchFamily="34" charset="0"/>
                <a:ea typeface="Open Sans" panose="020B0606030504020204" pitchFamily="34" charset="0"/>
                <a:cs typeface="Aptos" panose="020B0004020202020204" pitchFamily="34" charset="0"/>
              </a:rPr>
              <a:t>KÜRESEL ETKİLER VE  TÜRKİYE’NİN KONUMU</a:t>
            </a:r>
            <a:endParaRPr lang="en-US" sz="1200" dirty="0">
              <a:solidFill>
                <a:srgbClr val="2B3388"/>
              </a:solidFill>
              <a:effectLst/>
              <a:latin typeface="Aptos" panose="020B0004020202020204" pitchFamily="34" charset="0"/>
              <a:ea typeface="Aptos" panose="020B0004020202020204" pitchFamily="34" charset="0"/>
              <a:cs typeface="Aptos" panose="020B0004020202020204" pitchFamily="34" charset="0"/>
            </a:endParaRPr>
          </a:p>
        </p:txBody>
      </p:sp>
      <p:sp>
        <p:nvSpPr>
          <p:cNvPr id="12" name="TextBox 11">
            <a:extLst>
              <a:ext uri="{FF2B5EF4-FFF2-40B4-BE49-F238E27FC236}">
                <a16:creationId xmlns:a16="http://schemas.microsoft.com/office/drawing/2014/main" id="{A8A66D07-D851-1BB9-9CD2-F99936C86D7F}"/>
              </a:ext>
            </a:extLst>
          </p:cNvPr>
          <p:cNvSpPr txBox="1"/>
          <p:nvPr/>
        </p:nvSpPr>
        <p:spPr>
          <a:xfrm>
            <a:off x="3048964" y="3540898"/>
            <a:ext cx="6094070" cy="281103"/>
          </a:xfrm>
          <a:prstGeom prst="rect">
            <a:avLst/>
          </a:prstGeom>
          <a:noFill/>
          <a:ln>
            <a:noFill/>
          </a:ln>
        </p:spPr>
        <p:txBody>
          <a:bodyPr wrap="square">
            <a:spAutoFit/>
          </a:bodyPr>
          <a:lstStyle/>
          <a:p>
            <a:pPr marL="0" marR="0" algn="ctr">
              <a:lnSpc>
                <a:spcPct val="106000"/>
              </a:lnSpc>
              <a:spcAft>
                <a:spcPts val="800"/>
              </a:spcAft>
            </a:pPr>
            <a:r>
              <a:rPr lang="tr-TR" sz="1200" b="1" dirty="0">
                <a:solidFill>
                  <a:schemeClr val="bg1"/>
                </a:solidFill>
                <a:effectLst/>
                <a:latin typeface="Open Sans" panose="020B0606030504020204" pitchFamily="34" charset="0"/>
                <a:ea typeface="Open Sans" panose="020B0606030504020204" pitchFamily="34" charset="0"/>
                <a:cs typeface="Aptos" panose="020B0004020202020204" pitchFamily="34" charset="0"/>
              </a:rPr>
              <a:t>Nisan 2025</a:t>
            </a:r>
            <a:endParaRPr lang="en-US" sz="1100" dirty="0">
              <a:solidFill>
                <a:schemeClr val="bg1"/>
              </a:solidFill>
              <a:effectLst/>
              <a:latin typeface="Aptos" panose="020B0004020202020204" pitchFamily="34" charset="0"/>
              <a:ea typeface="Aptos" panose="020B0004020202020204" pitchFamily="34" charset="0"/>
              <a:cs typeface="Aptos" panose="020B0004020202020204" pitchFamily="34" charset="0"/>
            </a:endParaRPr>
          </a:p>
        </p:txBody>
      </p:sp>
    </p:spTree>
    <p:extLst>
      <p:ext uri="{BB962C8B-B14F-4D97-AF65-F5344CB8AC3E}">
        <p14:creationId xmlns:p14="http://schemas.microsoft.com/office/powerpoint/2010/main" val="4290761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Frame 3">
            <a:extLst>
              <a:ext uri="{FF2B5EF4-FFF2-40B4-BE49-F238E27FC236}">
                <a16:creationId xmlns:a16="http://schemas.microsoft.com/office/drawing/2014/main" id="{16478873-D04D-EE7D-D794-601EC2311F47}"/>
              </a:ext>
            </a:extLst>
          </p:cNvPr>
          <p:cNvSpPr/>
          <p:nvPr/>
        </p:nvSpPr>
        <p:spPr>
          <a:xfrm>
            <a:off x="4034785" y="1600200"/>
            <a:ext cx="3657600" cy="3657600"/>
          </a:xfrm>
          <a:prstGeom prst="frame">
            <a:avLst>
              <a:gd name="adj1" fmla="val 5596"/>
            </a:avLst>
          </a:prstGeom>
          <a:solidFill>
            <a:srgbClr val="2B3388"/>
          </a:solidFill>
          <a:ln w="6350">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tr-TR" dirty="0"/>
          </a:p>
        </p:txBody>
      </p:sp>
      <p:sp>
        <p:nvSpPr>
          <p:cNvPr id="7" name="Rectangle 6">
            <a:extLst>
              <a:ext uri="{FF2B5EF4-FFF2-40B4-BE49-F238E27FC236}">
                <a16:creationId xmlns:a16="http://schemas.microsoft.com/office/drawing/2014/main" id="{3BCFFDF1-274C-BAC0-9AD8-28D096E0CDB2}"/>
              </a:ext>
            </a:extLst>
          </p:cNvPr>
          <p:cNvSpPr/>
          <p:nvPr/>
        </p:nvSpPr>
        <p:spPr>
          <a:xfrm>
            <a:off x="4812047" y="5555282"/>
            <a:ext cx="2567906"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tr-TR" b="1" dirty="0">
                <a:solidFill>
                  <a:srgbClr val="2B3388"/>
                </a:solidFill>
                <a:latin typeface="Open Sans" panose="020B0606030504020204" pitchFamily="34" charset="0"/>
                <a:ea typeface="Open Sans" panose="020B0606030504020204" pitchFamily="34" charset="0"/>
                <a:cs typeface="Open Sans" panose="020B0606030504020204" pitchFamily="34" charset="0"/>
              </a:rPr>
              <a:t>Rapor ve sunuma erişmek için</a:t>
            </a:r>
            <a:endParaRPr kumimoji="0" lang="en-US" b="1"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9" name="Resim 8">
            <a:extLst>
              <a:ext uri="{FF2B5EF4-FFF2-40B4-BE49-F238E27FC236}">
                <a16:creationId xmlns:a16="http://schemas.microsoft.com/office/drawing/2014/main" id="{AE1A3877-B3A6-EE8A-8C8E-9A9E460E19FC}"/>
              </a:ext>
            </a:extLst>
          </p:cNvPr>
          <p:cNvPicPr>
            <a:picLocks noChangeAspect="1"/>
          </p:cNvPicPr>
          <p:nvPr/>
        </p:nvPicPr>
        <p:blipFill>
          <a:blip r:embed="rId2"/>
          <a:stretch>
            <a:fillRect/>
          </a:stretch>
        </p:blipFill>
        <p:spPr>
          <a:xfrm>
            <a:off x="4422912" y="2006928"/>
            <a:ext cx="2868169" cy="2844143"/>
          </a:xfrm>
          <a:prstGeom prst="rect">
            <a:avLst/>
          </a:prstGeom>
        </p:spPr>
      </p:pic>
    </p:spTree>
    <p:extLst>
      <p:ext uri="{BB962C8B-B14F-4D97-AF65-F5344CB8AC3E}">
        <p14:creationId xmlns:p14="http://schemas.microsoft.com/office/powerpoint/2010/main" val="2937306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B3388"/>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F7B663EF-FCAB-DED1-B120-5FEB329470E0}"/>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3" progId="TCLayout.ActiveDocument.1">
                  <p:embed/>
                </p:oleObj>
              </mc:Choice>
              <mc:Fallback>
                <p:oleObj name="think-cell Slide" r:id="rId4" imgW="473" imgH="473" progId="TCLayout.ActiveDocument.1">
                  <p:embed/>
                  <p:pic>
                    <p:nvPicPr>
                      <p:cNvPr id="3" name="think-cell data - do not delete" hidden="1">
                        <a:extLst>
                          <a:ext uri="{FF2B5EF4-FFF2-40B4-BE49-F238E27FC236}">
                            <a16:creationId xmlns:a16="http://schemas.microsoft.com/office/drawing/2014/main" id="{F7B663EF-FCAB-DED1-B120-5FEB329470E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8" name="Freeform 8">
            <a:extLst>
              <a:ext uri="{FF2B5EF4-FFF2-40B4-BE49-F238E27FC236}">
                <a16:creationId xmlns:a16="http://schemas.microsoft.com/office/drawing/2014/main" id="{E402E28A-49F2-E840-B982-09416E28592C}"/>
              </a:ext>
            </a:extLst>
          </p:cNvPr>
          <p:cNvSpPr>
            <a:spLocks noChangeArrowheads="1"/>
          </p:cNvSpPr>
          <p:nvPr/>
        </p:nvSpPr>
        <p:spPr bwMode="auto">
          <a:xfrm>
            <a:off x="2294060" y="2209000"/>
            <a:ext cx="9897940" cy="3338359"/>
          </a:xfrm>
          <a:custGeom>
            <a:avLst/>
            <a:gdLst>
              <a:gd name="T0" fmla="*/ 2171 w 4343"/>
              <a:gd name="T1" fmla="*/ 596 h 597"/>
              <a:gd name="T2" fmla="*/ 0 w 4343"/>
              <a:gd name="T3" fmla="*/ 596 h 597"/>
              <a:gd name="T4" fmla="*/ 0 w 4343"/>
              <a:gd name="T5" fmla="*/ 0 h 597"/>
              <a:gd name="T6" fmla="*/ 4342 w 4343"/>
              <a:gd name="T7" fmla="*/ 0 h 597"/>
              <a:gd name="T8" fmla="*/ 4342 w 4343"/>
              <a:gd name="T9" fmla="*/ 596 h 597"/>
              <a:gd name="T10" fmla="*/ 2171 w 4343"/>
              <a:gd name="T11" fmla="*/ 596 h 597"/>
            </a:gdLst>
            <a:ahLst/>
            <a:cxnLst>
              <a:cxn ang="0">
                <a:pos x="T0" y="T1"/>
              </a:cxn>
              <a:cxn ang="0">
                <a:pos x="T2" y="T3"/>
              </a:cxn>
              <a:cxn ang="0">
                <a:pos x="T4" y="T5"/>
              </a:cxn>
              <a:cxn ang="0">
                <a:pos x="T6" y="T7"/>
              </a:cxn>
              <a:cxn ang="0">
                <a:pos x="T8" y="T9"/>
              </a:cxn>
              <a:cxn ang="0">
                <a:pos x="T10" y="T11"/>
              </a:cxn>
            </a:cxnLst>
            <a:rect l="0" t="0" r="r" b="b"/>
            <a:pathLst>
              <a:path w="4343" h="597">
                <a:moveTo>
                  <a:pt x="2171" y="596"/>
                </a:moveTo>
                <a:lnTo>
                  <a:pt x="0" y="596"/>
                </a:lnTo>
                <a:lnTo>
                  <a:pt x="0" y="0"/>
                </a:lnTo>
                <a:lnTo>
                  <a:pt x="4342" y="0"/>
                </a:lnTo>
                <a:lnTo>
                  <a:pt x="4342" y="596"/>
                </a:lnTo>
                <a:lnTo>
                  <a:pt x="2171" y="596"/>
                </a:lnTo>
              </a:path>
            </a:pathLst>
          </a:custGeom>
          <a:solidFill>
            <a:schemeClr val="accent6">
              <a:lumMod val="20000"/>
              <a:lumOff val="80000"/>
            </a:schemeClr>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 name="Rectangle 3">
            <a:extLst>
              <a:ext uri="{FF2B5EF4-FFF2-40B4-BE49-F238E27FC236}">
                <a16:creationId xmlns:a16="http://schemas.microsoft.com/office/drawing/2014/main" id="{2CE6F4A0-01EE-DB4F-B0F2-404F0787DC5A}"/>
              </a:ext>
            </a:extLst>
          </p:cNvPr>
          <p:cNvSpPr/>
          <p:nvPr/>
        </p:nvSpPr>
        <p:spPr>
          <a:xfrm>
            <a:off x="2294060" y="1425272"/>
            <a:ext cx="2337499" cy="63094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3500" b="0" i="0" u="none" strike="noStrike" kern="0" cap="none" spc="0" normalizeH="0" baseline="0" noProof="0" dirty="0">
                <a:ln>
                  <a:noFill/>
                </a:ln>
                <a:solidFill>
                  <a:schemeClr val="bg1"/>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İçindekiler</a:t>
            </a:r>
            <a:endParaRPr kumimoji="0" lang="en-US" sz="3500" b="0" i="0" u="none" strike="noStrike" kern="0" cap="none" spc="0" normalizeH="0" baseline="0" noProof="0" dirty="0">
              <a:ln>
                <a:noFill/>
              </a:ln>
              <a:solidFill>
                <a:schemeClr val="bg1"/>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aphicFrame>
        <p:nvGraphicFramePr>
          <p:cNvPr id="76" name="Table 75">
            <a:extLst>
              <a:ext uri="{FF2B5EF4-FFF2-40B4-BE49-F238E27FC236}">
                <a16:creationId xmlns:a16="http://schemas.microsoft.com/office/drawing/2014/main" id="{4BCA3C8E-5211-9F45-9D1D-CBE9DA21BF87}"/>
              </a:ext>
            </a:extLst>
          </p:cNvPr>
          <p:cNvGraphicFramePr>
            <a:graphicFrameLocks noGrp="1"/>
          </p:cNvGraphicFramePr>
          <p:nvPr>
            <p:extLst>
              <p:ext uri="{D42A27DB-BD31-4B8C-83A1-F6EECF244321}">
                <p14:modId xmlns:p14="http://schemas.microsoft.com/office/powerpoint/2010/main" val="1273510012"/>
              </p:ext>
            </p:extLst>
          </p:nvPr>
        </p:nvGraphicFramePr>
        <p:xfrm>
          <a:off x="2867576" y="2826802"/>
          <a:ext cx="7695511" cy="2011962"/>
        </p:xfrm>
        <a:graphic>
          <a:graphicData uri="http://schemas.openxmlformats.org/drawingml/2006/table">
            <a:tbl>
              <a:tblPr bandRow="1"/>
              <a:tblGrid>
                <a:gridCol w="7695511">
                  <a:extLst>
                    <a:ext uri="{9D8B030D-6E8A-4147-A177-3AD203B41FA5}">
                      <a16:colId xmlns:a16="http://schemas.microsoft.com/office/drawing/2014/main" val="20000"/>
                    </a:ext>
                  </a:extLst>
                </a:gridCol>
              </a:tblGrid>
              <a:tr h="670654">
                <a:tc>
                  <a:txBody>
                    <a:bodyPr/>
                    <a:lstStyle/>
                    <a:p>
                      <a:pPr marL="173038" indent="-173038" rtl="0"/>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1. </a:t>
                      </a:r>
                      <a:r>
                        <a:rPr lang="tr-TR"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Küresel Ekonomi, İş Dünyası ve Yapay Zeka</a:t>
                      </a:r>
                      <a:endPar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0" marR="0" marT="30783" marB="30783" anchor="ctr">
                    <a:lnL w="12700" cap="flat" cmpd="sng" algn="ctr">
                      <a:noFill/>
                      <a:prstDash val="solid"/>
                      <a:round/>
                      <a:headEnd type="none" w="med" len="med"/>
                      <a:tailEnd type="none" w="med" len="med"/>
                    </a:lnL>
                    <a:lnR w="9525" cap="flat" cmpd="sng" algn="ctr">
                      <a:solidFill>
                        <a:schemeClr val="bg1"/>
                      </a:solidFill>
                      <a:prstDash val="dot"/>
                      <a:round/>
                      <a:headEnd type="none" w="med" len="med"/>
                      <a:tailEnd type="none" w="med" len="med"/>
                    </a:lnR>
                    <a:lnT w="12700" cap="flat" cmpd="sng" algn="ctr">
                      <a:noFill/>
                      <a:prstDash val="solid"/>
                      <a:round/>
                      <a:headEnd type="none" w="med" len="med"/>
                      <a:tailEnd type="none" w="med" len="med"/>
                    </a:lnT>
                    <a:lnB w="9525" cap="flat" cmpd="sng" algn="ctr">
                      <a:solidFill>
                        <a:schemeClr val="bg1"/>
                      </a:solidFill>
                      <a:prstDash val="dot"/>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12066829"/>
                  </a:ext>
                </a:extLst>
              </a:tr>
              <a:tr h="670654">
                <a:tc>
                  <a:txBody>
                    <a:bodyPr/>
                    <a:lstStyle/>
                    <a:p>
                      <a:pPr rtl="0"/>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2</a:t>
                      </a:r>
                      <a:r>
                        <a:rPr lang="tr-TR"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 Türkiye’de Özel Sektörün Üretken Yapay Zekaya Yaklaşımı</a:t>
                      </a:r>
                      <a:endPar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txBody>
                  <a:tcPr marL="0" marR="0" marT="30783" marB="30783" anchor="ctr">
                    <a:lnL w="12700" cap="flat" cmpd="sng" algn="ctr">
                      <a:noFill/>
                      <a:prstDash val="solid"/>
                      <a:round/>
                      <a:headEnd type="none" w="med" len="med"/>
                      <a:tailEnd type="none" w="med" len="med"/>
                    </a:lnL>
                    <a:lnR w="9525" cap="flat" cmpd="sng" algn="ctr">
                      <a:solidFill>
                        <a:schemeClr val="bg1"/>
                      </a:solidFill>
                      <a:prstDash val="dot"/>
                      <a:round/>
                      <a:headEnd type="none" w="med" len="med"/>
                      <a:tailEnd type="none" w="med" len="med"/>
                    </a:lnR>
                    <a:lnT w="9525" cap="flat" cmpd="sng" algn="ctr">
                      <a:solidFill>
                        <a:schemeClr val="bg1"/>
                      </a:solidFill>
                      <a:prstDash val="dot"/>
                      <a:round/>
                      <a:headEnd type="none" w="med" len="med"/>
                      <a:tailEnd type="none" w="med" len="med"/>
                    </a:lnT>
                    <a:lnB w="9525" cap="flat" cmpd="sng" algn="ctr">
                      <a:solidFill>
                        <a:schemeClr val="bg1"/>
                      </a:solidFill>
                      <a:prstDash val="dot"/>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70654">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3. </a:t>
                      </a:r>
                      <a:r>
                        <a:rPr lang="tr-TR" sz="1800" dirty="0">
                          <a:solidFill>
                            <a:schemeClr val="tx1"/>
                          </a:solidFill>
                          <a:latin typeface="Open Sans" panose="020B0606030504020204" pitchFamily="34" charset="0"/>
                          <a:ea typeface="Open Sans" panose="020B0606030504020204" pitchFamily="34" charset="0"/>
                          <a:cs typeface="Open Sans" panose="020B0606030504020204" pitchFamily="34" charset="0"/>
                        </a:rPr>
                        <a:t>Sonuç ve Geleceğe Bakış</a:t>
                      </a:r>
                      <a:endParaRPr kumimoji="0" lang="en-US" sz="1800" b="0" i="0" u="none" strike="noStrike" kern="0" cap="none" spc="0" normalizeH="0" baseline="0" noProof="0" dirty="0">
                        <a:ln>
                          <a:noFill/>
                        </a:ln>
                        <a:solidFill>
                          <a:schemeClr val="tx1"/>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a:txBody>
                  <a:tcPr marL="0" marR="0" marT="30783" marB="30783" anchor="ctr">
                    <a:lnL w="12700" cap="flat" cmpd="sng" algn="ctr">
                      <a:noFill/>
                      <a:prstDash val="solid"/>
                      <a:round/>
                      <a:headEnd type="none" w="med" len="med"/>
                      <a:tailEnd type="none" w="med" len="med"/>
                    </a:lnL>
                    <a:lnR w="9525" cap="flat" cmpd="sng" algn="ctr">
                      <a:solidFill>
                        <a:schemeClr val="bg1"/>
                      </a:solidFill>
                      <a:prstDash val="dot"/>
                      <a:round/>
                      <a:headEnd type="none" w="med" len="med"/>
                      <a:tailEnd type="none" w="med" len="med"/>
                    </a:lnR>
                    <a:lnT w="9525" cap="flat" cmpd="sng" algn="ctr">
                      <a:solidFill>
                        <a:schemeClr val="bg1"/>
                      </a:solidFill>
                      <a:prstDash val="dot"/>
                      <a:round/>
                      <a:headEnd type="none" w="med" len="med"/>
                      <a:tailEnd type="none" w="med" len="med"/>
                    </a:lnT>
                    <a:lnB w="9525" cap="flat" cmpd="sng" algn="ctr">
                      <a:solidFill>
                        <a:schemeClr val="bg1"/>
                      </a:solidFill>
                      <a:prstDash val="dot"/>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82" name="Text Box 10">
            <a:extLst>
              <a:ext uri="{FF2B5EF4-FFF2-40B4-BE49-F238E27FC236}">
                <a16:creationId xmlns:a16="http://schemas.microsoft.com/office/drawing/2014/main" id="{CFF3656F-3DA6-AB40-95E8-E15FF660BA6E}"/>
              </a:ext>
            </a:extLst>
          </p:cNvPr>
          <p:cNvSpPr txBox="1">
            <a:spLocks noChangeArrowheads="1"/>
          </p:cNvSpPr>
          <p:nvPr/>
        </p:nvSpPr>
        <p:spPr bwMode="auto">
          <a:xfrm>
            <a:off x="9700590" y="475719"/>
            <a:ext cx="1496721" cy="1820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7938" rIns="0" bIns="0"/>
          <a:lstStyle>
            <a:lvl1pPr>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1pPr>
            <a:lvl2pPr>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2pPr>
            <a:lvl3pPr>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3pPr>
            <a:lvl4pPr>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4pPr>
            <a:lvl5pPr>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5pPr>
            <a:lvl6pPr marL="2514600" indent="-228600" defTabSz="45720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6pPr>
            <a:lvl7pPr marL="2971800" indent="-228600" defTabSz="45720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7pPr>
            <a:lvl8pPr marL="3429000" indent="-228600" defTabSz="45720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8pPr>
            <a:lvl9pPr marL="3886200" indent="-228600" defTabSz="45720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Lst>
              <a:defRPr>
                <a:solidFill>
                  <a:srgbClr val="000000"/>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tab pos="723900" algn="l"/>
              </a:tabLst>
              <a:defRPr/>
            </a:pPr>
            <a:endParaRPr kumimoji="0" lang="en-US" altLang="en-US" sz="1100"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84" name="Slide Number Placeholder 83">
            <a:extLst>
              <a:ext uri="{FF2B5EF4-FFF2-40B4-BE49-F238E27FC236}">
                <a16:creationId xmlns:a16="http://schemas.microsoft.com/office/drawing/2014/main" id="{3A337B00-3611-C945-8125-4C3720E21147}"/>
              </a:ext>
            </a:extLst>
          </p:cNvPr>
          <p:cNvSpPr>
            <a:spLocks noGrp="1"/>
          </p:cNvSpPr>
          <p:nvPr>
            <p:ph type="sldNum" sz="quarter" idx="15"/>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fld id="{7870704B-CE94-48CC-AF30-84932A1262A7}" type="slidenum">
              <a:rPr kumimoji="0" lang="en-US" sz="800" b="0" i="0" u="none" strike="noStrike" kern="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t>3</a:t>
            </a:fld>
            <a:endParaRPr kumimoji="0" lang="en-US" sz="800"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2044813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942A092D-A3A4-A320-3EE7-5A46D3A6F695}"/>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3" progId="TCLayout.ActiveDocument.1">
                  <p:embed/>
                </p:oleObj>
              </mc:Choice>
              <mc:Fallback>
                <p:oleObj name="think-cell Slide" r:id="rId4" imgW="473" imgH="473" progId="TCLayout.ActiveDocument.1">
                  <p:embed/>
                  <p:pic>
                    <p:nvPicPr>
                      <p:cNvPr id="2" name="think-cell data - do not delete" hidden="1">
                        <a:extLst>
                          <a:ext uri="{FF2B5EF4-FFF2-40B4-BE49-F238E27FC236}">
                            <a16:creationId xmlns:a16="http://schemas.microsoft.com/office/drawing/2014/main" id="{942A092D-A3A4-A320-3EE7-5A46D3A6F69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2CE6F4A0-01EE-DB4F-B0F2-404F0787DC5A}"/>
              </a:ext>
            </a:extLst>
          </p:cNvPr>
          <p:cNvSpPr/>
          <p:nvPr/>
        </p:nvSpPr>
        <p:spPr>
          <a:xfrm>
            <a:off x="2391424" y="327034"/>
            <a:ext cx="2751074" cy="547842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tr-TR" sz="35000" kern="0" dirty="0">
                <a:solidFill>
                  <a:srgbClr val="2B3388"/>
                </a:solidFill>
                <a:latin typeface="Open Sans" panose="020B0606030504020204" pitchFamily="34" charset="0"/>
                <a:ea typeface="Open Sans" panose="020B0606030504020204" pitchFamily="34" charset="0"/>
                <a:cs typeface="Open Sans" panose="020B0606030504020204" pitchFamily="34" charset="0"/>
                <a:sym typeface="Arial"/>
              </a:rPr>
              <a:t>1</a:t>
            </a:r>
            <a:endParaRPr kumimoji="0" lang="en-US" sz="35000" b="0"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84" name="Slide Number Placeholder 83">
            <a:extLst>
              <a:ext uri="{FF2B5EF4-FFF2-40B4-BE49-F238E27FC236}">
                <a16:creationId xmlns:a16="http://schemas.microsoft.com/office/drawing/2014/main" id="{3A337B00-3611-C945-8125-4C3720E21147}"/>
              </a:ext>
            </a:extLst>
          </p:cNvPr>
          <p:cNvSpPr>
            <a:spLocks noGrp="1"/>
          </p:cNvSpPr>
          <p:nvPr>
            <p:ph type="sldNum" sz="quarter" idx="15"/>
          </p:nvPr>
        </p:nvSpPr>
        <p:spPr>
          <a:xfrm>
            <a:off x="9984398" y="6568440"/>
            <a:ext cx="1764760" cy="137100"/>
          </a:xfrm>
          <a:prstGeom prst="rect">
            <a:avLst/>
          </a:prstGeom>
          <a:noFill/>
          <a:ln>
            <a:noFill/>
          </a:ln>
        </p:spPr>
        <p:txBody>
          <a:bodyPr spcFirstLastPara="1" wrap="square" lIns="0" tIns="0" rIns="0" bIns="0" anchor="b" anchorCtr="0">
            <a:noAutofit/>
          </a:bodyPr>
          <a:lstStyle>
            <a:defPPr>
              <a:defRPr lang="en-US"/>
            </a:defPPr>
            <a:lvl1pPr marL="0" marR="0" lvl="0"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1pPr>
            <a:lvl2pPr marL="0" marR="0" lvl="1"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2pPr>
            <a:lvl3pPr marL="0" marR="0" lvl="2"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3pPr>
            <a:lvl4pPr marL="0" marR="0" lvl="3"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4pPr>
            <a:lvl5pPr marL="0" marR="0" lvl="4"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5pPr>
            <a:lvl6pPr marL="0" marR="0" lvl="5"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6pPr>
            <a:lvl7pPr marL="0" marR="0" lvl="6"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7pPr>
            <a:lvl8pPr marL="0" marR="0" lvl="7"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8pPr>
            <a:lvl9pPr marL="0" marR="0" lvl="8"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9pPr>
          </a:lstStyle>
          <a:p>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fld id="{7870704B-CE94-48CC-AF30-84932A1262A7}" type="slidenum">
              <a:rPr lang="en-US" smtClean="0">
                <a:latin typeface="Open Sans" panose="020B0606030504020204" pitchFamily="34" charset="0"/>
                <a:ea typeface="Open Sans" panose="020B0606030504020204" pitchFamily="34" charset="0"/>
                <a:cs typeface="Open Sans" panose="020B0606030504020204" pitchFamily="34" charset="0"/>
              </a:rPr>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t>4</a:t>
            </a:fld>
            <a:endParaRPr kumimoji="0" lang="en-US" sz="800"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cxnSp>
        <p:nvCxnSpPr>
          <p:cNvPr id="5" name="Straight Connector 4">
            <a:extLst>
              <a:ext uri="{FF2B5EF4-FFF2-40B4-BE49-F238E27FC236}">
                <a16:creationId xmlns:a16="http://schemas.microsoft.com/office/drawing/2014/main" id="{6230BE6F-AE9E-E84C-A0DF-C75E1604A4CE}"/>
              </a:ext>
            </a:extLst>
          </p:cNvPr>
          <p:cNvCxnSpPr>
            <a:cxnSpLocks/>
          </p:cNvCxnSpPr>
          <p:nvPr/>
        </p:nvCxnSpPr>
        <p:spPr>
          <a:xfrm>
            <a:off x="3636708" y="4826833"/>
            <a:ext cx="8555292" cy="0"/>
          </a:xfrm>
          <a:prstGeom prst="line">
            <a:avLst/>
          </a:prstGeom>
          <a:ln w="12700" cap="sq">
            <a:solidFill>
              <a:srgbClr val="2B3388"/>
            </a:solidFill>
          </a:ln>
        </p:spPr>
        <p:style>
          <a:lnRef idx="1">
            <a:schemeClr val="accent1"/>
          </a:lnRef>
          <a:fillRef idx="0">
            <a:schemeClr val="accent1"/>
          </a:fillRef>
          <a:effectRef idx="0">
            <a:schemeClr val="dk1"/>
          </a:effectRef>
          <a:fontRef idx="minor">
            <a:schemeClr val="lt1"/>
          </a:fontRef>
        </p:style>
      </p:cxnSp>
      <p:sp>
        <p:nvSpPr>
          <p:cNvPr id="50" name="Rectangle 49">
            <a:extLst>
              <a:ext uri="{FF2B5EF4-FFF2-40B4-BE49-F238E27FC236}">
                <a16:creationId xmlns:a16="http://schemas.microsoft.com/office/drawing/2014/main" id="{E1F2AE49-667C-FE40-BF51-37B4A199C74C}"/>
              </a:ext>
            </a:extLst>
          </p:cNvPr>
          <p:cNvSpPr/>
          <p:nvPr/>
        </p:nvSpPr>
        <p:spPr>
          <a:xfrm>
            <a:off x="5059810" y="2296804"/>
            <a:ext cx="5844639" cy="212365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Küresel</a:t>
            </a:r>
            <a:r>
              <a:rPr lang="en-US"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 Ekonomi, İş </a:t>
            </a: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Dünyası</a:t>
            </a:r>
            <a:r>
              <a:rPr lang="en-US"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 </a:t>
            </a: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ve</a:t>
            </a:r>
            <a:r>
              <a:rPr lang="en-US"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 Yapay </a:t>
            </a: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Zeka</a:t>
            </a:r>
            <a:endParaRPr kumimoji="0" lang="en-US" sz="4400" b="1"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376509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49">
          <a:extLst>
            <a:ext uri="{FF2B5EF4-FFF2-40B4-BE49-F238E27FC236}">
              <a16:creationId xmlns:a16="http://schemas.microsoft.com/office/drawing/2014/main" id="{2656E1E6-84EE-340D-26BB-625C223DC035}"/>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0286A158-80EC-6608-5C1E-816E57737FF4}"/>
              </a:ext>
            </a:extLst>
          </p:cNvPr>
          <p:cNvGraphicFramePr>
            <a:graphicFrameLocks noChangeAspect="1"/>
          </p:cNvGraphicFramePr>
          <p:nvPr>
            <p:custDataLst>
              <p:tags r:id="rId1"/>
            </p:custDataLst>
            <p:extLst>
              <p:ext uri="{D42A27DB-BD31-4B8C-83A1-F6EECF244321}">
                <p14:modId xmlns:p14="http://schemas.microsoft.com/office/powerpoint/2010/main" val="107140733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73" imgH="476" progId="TCLayout.ActiveDocument.1">
                  <p:embed/>
                </p:oleObj>
              </mc:Choice>
              <mc:Fallback>
                <p:oleObj name="think-cell Slide" r:id="rId5" imgW="473" imgH="476" progId="TCLayout.ActiveDocument.1">
                  <p:embed/>
                  <p:pic>
                    <p:nvPicPr>
                      <p:cNvPr id="4" name="think-cell data - do not delete" hidden="1">
                        <a:extLst>
                          <a:ext uri="{FF2B5EF4-FFF2-40B4-BE49-F238E27FC236}">
                            <a16:creationId xmlns:a16="http://schemas.microsoft.com/office/drawing/2014/main" id="{0286A158-80EC-6608-5C1E-816E57737FF4}"/>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1345" name="Chart 1344">
            <a:extLst>
              <a:ext uri="{FF2B5EF4-FFF2-40B4-BE49-F238E27FC236}">
                <a16:creationId xmlns:a16="http://schemas.microsoft.com/office/drawing/2014/main" id="{64C6F356-2ADD-E508-A503-C00BDFB87F85}"/>
              </a:ext>
            </a:extLst>
          </p:cNvPr>
          <p:cNvGraphicFramePr/>
          <p:nvPr>
            <p:custDataLst>
              <p:tags r:id="rId2"/>
            </p:custDataLst>
            <p:extLst>
              <p:ext uri="{D42A27DB-BD31-4B8C-83A1-F6EECF244321}">
                <p14:modId xmlns:p14="http://schemas.microsoft.com/office/powerpoint/2010/main" val="3971595884"/>
              </p:ext>
            </p:extLst>
          </p:nvPr>
        </p:nvGraphicFramePr>
        <p:xfrm>
          <a:off x="8074025" y="2679700"/>
          <a:ext cx="3165475" cy="3206750"/>
        </p:xfrm>
        <a:graphic>
          <a:graphicData uri="http://schemas.openxmlformats.org/drawingml/2006/chart">
            <c:chart xmlns:c="http://schemas.openxmlformats.org/drawingml/2006/chart" xmlns:r="http://schemas.openxmlformats.org/officeDocument/2006/relationships" r:id="rId7"/>
          </a:graphicData>
        </a:graphic>
      </p:graphicFrame>
      <p:sp>
        <p:nvSpPr>
          <p:cNvPr id="1430" name="Google Shape;1146;p173">
            <a:extLst>
              <a:ext uri="{FF2B5EF4-FFF2-40B4-BE49-F238E27FC236}">
                <a16:creationId xmlns:a16="http://schemas.microsoft.com/office/drawing/2014/main" id="{9F13A840-9A0C-E3AF-C5AA-C475774F22FF}"/>
              </a:ext>
            </a:extLst>
          </p:cNvPr>
          <p:cNvSpPr/>
          <p:nvPr/>
        </p:nvSpPr>
        <p:spPr>
          <a:xfrm>
            <a:off x="8164513" y="2349500"/>
            <a:ext cx="2195513" cy="269875"/>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en" sz="14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GSYİH </a:t>
            </a:r>
            <a:endParaRPr kumimoji="0" sz="14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en" sz="10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(Trilyon Dolar cinsinden</a:t>
            </a:r>
            <a:r>
              <a:rPr kumimoji="0" lang="tr-TR" sz="10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 2023</a:t>
            </a:r>
            <a:r>
              <a:rPr kumimoji="0" lang="en" sz="10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a:t>
            </a:r>
            <a:endParaRPr kumimoji="0" sz="14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cxnSp>
        <p:nvCxnSpPr>
          <p:cNvPr id="1440" name="Google Shape;1151;p173">
            <a:extLst>
              <a:ext uri="{FF2B5EF4-FFF2-40B4-BE49-F238E27FC236}">
                <a16:creationId xmlns:a16="http://schemas.microsoft.com/office/drawing/2014/main" id="{DE39796D-8DDC-6CF1-F339-85116CB0E43E}"/>
              </a:ext>
            </a:extLst>
          </p:cNvPr>
          <p:cNvCxnSpPr>
            <a:cxnSpLocks/>
          </p:cNvCxnSpPr>
          <p:nvPr/>
        </p:nvCxnSpPr>
        <p:spPr>
          <a:xfrm rot="10800000">
            <a:off x="8308975" y="4222750"/>
            <a:ext cx="3475038" cy="0"/>
          </a:xfrm>
          <a:prstGeom prst="straightConnector1">
            <a:avLst/>
          </a:prstGeom>
          <a:noFill/>
          <a:ln w="12700" cap="flat" cmpd="sng">
            <a:solidFill>
              <a:schemeClr val="accent6"/>
            </a:solidFill>
            <a:prstDash val="lgDash"/>
            <a:round/>
            <a:headEnd type="none" w="sm" len="sm"/>
            <a:tailEnd type="none" w="sm" len="sm"/>
          </a:ln>
        </p:spPr>
      </p:cxnSp>
      <p:sp>
        <p:nvSpPr>
          <p:cNvPr id="1441" name="Google Shape;1152;p173">
            <a:extLst>
              <a:ext uri="{FF2B5EF4-FFF2-40B4-BE49-F238E27FC236}">
                <a16:creationId xmlns:a16="http://schemas.microsoft.com/office/drawing/2014/main" id="{900DB898-0267-CAFD-2009-BCB021E32189}"/>
              </a:ext>
            </a:extLst>
          </p:cNvPr>
          <p:cNvSpPr/>
          <p:nvPr/>
        </p:nvSpPr>
        <p:spPr>
          <a:xfrm>
            <a:off x="10601325" y="3911600"/>
            <a:ext cx="1338263" cy="281658"/>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en" sz="1400" b="1" i="0" u="none" strike="noStrike" kern="0" cap="none" spc="0" normalizeH="0" baseline="0" noProof="0" dirty="0">
                <a:ln>
                  <a:noFill/>
                </a:ln>
                <a:solidFill>
                  <a:sysClr val="windowText" lastClr="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$15.7</a:t>
            </a:r>
            <a:r>
              <a:rPr kumimoji="0" lang="tr-TR" sz="1400" b="1" i="0" u="none" strike="noStrike" kern="0" cap="none" spc="0" normalizeH="0" baseline="0" noProof="0" dirty="0">
                <a:ln>
                  <a:noFill/>
                </a:ln>
                <a:solidFill>
                  <a:sysClr val="windowText" lastClr="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 trilyon</a:t>
            </a:r>
            <a:endParaRPr kumimoji="0" sz="1600" b="1" i="0" u="none" strike="noStrike" kern="0" cap="none" spc="0" normalizeH="0" baseline="0" noProof="0" dirty="0">
              <a:ln>
                <a:noFill/>
              </a:ln>
              <a:solidFill>
                <a:sysClr val="windowText" lastClr="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1444" name="Google Shape;1147;p173">
            <a:extLst>
              <a:ext uri="{FF2B5EF4-FFF2-40B4-BE49-F238E27FC236}">
                <a16:creationId xmlns:a16="http://schemas.microsoft.com/office/drawing/2014/main" id="{A76F8825-B033-442B-D284-AB2EB9D745B3}"/>
              </a:ext>
            </a:extLst>
          </p:cNvPr>
          <p:cNvPicPr preferRelativeResize="0"/>
          <p:nvPr/>
        </p:nvPicPr>
        <p:blipFill rotWithShape="1">
          <a:blip r:embed="rId8">
            <a:alphaModFix/>
          </a:blip>
          <a:srcRect/>
          <a:stretch/>
        </p:blipFill>
        <p:spPr>
          <a:xfrm>
            <a:off x="8361363" y="5761038"/>
            <a:ext cx="357188" cy="238125"/>
          </a:xfrm>
          <a:prstGeom prst="rect">
            <a:avLst/>
          </a:prstGeom>
          <a:noFill/>
          <a:ln w="9525" cap="flat" cmpd="sng">
            <a:solidFill>
              <a:srgbClr val="808080">
                <a:alpha val="20000"/>
              </a:srgbClr>
            </a:solidFill>
            <a:prstDash val="solid"/>
            <a:round/>
            <a:headEnd type="none" w="sm" len="sm"/>
            <a:tailEnd type="none" w="sm" len="sm"/>
          </a:ln>
        </p:spPr>
      </p:pic>
      <p:pic>
        <p:nvPicPr>
          <p:cNvPr id="1445" name="Google Shape;1148;p173">
            <a:extLst>
              <a:ext uri="{FF2B5EF4-FFF2-40B4-BE49-F238E27FC236}">
                <a16:creationId xmlns:a16="http://schemas.microsoft.com/office/drawing/2014/main" id="{3E1C70FC-9601-B699-1568-2CD78C0C9E3F}"/>
              </a:ext>
            </a:extLst>
          </p:cNvPr>
          <p:cNvPicPr preferRelativeResize="0"/>
          <p:nvPr/>
        </p:nvPicPr>
        <p:blipFill rotWithShape="1">
          <a:blip r:embed="rId9">
            <a:alphaModFix/>
          </a:blip>
          <a:srcRect/>
          <a:stretch/>
        </p:blipFill>
        <p:spPr>
          <a:xfrm>
            <a:off x="9852025" y="5761038"/>
            <a:ext cx="357188" cy="238125"/>
          </a:xfrm>
          <a:prstGeom prst="rect">
            <a:avLst/>
          </a:prstGeom>
          <a:noFill/>
          <a:ln w="9525" cap="flat" cmpd="sng">
            <a:solidFill>
              <a:srgbClr val="808080">
                <a:alpha val="20000"/>
              </a:srgbClr>
            </a:solidFill>
            <a:prstDash val="solid"/>
            <a:round/>
            <a:headEnd type="none" w="sm" len="sm"/>
            <a:tailEnd type="none" w="sm" len="sm"/>
          </a:ln>
        </p:spPr>
      </p:pic>
      <p:pic>
        <p:nvPicPr>
          <p:cNvPr id="1446" name="Google Shape;1149;p173">
            <a:extLst>
              <a:ext uri="{FF2B5EF4-FFF2-40B4-BE49-F238E27FC236}">
                <a16:creationId xmlns:a16="http://schemas.microsoft.com/office/drawing/2014/main" id="{1D43EC85-9D9F-FCDB-7B4B-0B6C19ED5374}"/>
              </a:ext>
            </a:extLst>
          </p:cNvPr>
          <p:cNvPicPr preferRelativeResize="0"/>
          <p:nvPr/>
        </p:nvPicPr>
        <p:blipFill rotWithShape="1">
          <a:blip r:embed="rId10">
            <a:alphaModFix/>
          </a:blip>
          <a:srcRect/>
          <a:stretch/>
        </p:blipFill>
        <p:spPr>
          <a:xfrm>
            <a:off x="10601325" y="5761038"/>
            <a:ext cx="358775" cy="238125"/>
          </a:xfrm>
          <a:prstGeom prst="rect">
            <a:avLst/>
          </a:prstGeom>
          <a:noFill/>
          <a:ln w="9525" cap="flat" cmpd="sng">
            <a:solidFill>
              <a:srgbClr val="808080">
                <a:alpha val="20000"/>
              </a:srgbClr>
            </a:solidFill>
            <a:prstDash val="solid"/>
            <a:round/>
            <a:headEnd type="none" w="sm" len="sm"/>
            <a:tailEnd type="none" w="sm" len="sm"/>
          </a:ln>
        </p:spPr>
      </p:pic>
      <p:pic>
        <p:nvPicPr>
          <p:cNvPr id="1447" name="Google Shape;1150;p173">
            <a:extLst>
              <a:ext uri="{FF2B5EF4-FFF2-40B4-BE49-F238E27FC236}">
                <a16:creationId xmlns:a16="http://schemas.microsoft.com/office/drawing/2014/main" id="{DD799A0C-FDDB-47CA-16DB-38AED8DA7089}"/>
              </a:ext>
            </a:extLst>
          </p:cNvPr>
          <p:cNvPicPr preferRelativeResize="0"/>
          <p:nvPr/>
        </p:nvPicPr>
        <p:blipFill rotWithShape="1">
          <a:blip r:embed="rId11">
            <a:alphaModFix/>
          </a:blip>
          <a:srcRect/>
          <a:stretch/>
        </p:blipFill>
        <p:spPr>
          <a:xfrm>
            <a:off x="9115425" y="5761038"/>
            <a:ext cx="357188" cy="238125"/>
          </a:xfrm>
          <a:prstGeom prst="rect">
            <a:avLst/>
          </a:prstGeom>
          <a:noFill/>
          <a:ln w="9525" cap="flat" cmpd="sng">
            <a:solidFill>
              <a:srgbClr val="808080">
                <a:alpha val="20000"/>
              </a:srgbClr>
            </a:solidFill>
            <a:prstDash val="solid"/>
            <a:round/>
            <a:headEnd type="none" w="sm" len="sm"/>
            <a:tailEnd type="none" w="sm" len="sm"/>
          </a:ln>
        </p:spPr>
      </p:pic>
      <p:sp>
        <p:nvSpPr>
          <p:cNvPr id="1459" name="Google Shape;2108;g242478c29ae_0_0">
            <a:extLst>
              <a:ext uri="{FF2B5EF4-FFF2-40B4-BE49-F238E27FC236}">
                <a16:creationId xmlns:a16="http://schemas.microsoft.com/office/drawing/2014/main" id="{A3D86CE7-01F2-7F25-7E9B-654CED622AF4}"/>
              </a:ext>
            </a:extLst>
          </p:cNvPr>
          <p:cNvSpPr txBox="1">
            <a:spLocks/>
          </p:cNvSpPr>
          <p:nvPr/>
        </p:nvSpPr>
        <p:spPr>
          <a:xfrm>
            <a:off x="646867" y="6602587"/>
            <a:ext cx="3513503"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Arial"/>
                <a:cs typeface="Arial"/>
                <a:sym typeface="Arial"/>
              </a:rPr>
              <a:t>Kaynak: </a:t>
            </a:r>
            <a:r>
              <a:rPr kumimoji="0" lang="tr-TR" sz="800" b="0" i="0" u="none" strike="noStrike" kern="0" cap="none" spc="0" normalizeH="0" baseline="0" noProof="0" dirty="0" err="1">
                <a:ln>
                  <a:noFill/>
                </a:ln>
                <a:solidFill>
                  <a:srgbClr val="000000"/>
                </a:solidFill>
                <a:effectLst/>
                <a:uLnTx/>
                <a:uFillTx/>
                <a:latin typeface="Arial"/>
                <a:cs typeface="Arial"/>
                <a:sym typeface="Arial"/>
              </a:rPr>
              <a:t>Macroeconomics</a:t>
            </a:r>
            <a:r>
              <a:rPr kumimoji="0" lang="tr-TR" sz="800" b="0" i="0" u="none" strike="noStrike" kern="0" cap="none" spc="0" normalizeH="0" baseline="0" noProof="0" dirty="0">
                <a:ln>
                  <a:noFill/>
                </a:ln>
                <a:solidFill>
                  <a:srgbClr val="000000"/>
                </a:solidFill>
                <a:effectLst/>
                <a:uLnTx/>
                <a:uFillTx/>
                <a:latin typeface="Arial"/>
                <a:cs typeface="Arial"/>
                <a:sym typeface="Arial"/>
              </a:rPr>
              <a:t> of </a:t>
            </a:r>
            <a:r>
              <a:rPr kumimoji="0" lang="tr-TR" sz="800" b="0" i="0" u="none" strike="noStrike" kern="0" cap="none" spc="0" normalizeH="0" baseline="0" noProof="0" dirty="0" err="1">
                <a:ln>
                  <a:noFill/>
                </a:ln>
                <a:solidFill>
                  <a:srgbClr val="000000"/>
                </a:solidFill>
                <a:effectLst/>
                <a:uLnTx/>
                <a:uFillTx/>
                <a:latin typeface="Arial"/>
                <a:cs typeface="Arial"/>
                <a:sym typeface="Arial"/>
              </a:rPr>
              <a:t>Artificial</a:t>
            </a:r>
            <a:r>
              <a:rPr kumimoji="0" lang="tr-TR" sz="800" b="0" i="0" u="none" strike="noStrike" kern="0" cap="none" spc="0" normalizeH="0" baseline="0" noProof="0" dirty="0">
                <a:ln>
                  <a:noFill/>
                </a:ln>
                <a:solidFill>
                  <a:srgbClr val="000000"/>
                </a:solidFill>
                <a:effectLst/>
                <a:uLnTx/>
                <a:uFillTx/>
                <a:latin typeface="Arial"/>
                <a:cs typeface="Arial"/>
                <a:sym typeface="Arial"/>
              </a:rPr>
              <a:t> </a:t>
            </a:r>
            <a:r>
              <a:rPr kumimoji="0" lang="tr-TR" sz="800" b="0" i="0" u="none" strike="noStrike" kern="0" cap="none" spc="0" normalizeH="0" baseline="0" noProof="0" dirty="0" err="1">
                <a:ln>
                  <a:noFill/>
                </a:ln>
                <a:solidFill>
                  <a:srgbClr val="000000"/>
                </a:solidFill>
                <a:effectLst/>
                <a:uLnTx/>
                <a:uFillTx/>
                <a:latin typeface="Arial"/>
                <a:cs typeface="Arial"/>
                <a:sym typeface="Arial"/>
              </a:rPr>
              <a:t>Intelligence</a:t>
            </a:r>
            <a:r>
              <a:rPr kumimoji="0" lang="tr-TR" sz="800" b="0" i="0" u="none" strike="noStrike" kern="0" cap="none" spc="0" normalizeH="0" baseline="0" noProof="0" dirty="0">
                <a:ln>
                  <a:noFill/>
                </a:ln>
                <a:solidFill>
                  <a:srgbClr val="000000"/>
                </a:solidFill>
                <a:effectLst/>
                <a:uLnTx/>
                <a:uFillTx/>
                <a:latin typeface="Arial"/>
                <a:cs typeface="Arial"/>
                <a:sym typeface="Arial"/>
              </a:rPr>
              <a:t> (PwC Çalışması)</a:t>
            </a:r>
            <a:endParaRPr kumimoji="0" lang="tr-TR" sz="600" b="0" i="0" u="none" strike="noStrike" kern="0" cap="none" spc="0" normalizeH="0" baseline="0" noProof="0" dirty="0">
              <a:ln>
                <a:noFill/>
              </a:ln>
              <a:solidFill>
                <a:srgbClr val="000000"/>
              </a:solidFill>
              <a:effectLst/>
              <a:uLnTx/>
              <a:uFillTx/>
              <a:latin typeface="Arial"/>
              <a:cs typeface="Arial"/>
              <a:sym typeface="Arial"/>
            </a:endParaRPr>
          </a:p>
        </p:txBody>
      </p:sp>
      <p:sp>
        <p:nvSpPr>
          <p:cNvPr id="1351" name="Google Shape;1250;p7">
            <a:extLst>
              <a:ext uri="{FF2B5EF4-FFF2-40B4-BE49-F238E27FC236}">
                <a16:creationId xmlns:a16="http://schemas.microsoft.com/office/drawing/2014/main" id="{5F91CF3C-841D-E56E-BC36-F3462967F507}"/>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352" name="Google Shape;1252;p7">
            <a:extLst>
              <a:ext uri="{FF2B5EF4-FFF2-40B4-BE49-F238E27FC236}">
                <a16:creationId xmlns:a16="http://schemas.microsoft.com/office/drawing/2014/main" id="{FA789EBF-7E70-1C88-B06B-FF9EDE2E4A0E}"/>
              </a:ext>
            </a:extLst>
          </p:cNvPr>
          <p:cNvSpPr txBox="1">
            <a:spLocks noGrp="1"/>
          </p:cNvSpPr>
          <p:nvPr>
            <p:ph type="title"/>
          </p:nvPr>
        </p:nvSpPr>
        <p:spPr>
          <a:xfrm>
            <a:off x="443000" y="358180"/>
            <a:ext cx="11306000" cy="886800"/>
          </a:xfrm>
          <a:prstGeom prst="rect">
            <a:avLst/>
          </a:prstGeom>
          <a:noFill/>
          <a:ln>
            <a:noFill/>
          </a:ln>
        </p:spPr>
        <p:txBody>
          <a:bodyPr spcFirstLastPara="1" wrap="square" lIns="0" tIns="0" rIns="0" bIns="0" anchor="t" anchorCtr="0">
            <a:noAutofit/>
          </a:bodyPr>
          <a:lstStyle/>
          <a:p>
            <a:pPr>
              <a:lnSpc>
                <a:spcPct val="100000"/>
              </a:lnSpc>
            </a:pP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a:rPr>
              <a:t>Yapay zeka </a:t>
            </a:r>
            <a:r>
              <a:rPr lang="en" sz="2400" dirty="0">
                <a:latin typeface="Open Sans" panose="020B0606030504020204" pitchFamily="34" charset="0"/>
                <a:ea typeface="Open Sans" panose="020B0606030504020204" pitchFamily="34" charset="0"/>
                <a:cs typeface="Open Sans" panose="020B0606030504020204" pitchFamily="34" charset="0"/>
                <a:sym typeface="Helvetica Neue"/>
              </a:rPr>
              <a:t>2030 yılına kadar</a:t>
            </a: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a:rPr>
              <a:t> dünyada </a:t>
            </a:r>
            <a:r>
              <a:rPr lang="en" sz="2400" dirty="0">
                <a:latin typeface="Open Sans" panose="020B0606030504020204" pitchFamily="34" charset="0"/>
                <a:ea typeface="Open Sans" panose="020B0606030504020204" pitchFamily="34" charset="0"/>
                <a:cs typeface="Open Sans" panose="020B0606030504020204" pitchFamily="34" charset="0"/>
                <a:sym typeface="Helvetica Neue"/>
              </a:rPr>
              <a:t>15,7 trilyon dolar</a:t>
            </a:r>
            <a:r>
              <a:rPr lang="tr-TR" sz="2400" dirty="0" err="1">
                <a:latin typeface="Open Sans" panose="020B0606030504020204" pitchFamily="34" charset="0"/>
                <a:ea typeface="Open Sans" panose="020B0606030504020204" pitchFamily="34" charset="0"/>
                <a:cs typeface="Open Sans" panose="020B0606030504020204" pitchFamily="34" charset="0"/>
                <a:sym typeface="Helvetica Neue"/>
              </a:rPr>
              <a:t>lık</a:t>
            </a:r>
            <a:r>
              <a:rPr lang="en" sz="2400" dirty="0">
                <a:latin typeface="Open Sans" panose="020B0606030504020204" pitchFamily="34" charset="0"/>
                <a:ea typeface="Open Sans" panose="020B0606030504020204" pitchFamily="34" charset="0"/>
                <a:cs typeface="Open Sans" panose="020B0606030504020204" pitchFamily="34" charset="0"/>
                <a:sym typeface="Helvetica Neue"/>
              </a:rPr>
              <a:t> </a:t>
            </a: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a:rPr>
              <a:t>bir </a:t>
            </a:r>
            <a:r>
              <a:rPr lang="en" sz="2400" dirty="0">
                <a:latin typeface="Open Sans" panose="020B0606030504020204" pitchFamily="34" charset="0"/>
                <a:ea typeface="Open Sans" panose="020B0606030504020204" pitchFamily="34" charset="0"/>
                <a:cs typeface="Open Sans" panose="020B0606030504020204" pitchFamily="34" charset="0"/>
                <a:sym typeface="Helvetica Neue"/>
              </a:rPr>
              <a:t>ekonomik </a:t>
            </a: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a:rPr>
              <a:t>büyümeyi </a:t>
            </a:r>
            <a:r>
              <a:rPr lang="en" sz="2400" dirty="0">
                <a:latin typeface="Open Sans" panose="020B0606030504020204" pitchFamily="34" charset="0"/>
                <a:ea typeface="Open Sans" panose="020B0606030504020204" pitchFamily="34" charset="0"/>
                <a:cs typeface="Open Sans" panose="020B0606030504020204" pitchFamily="34" charset="0"/>
                <a:sym typeface="Helvetica Neue"/>
              </a:rPr>
              <a:t>tetikleyece</a:t>
            </a: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a:rPr>
              <a:t>k</a:t>
            </a:r>
            <a:endParaRPr sz="2667" dirty="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53" name="Google Shape;1270;p7">
            <a:extLst>
              <a:ext uri="{FF2B5EF4-FFF2-40B4-BE49-F238E27FC236}">
                <a16:creationId xmlns:a16="http://schemas.microsoft.com/office/drawing/2014/main" id="{958D8196-0067-E1E0-FD60-87127A952339}"/>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363" name="Google Shape;1146;p173">
            <a:extLst>
              <a:ext uri="{FF2B5EF4-FFF2-40B4-BE49-F238E27FC236}">
                <a16:creationId xmlns:a16="http://schemas.microsoft.com/office/drawing/2014/main" id="{0E25FCED-61A0-F725-3C9E-1DAFB85D4CDD}"/>
              </a:ext>
            </a:extLst>
          </p:cNvPr>
          <p:cNvSpPr/>
          <p:nvPr/>
        </p:nvSpPr>
        <p:spPr>
          <a:xfrm>
            <a:off x="646867" y="6252259"/>
            <a:ext cx="6361786" cy="316008"/>
          </a:xfrm>
          <a:prstGeom prst="rect">
            <a:avLst/>
          </a:prstGeom>
          <a:noFill/>
          <a:ln>
            <a:noFill/>
          </a:ln>
        </p:spPr>
        <p:txBody>
          <a:bodyPr spcFirstLastPara="1" wrap="square" lIns="0"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Yapay zeka ile gerçekleşecek ekonomik büyümenin coğrafi dağılımı (%, 2030 yılı) </a:t>
            </a:r>
            <a:endParaRPr kumimoji="0"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6" name="Slide Number Placeholder 5">
            <a:extLst>
              <a:ext uri="{FF2B5EF4-FFF2-40B4-BE49-F238E27FC236}">
                <a16:creationId xmlns:a16="http://schemas.microsoft.com/office/drawing/2014/main" id="{5960AC70-3157-447C-9E3B-62BD5A25F17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600"/>
              <a:buFont typeface="Arial"/>
              <a:buNone/>
              <a:tabLst/>
              <a:defRPr/>
            </a:pPr>
            <a:fld id="{00000000-1234-1234-1234-123412341234}" type="slidenum">
              <a:rPr kumimoji="0" lang="en-US" sz="800" b="0" i="0" u="none" strike="noStrike" kern="1200" cap="none" spc="0" normalizeH="0" baseline="0" noProof="0" smtClean="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600"/>
                <a:buFont typeface="Arial"/>
                <a:buNone/>
                <a:tabLst/>
                <a:defRPr/>
              </a:pPr>
              <a:t>5</a:t>
            </a:fld>
            <a:endParaRPr kumimoji="0" lang="en-US" sz="800" b="0" i="0" u="none" strike="noStrike" kern="1200" cap="none" spc="0" normalizeH="0" baseline="0" noProof="0">
              <a:ln>
                <a:noFill/>
              </a:ln>
              <a:solidFill>
                <a:srgbClr val="000000"/>
              </a:solidFill>
              <a:effectLst/>
              <a:uLnTx/>
              <a:uFillTx/>
              <a:latin typeface="Arial"/>
              <a:cs typeface="Arial"/>
              <a:sym typeface="Arial"/>
            </a:endParaRPr>
          </a:p>
        </p:txBody>
      </p:sp>
      <p:grpSp>
        <p:nvGrpSpPr>
          <p:cNvPr id="1359" name="Group 1358">
            <a:extLst>
              <a:ext uri="{FF2B5EF4-FFF2-40B4-BE49-F238E27FC236}">
                <a16:creationId xmlns:a16="http://schemas.microsoft.com/office/drawing/2014/main" id="{8A64CBE7-97E5-CE15-B76D-440A328AA3E0}"/>
              </a:ext>
            </a:extLst>
          </p:cNvPr>
          <p:cNvGrpSpPr/>
          <p:nvPr/>
        </p:nvGrpSpPr>
        <p:grpSpPr>
          <a:xfrm>
            <a:off x="531668" y="2114272"/>
            <a:ext cx="6997844" cy="3884891"/>
            <a:chOff x="564807" y="2600047"/>
            <a:chExt cx="6577156" cy="3437216"/>
          </a:xfrm>
        </p:grpSpPr>
        <p:grpSp>
          <p:nvGrpSpPr>
            <p:cNvPr id="2" name="Google Shape;10449;p178">
              <a:extLst>
                <a:ext uri="{FF2B5EF4-FFF2-40B4-BE49-F238E27FC236}">
                  <a16:creationId xmlns:a16="http://schemas.microsoft.com/office/drawing/2014/main" id="{4B73396A-AD52-0189-ADC4-E97DBD648C7A}"/>
                </a:ext>
              </a:extLst>
            </p:cNvPr>
            <p:cNvGrpSpPr/>
            <p:nvPr/>
          </p:nvGrpSpPr>
          <p:grpSpPr>
            <a:xfrm>
              <a:off x="670253" y="2846890"/>
              <a:ext cx="6471710" cy="3190373"/>
              <a:chOff x="3175" y="1146175"/>
              <a:chExt cx="15586075" cy="7683500"/>
            </a:xfrm>
          </p:grpSpPr>
          <p:sp>
            <p:nvSpPr>
              <p:cNvPr id="3" name="Google Shape;10450;p178">
                <a:extLst>
                  <a:ext uri="{FF2B5EF4-FFF2-40B4-BE49-F238E27FC236}">
                    <a16:creationId xmlns:a16="http://schemas.microsoft.com/office/drawing/2014/main" id="{A0DF668F-E255-27BA-6754-387416C6A611}"/>
                  </a:ext>
                </a:extLst>
              </p:cNvPr>
              <p:cNvSpPr/>
              <p:nvPr/>
            </p:nvSpPr>
            <p:spPr>
              <a:xfrm>
                <a:off x="2765425" y="1825625"/>
                <a:ext cx="311150" cy="171450"/>
              </a:xfrm>
              <a:custGeom>
                <a:avLst/>
                <a:gdLst/>
                <a:ahLst/>
                <a:cxnLst/>
                <a:rect l="l" t="t" r="r" b="b"/>
                <a:pathLst>
                  <a:path w="196" h="108" extrusionOk="0">
                    <a:moveTo>
                      <a:pt x="158" y="14"/>
                    </a:moveTo>
                    <a:lnTo>
                      <a:pt x="158" y="14"/>
                    </a:lnTo>
                    <a:lnTo>
                      <a:pt x="158" y="16"/>
                    </a:lnTo>
                    <a:lnTo>
                      <a:pt x="154" y="18"/>
                    </a:lnTo>
                    <a:lnTo>
                      <a:pt x="142" y="16"/>
                    </a:lnTo>
                    <a:lnTo>
                      <a:pt x="108" y="2"/>
                    </a:lnTo>
                    <a:lnTo>
                      <a:pt x="108" y="2"/>
                    </a:lnTo>
                    <a:lnTo>
                      <a:pt x="102" y="0"/>
                    </a:lnTo>
                    <a:lnTo>
                      <a:pt x="98" y="2"/>
                    </a:lnTo>
                    <a:lnTo>
                      <a:pt x="96" y="4"/>
                    </a:lnTo>
                    <a:lnTo>
                      <a:pt x="98" y="10"/>
                    </a:lnTo>
                    <a:lnTo>
                      <a:pt x="104" y="22"/>
                    </a:lnTo>
                    <a:lnTo>
                      <a:pt x="116" y="34"/>
                    </a:lnTo>
                    <a:lnTo>
                      <a:pt x="116" y="34"/>
                    </a:lnTo>
                    <a:lnTo>
                      <a:pt x="120" y="38"/>
                    </a:lnTo>
                    <a:lnTo>
                      <a:pt x="122" y="40"/>
                    </a:lnTo>
                    <a:lnTo>
                      <a:pt x="120" y="42"/>
                    </a:lnTo>
                    <a:lnTo>
                      <a:pt x="116" y="40"/>
                    </a:lnTo>
                    <a:lnTo>
                      <a:pt x="102" y="36"/>
                    </a:lnTo>
                    <a:lnTo>
                      <a:pt x="86" y="26"/>
                    </a:lnTo>
                    <a:lnTo>
                      <a:pt x="86" y="26"/>
                    </a:lnTo>
                    <a:lnTo>
                      <a:pt x="78" y="22"/>
                    </a:lnTo>
                    <a:lnTo>
                      <a:pt x="72" y="20"/>
                    </a:lnTo>
                    <a:lnTo>
                      <a:pt x="70" y="22"/>
                    </a:lnTo>
                    <a:lnTo>
                      <a:pt x="68" y="26"/>
                    </a:lnTo>
                    <a:lnTo>
                      <a:pt x="68" y="30"/>
                    </a:lnTo>
                    <a:lnTo>
                      <a:pt x="70" y="36"/>
                    </a:lnTo>
                    <a:lnTo>
                      <a:pt x="72" y="40"/>
                    </a:lnTo>
                    <a:lnTo>
                      <a:pt x="76" y="44"/>
                    </a:lnTo>
                    <a:lnTo>
                      <a:pt x="76" y="44"/>
                    </a:lnTo>
                    <a:lnTo>
                      <a:pt x="78" y="48"/>
                    </a:lnTo>
                    <a:lnTo>
                      <a:pt x="80" y="52"/>
                    </a:lnTo>
                    <a:lnTo>
                      <a:pt x="78" y="54"/>
                    </a:lnTo>
                    <a:lnTo>
                      <a:pt x="76" y="56"/>
                    </a:lnTo>
                    <a:lnTo>
                      <a:pt x="74" y="56"/>
                    </a:lnTo>
                    <a:lnTo>
                      <a:pt x="68" y="54"/>
                    </a:lnTo>
                    <a:lnTo>
                      <a:pt x="64" y="52"/>
                    </a:lnTo>
                    <a:lnTo>
                      <a:pt x="58" y="46"/>
                    </a:lnTo>
                    <a:lnTo>
                      <a:pt x="58" y="46"/>
                    </a:lnTo>
                    <a:lnTo>
                      <a:pt x="48" y="32"/>
                    </a:lnTo>
                    <a:lnTo>
                      <a:pt x="40" y="18"/>
                    </a:lnTo>
                    <a:lnTo>
                      <a:pt x="34" y="14"/>
                    </a:lnTo>
                    <a:lnTo>
                      <a:pt x="28" y="8"/>
                    </a:lnTo>
                    <a:lnTo>
                      <a:pt x="22" y="6"/>
                    </a:lnTo>
                    <a:lnTo>
                      <a:pt x="14" y="4"/>
                    </a:lnTo>
                    <a:lnTo>
                      <a:pt x="14" y="4"/>
                    </a:lnTo>
                    <a:lnTo>
                      <a:pt x="6" y="6"/>
                    </a:lnTo>
                    <a:lnTo>
                      <a:pt x="2" y="8"/>
                    </a:lnTo>
                    <a:lnTo>
                      <a:pt x="0" y="12"/>
                    </a:lnTo>
                    <a:lnTo>
                      <a:pt x="0" y="16"/>
                    </a:lnTo>
                    <a:lnTo>
                      <a:pt x="4" y="28"/>
                    </a:lnTo>
                    <a:lnTo>
                      <a:pt x="10" y="38"/>
                    </a:lnTo>
                    <a:lnTo>
                      <a:pt x="10" y="38"/>
                    </a:lnTo>
                    <a:lnTo>
                      <a:pt x="20" y="48"/>
                    </a:lnTo>
                    <a:lnTo>
                      <a:pt x="30" y="56"/>
                    </a:lnTo>
                    <a:lnTo>
                      <a:pt x="54" y="68"/>
                    </a:lnTo>
                    <a:lnTo>
                      <a:pt x="54" y="68"/>
                    </a:lnTo>
                    <a:lnTo>
                      <a:pt x="62" y="72"/>
                    </a:lnTo>
                    <a:lnTo>
                      <a:pt x="70" y="72"/>
                    </a:lnTo>
                    <a:lnTo>
                      <a:pt x="88" y="70"/>
                    </a:lnTo>
                    <a:lnTo>
                      <a:pt x="106" y="68"/>
                    </a:lnTo>
                    <a:lnTo>
                      <a:pt x="112" y="68"/>
                    </a:lnTo>
                    <a:lnTo>
                      <a:pt x="118" y="68"/>
                    </a:lnTo>
                    <a:lnTo>
                      <a:pt x="118" y="68"/>
                    </a:lnTo>
                    <a:lnTo>
                      <a:pt x="122" y="70"/>
                    </a:lnTo>
                    <a:lnTo>
                      <a:pt x="122" y="72"/>
                    </a:lnTo>
                    <a:lnTo>
                      <a:pt x="118" y="82"/>
                    </a:lnTo>
                    <a:lnTo>
                      <a:pt x="112" y="92"/>
                    </a:lnTo>
                    <a:lnTo>
                      <a:pt x="110" y="96"/>
                    </a:lnTo>
                    <a:lnTo>
                      <a:pt x="112" y="102"/>
                    </a:lnTo>
                    <a:lnTo>
                      <a:pt x="112" y="102"/>
                    </a:lnTo>
                    <a:lnTo>
                      <a:pt x="118" y="106"/>
                    </a:lnTo>
                    <a:lnTo>
                      <a:pt x="122" y="108"/>
                    </a:lnTo>
                    <a:lnTo>
                      <a:pt x="138" y="108"/>
                    </a:lnTo>
                    <a:lnTo>
                      <a:pt x="170" y="104"/>
                    </a:lnTo>
                    <a:lnTo>
                      <a:pt x="170" y="104"/>
                    </a:lnTo>
                    <a:lnTo>
                      <a:pt x="176" y="102"/>
                    </a:lnTo>
                    <a:lnTo>
                      <a:pt x="180" y="102"/>
                    </a:lnTo>
                    <a:lnTo>
                      <a:pt x="182" y="98"/>
                    </a:lnTo>
                    <a:lnTo>
                      <a:pt x="184" y="96"/>
                    </a:lnTo>
                    <a:lnTo>
                      <a:pt x="186" y="88"/>
                    </a:lnTo>
                    <a:lnTo>
                      <a:pt x="190" y="86"/>
                    </a:lnTo>
                    <a:lnTo>
                      <a:pt x="192" y="82"/>
                    </a:lnTo>
                    <a:lnTo>
                      <a:pt x="192" y="82"/>
                    </a:lnTo>
                    <a:lnTo>
                      <a:pt x="196" y="80"/>
                    </a:lnTo>
                    <a:lnTo>
                      <a:pt x="196" y="78"/>
                    </a:lnTo>
                    <a:lnTo>
                      <a:pt x="192" y="72"/>
                    </a:lnTo>
                    <a:lnTo>
                      <a:pt x="190" y="70"/>
                    </a:lnTo>
                    <a:lnTo>
                      <a:pt x="188" y="66"/>
                    </a:lnTo>
                    <a:lnTo>
                      <a:pt x="188" y="60"/>
                    </a:lnTo>
                    <a:lnTo>
                      <a:pt x="190" y="54"/>
                    </a:lnTo>
                    <a:lnTo>
                      <a:pt x="190" y="54"/>
                    </a:lnTo>
                    <a:lnTo>
                      <a:pt x="192" y="46"/>
                    </a:lnTo>
                    <a:lnTo>
                      <a:pt x="190" y="38"/>
                    </a:lnTo>
                    <a:lnTo>
                      <a:pt x="184" y="30"/>
                    </a:lnTo>
                    <a:lnTo>
                      <a:pt x="178" y="22"/>
                    </a:lnTo>
                    <a:lnTo>
                      <a:pt x="172" y="16"/>
                    </a:lnTo>
                    <a:lnTo>
                      <a:pt x="166" y="12"/>
                    </a:lnTo>
                    <a:lnTo>
                      <a:pt x="160" y="10"/>
                    </a:lnTo>
                    <a:lnTo>
                      <a:pt x="160" y="12"/>
                    </a:lnTo>
                    <a:lnTo>
                      <a:pt x="158" y="14"/>
                    </a:lnTo>
                    <a:lnTo>
                      <a:pt x="158" y="1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 name="Google Shape;10451;p178">
                <a:extLst>
                  <a:ext uri="{FF2B5EF4-FFF2-40B4-BE49-F238E27FC236}">
                    <a16:creationId xmlns:a16="http://schemas.microsoft.com/office/drawing/2014/main" id="{1643B42E-5C3B-04F0-F202-2A417335C66F}"/>
                  </a:ext>
                </a:extLst>
              </p:cNvPr>
              <p:cNvSpPr/>
              <p:nvPr/>
            </p:nvSpPr>
            <p:spPr>
              <a:xfrm>
                <a:off x="2955925" y="1514475"/>
                <a:ext cx="63500" cy="38100"/>
              </a:xfrm>
              <a:custGeom>
                <a:avLst/>
                <a:gdLst/>
                <a:ahLst/>
                <a:cxnLst/>
                <a:rect l="l" t="t" r="r" b="b"/>
                <a:pathLst>
                  <a:path w="40" h="24" extrusionOk="0">
                    <a:moveTo>
                      <a:pt x="38" y="20"/>
                    </a:moveTo>
                    <a:lnTo>
                      <a:pt x="38" y="20"/>
                    </a:lnTo>
                    <a:lnTo>
                      <a:pt x="40" y="16"/>
                    </a:lnTo>
                    <a:lnTo>
                      <a:pt x="40" y="14"/>
                    </a:lnTo>
                    <a:lnTo>
                      <a:pt x="34" y="10"/>
                    </a:lnTo>
                    <a:lnTo>
                      <a:pt x="28" y="6"/>
                    </a:lnTo>
                    <a:lnTo>
                      <a:pt x="18" y="2"/>
                    </a:lnTo>
                    <a:lnTo>
                      <a:pt x="10" y="0"/>
                    </a:lnTo>
                    <a:lnTo>
                      <a:pt x="4" y="0"/>
                    </a:lnTo>
                    <a:lnTo>
                      <a:pt x="0" y="2"/>
                    </a:lnTo>
                    <a:lnTo>
                      <a:pt x="2" y="6"/>
                    </a:lnTo>
                    <a:lnTo>
                      <a:pt x="2" y="6"/>
                    </a:lnTo>
                    <a:lnTo>
                      <a:pt x="10" y="14"/>
                    </a:lnTo>
                    <a:lnTo>
                      <a:pt x="20" y="20"/>
                    </a:lnTo>
                    <a:lnTo>
                      <a:pt x="26" y="24"/>
                    </a:lnTo>
                    <a:lnTo>
                      <a:pt x="30" y="24"/>
                    </a:lnTo>
                    <a:lnTo>
                      <a:pt x="36" y="24"/>
                    </a:lnTo>
                    <a:lnTo>
                      <a:pt x="38" y="20"/>
                    </a:lnTo>
                    <a:lnTo>
                      <a:pt x="38" y="2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7" name="Google Shape;10452;p178">
                <a:extLst>
                  <a:ext uri="{FF2B5EF4-FFF2-40B4-BE49-F238E27FC236}">
                    <a16:creationId xmlns:a16="http://schemas.microsoft.com/office/drawing/2014/main" id="{846E2955-10E6-F461-81CF-AD46C0EF7335}"/>
                  </a:ext>
                </a:extLst>
              </p:cNvPr>
              <p:cNvSpPr/>
              <p:nvPr/>
            </p:nvSpPr>
            <p:spPr>
              <a:xfrm>
                <a:off x="2390775" y="1714500"/>
                <a:ext cx="149225" cy="73025"/>
              </a:xfrm>
              <a:custGeom>
                <a:avLst/>
                <a:gdLst/>
                <a:ahLst/>
                <a:cxnLst/>
                <a:rect l="l" t="t" r="r" b="b"/>
                <a:pathLst>
                  <a:path w="94" h="46" extrusionOk="0">
                    <a:moveTo>
                      <a:pt x="86" y="10"/>
                    </a:moveTo>
                    <a:lnTo>
                      <a:pt x="86" y="10"/>
                    </a:lnTo>
                    <a:lnTo>
                      <a:pt x="92" y="10"/>
                    </a:lnTo>
                    <a:lnTo>
                      <a:pt x="94" y="8"/>
                    </a:lnTo>
                    <a:lnTo>
                      <a:pt x="94" y="6"/>
                    </a:lnTo>
                    <a:lnTo>
                      <a:pt x="94" y="2"/>
                    </a:lnTo>
                    <a:lnTo>
                      <a:pt x="90" y="0"/>
                    </a:lnTo>
                    <a:lnTo>
                      <a:pt x="86" y="0"/>
                    </a:lnTo>
                    <a:lnTo>
                      <a:pt x="78" y="0"/>
                    </a:lnTo>
                    <a:lnTo>
                      <a:pt x="70" y="0"/>
                    </a:lnTo>
                    <a:lnTo>
                      <a:pt x="70" y="0"/>
                    </a:lnTo>
                    <a:lnTo>
                      <a:pt x="48" y="2"/>
                    </a:lnTo>
                    <a:lnTo>
                      <a:pt x="26" y="6"/>
                    </a:lnTo>
                    <a:lnTo>
                      <a:pt x="16" y="8"/>
                    </a:lnTo>
                    <a:lnTo>
                      <a:pt x="8" y="10"/>
                    </a:lnTo>
                    <a:lnTo>
                      <a:pt x="2" y="16"/>
                    </a:lnTo>
                    <a:lnTo>
                      <a:pt x="0" y="22"/>
                    </a:lnTo>
                    <a:lnTo>
                      <a:pt x="0" y="22"/>
                    </a:lnTo>
                    <a:lnTo>
                      <a:pt x="2" y="32"/>
                    </a:lnTo>
                    <a:lnTo>
                      <a:pt x="4" y="34"/>
                    </a:lnTo>
                    <a:lnTo>
                      <a:pt x="8" y="38"/>
                    </a:lnTo>
                    <a:lnTo>
                      <a:pt x="20" y="42"/>
                    </a:lnTo>
                    <a:lnTo>
                      <a:pt x="38" y="46"/>
                    </a:lnTo>
                    <a:lnTo>
                      <a:pt x="38" y="46"/>
                    </a:lnTo>
                    <a:lnTo>
                      <a:pt x="48" y="46"/>
                    </a:lnTo>
                    <a:lnTo>
                      <a:pt x="56" y="42"/>
                    </a:lnTo>
                    <a:lnTo>
                      <a:pt x="64" y="40"/>
                    </a:lnTo>
                    <a:lnTo>
                      <a:pt x="72" y="34"/>
                    </a:lnTo>
                    <a:lnTo>
                      <a:pt x="76" y="30"/>
                    </a:lnTo>
                    <a:lnTo>
                      <a:pt x="80" y="26"/>
                    </a:lnTo>
                    <a:lnTo>
                      <a:pt x="78" y="22"/>
                    </a:lnTo>
                    <a:lnTo>
                      <a:pt x="76" y="22"/>
                    </a:lnTo>
                    <a:lnTo>
                      <a:pt x="76" y="22"/>
                    </a:lnTo>
                    <a:lnTo>
                      <a:pt x="70" y="20"/>
                    </a:lnTo>
                    <a:lnTo>
                      <a:pt x="70" y="18"/>
                    </a:lnTo>
                    <a:lnTo>
                      <a:pt x="70" y="16"/>
                    </a:lnTo>
                    <a:lnTo>
                      <a:pt x="76" y="14"/>
                    </a:lnTo>
                    <a:lnTo>
                      <a:pt x="86" y="10"/>
                    </a:lnTo>
                    <a:lnTo>
                      <a:pt x="86" y="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8" name="Google Shape;10453;p178">
                <a:extLst>
                  <a:ext uri="{FF2B5EF4-FFF2-40B4-BE49-F238E27FC236}">
                    <a16:creationId xmlns:a16="http://schemas.microsoft.com/office/drawing/2014/main" id="{9E572173-F016-5A86-A671-7553715836C9}"/>
                  </a:ext>
                </a:extLst>
              </p:cNvPr>
              <p:cNvSpPr/>
              <p:nvPr/>
            </p:nvSpPr>
            <p:spPr>
              <a:xfrm>
                <a:off x="2717800" y="1584325"/>
                <a:ext cx="282575" cy="149225"/>
              </a:xfrm>
              <a:custGeom>
                <a:avLst/>
                <a:gdLst/>
                <a:ahLst/>
                <a:cxnLst/>
                <a:rect l="l" t="t" r="r" b="b"/>
                <a:pathLst>
                  <a:path w="178" h="94" extrusionOk="0">
                    <a:moveTo>
                      <a:pt x="24" y="32"/>
                    </a:moveTo>
                    <a:lnTo>
                      <a:pt x="24" y="32"/>
                    </a:lnTo>
                    <a:lnTo>
                      <a:pt x="30" y="30"/>
                    </a:lnTo>
                    <a:lnTo>
                      <a:pt x="36" y="30"/>
                    </a:lnTo>
                    <a:lnTo>
                      <a:pt x="42" y="30"/>
                    </a:lnTo>
                    <a:lnTo>
                      <a:pt x="48" y="32"/>
                    </a:lnTo>
                    <a:lnTo>
                      <a:pt x="54" y="36"/>
                    </a:lnTo>
                    <a:lnTo>
                      <a:pt x="58" y="40"/>
                    </a:lnTo>
                    <a:lnTo>
                      <a:pt x="60" y="44"/>
                    </a:lnTo>
                    <a:lnTo>
                      <a:pt x="60" y="50"/>
                    </a:lnTo>
                    <a:lnTo>
                      <a:pt x="60" y="50"/>
                    </a:lnTo>
                    <a:lnTo>
                      <a:pt x="56" y="52"/>
                    </a:lnTo>
                    <a:lnTo>
                      <a:pt x="50" y="54"/>
                    </a:lnTo>
                    <a:lnTo>
                      <a:pt x="34" y="54"/>
                    </a:lnTo>
                    <a:lnTo>
                      <a:pt x="20" y="52"/>
                    </a:lnTo>
                    <a:lnTo>
                      <a:pt x="16" y="54"/>
                    </a:lnTo>
                    <a:lnTo>
                      <a:pt x="16" y="56"/>
                    </a:lnTo>
                    <a:lnTo>
                      <a:pt x="16" y="56"/>
                    </a:lnTo>
                    <a:lnTo>
                      <a:pt x="18" y="60"/>
                    </a:lnTo>
                    <a:lnTo>
                      <a:pt x="24" y="66"/>
                    </a:lnTo>
                    <a:lnTo>
                      <a:pt x="28" y="68"/>
                    </a:lnTo>
                    <a:lnTo>
                      <a:pt x="34" y="68"/>
                    </a:lnTo>
                    <a:lnTo>
                      <a:pt x="42" y="68"/>
                    </a:lnTo>
                    <a:lnTo>
                      <a:pt x="52" y="66"/>
                    </a:lnTo>
                    <a:lnTo>
                      <a:pt x="52" y="66"/>
                    </a:lnTo>
                    <a:lnTo>
                      <a:pt x="62" y="64"/>
                    </a:lnTo>
                    <a:lnTo>
                      <a:pt x="72" y="62"/>
                    </a:lnTo>
                    <a:lnTo>
                      <a:pt x="82" y="62"/>
                    </a:lnTo>
                    <a:lnTo>
                      <a:pt x="90" y="64"/>
                    </a:lnTo>
                    <a:lnTo>
                      <a:pt x="108" y="70"/>
                    </a:lnTo>
                    <a:lnTo>
                      <a:pt x="124" y="80"/>
                    </a:lnTo>
                    <a:lnTo>
                      <a:pt x="124" y="80"/>
                    </a:lnTo>
                    <a:lnTo>
                      <a:pt x="138" y="90"/>
                    </a:lnTo>
                    <a:lnTo>
                      <a:pt x="144" y="92"/>
                    </a:lnTo>
                    <a:lnTo>
                      <a:pt x="152" y="94"/>
                    </a:lnTo>
                    <a:lnTo>
                      <a:pt x="158" y="94"/>
                    </a:lnTo>
                    <a:lnTo>
                      <a:pt x="164" y="94"/>
                    </a:lnTo>
                    <a:lnTo>
                      <a:pt x="170" y="90"/>
                    </a:lnTo>
                    <a:lnTo>
                      <a:pt x="174" y="86"/>
                    </a:lnTo>
                    <a:lnTo>
                      <a:pt x="174" y="86"/>
                    </a:lnTo>
                    <a:lnTo>
                      <a:pt x="178" y="80"/>
                    </a:lnTo>
                    <a:lnTo>
                      <a:pt x="178" y="76"/>
                    </a:lnTo>
                    <a:lnTo>
                      <a:pt x="176" y="72"/>
                    </a:lnTo>
                    <a:lnTo>
                      <a:pt x="172" y="68"/>
                    </a:lnTo>
                    <a:lnTo>
                      <a:pt x="164" y="62"/>
                    </a:lnTo>
                    <a:lnTo>
                      <a:pt x="162" y="60"/>
                    </a:lnTo>
                    <a:lnTo>
                      <a:pt x="164" y="56"/>
                    </a:lnTo>
                    <a:lnTo>
                      <a:pt x="164" y="56"/>
                    </a:lnTo>
                    <a:lnTo>
                      <a:pt x="164" y="50"/>
                    </a:lnTo>
                    <a:lnTo>
                      <a:pt x="162" y="48"/>
                    </a:lnTo>
                    <a:lnTo>
                      <a:pt x="160" y="44"/>
                    </a:lnTo>
                    <a:lnTo>
                      <a:pt x="154" y="40"/>
                    </a:lnTo>
                    <a:lnTo>
                      <a:pt x="142" y="38"/>
                    </a:lnTo>
                    <a:lnTo>
                      <a:pt x="130" y="36"/>
                    </a:lnTo>
                    <a:lnTo>
                      <a:pt x="130" y="36"/>
                    </a:lnTo>
                    <a:lnTo>
                      <a:pt x="126" y="34"/>
                    </a:lnTo>
                    <a:lnTo>
                      <a:pt x="122" y="32"/>
                    </a:lnTo>
                    <a:lnTo>
                      <a:pt x="116" y="24"/>
                    </a:lnTo>
                    <a:lnTo>
                      <a:pt x="110" y="18"/>
                    </a:lnTo>
                    <a:lnTo>
                      <a:pt x="106" y="16"/>
                    </a:lnTo>
                    <a:lnTo>
                      <a:pt x="102" y="16"/>
                    </a:lnTo>
                    <a:lnTo>
                      <a:pt x="102" y="16"/>
                    </a:lnTo>
                    <a:lnTo>
                      <a:pt x="88" y="22"/>
                    </a:lnTo>
                    <a:lnTo>
                      <a:pt x="86" y="22"/>
                    </a:lnTo>
                    <a:lnTo>
                      <a:pt x="84" y="22"/>
                    </a:lnTo>
                    <a:lnTo>
                      <a:pt x="84" y="14"/>
                    </a:lnTo>
                    <a:lnTo>
                      <a:pt x="84" y="14"/>
                    </a:lnTo>
                    <a:lnTo>
                      <a:pt x="82" y="12"/>
                    </a:lnTo>
                    <a:lnTo>
                      <a:pt x="80" y="8"/>
                    </a:lnTo>
                    <a:lnTo>
                      <a:pt x="74" y="4"/>
                    </a:lnTo>
                    <a:lnTo>
                      <a:pt x="62" y="2"/>
                    </a:lnTo>
                    <a:lnTo>
                      <a:pt x="50" y="0"/>
                    </a:lnTo>
                    <a:lnTo>
                      <a:pt x="24" y="0"/>
                    </a:lnTo>
                    <a:lnTo>
                      <a:pt x="12" y="2"/>
                    </a:lnTo>
                    <a:lnTo>
                      <a:pt x="6" y="4"/>
                    </a:lnTo>
                    <a:lnTo>
                      <a:pt x="6" y="4"/>
                    </a:lnTo>
                    <a:lnTo>
                      <a:pt x="0" y="6"/>
                    </a:lnTo>
                    <a:lnTo>
                      <a:pt x="0" y="12"/>
                    </a:lnTo>
                    <a:lnTo>
                      <a:pt x="0" y="18"/>
                    </a:lnTo>
                    <a:lnTo>
                      <a:pt x="2" y="24"/>
                    </a:lnTo>
                    <a:lnTo>
                      <a:pt x="6" y="28"/>
                    </a:lnTo>
                    <a:lnTo>
                      <a:pt x="12" y="32"/>
                    </a:lnTo>
                    <a:lnTo>
                      <a:pt x="18" y="34"/>
                    </a:lnTo>
                    <a:lnTo>
                      <a:pt x="24" y="32"/>
                    </a:lnTo>
                    <a:lnTo>
                      <a:pt x="24" y="3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9" name="Google Shape;10454;p178">
                <a:extLst>
                  <a:ext uri="{FF2B5EF4-FFF2-40B4-BE49-F238E27FC236}">
                    <a16:creationId xmlns:a16="http://schemas.microsoft.com/office/drawing/2014/main" id="{82E6DF5F-9B06-D4E6-97A8-74C74E080B65}"/>
                  </a:ext>
                </a:extLst>
              </p:cNvPr>
              <p:cNvSpPr/>
              <p:nvPr/>
            </p:nvSpPr>
            <p:spPr>
              <a:xfrm>
                <a:off x="2847975" y="2060575"/>
                <a:ext cx="273050" cy="238125"/>
              </a:xfrm>
              <a:custGeom>
                <a:avLst/>
                <a:gdLst/>
                <a:ahLst/>
                <a:cxnLst/>
                <a:rect l="l" t="t" r="r" b="b"/>
                <a:pathLst>
                  <a:path w="172" h="150" extrusionOk="0">
                    <a:moveTo>
                      <a:pt x="88" y="146"/>
                    </a:moveTo>
                    <a:lnTo>
                      <a:pt x="88" y="146"/>
                    </a:lnTo>
                    <a:lnTo>
                      <a:pt x="96" y="150"/>
                    </a:lnTo>
                    <a:lnTo>
                      <a:pt x="102" y="150"/>
                    </a:lnTo>
                    <a:lnTo>
                      <a:pt x="106" y="150"/>
                    </a:lnTo>
                    <a:lnTo>
                      <a:pt x="110" y="146"/>
                    </a:lnTo>
                    <a:lnTo>
                      <a:pt x="114" y="140"/>
                    </a:lnTo>
                    <a:lnTo>
                      <a:pt x="120" y="136"/>
                    </a:lnTo>
                    <a:lnTo>
                      <a:pt x="126" y="134"/>
                    </a:lnTo>
                    <a:lnTo>
                      <a:pt x="136" y="132"/>
                    </a:lnTo>
                    <a:lnTo>
                      <a:pt x="136" y="132"/>
                    </a:lnTo>
                    <a:lnTo>
                      <a:pt x="142" y="132"/>
                    </a:lnTo>
                    <a:lnTo>
                      <a:pt x="146" y="130"/>
                    </a:lnTo>
                    <a:lnTo>
                      <a:pt x="154" y="124"/>
                    </a:lnTo>
                    <a:lnTo>
                      <a:pt x="160" y="116"/>
                    </a:lnTo>
                    <a:lnTo>
                      <a:pt x="164" y="106"/>
                    </a:lnTo>
                    <a:lnTo>
                      <a:pt x="168" y="84"/>
                    </a:lnTo>
                    <a:lnTo>
                      <a:pt x="172" y="66"/>
                    </a:lnTo>
                    <a:lnTo>
                      <a:pt x="172" y="66"/>
                    </a:lnTo>
                    <a:lnTo>
                      <a:pt x="172" y="60"/>
                    </a:lnTo>
                    <a:lnTo>
                      <a:pt x="170" y="56"/>
                    </a:lnTo>
                    <a:lnTo>
                      <a:pt x="166" y="54"/>
                    </a:lnTo>
                    <a:lnTo>
                      <a:pt x="162" y="52"/>
                    </a:lnTo>
                    <a:lnTo>
                      <a:pt x="158" y="52"/>
                    </a:lnTo>
                    <a:lnTo>
                      <a:pt x="156" y="54"/>
                    </a:lnTo>
                    <a:lnTo>
                      <a:pt x="154" y="58"/>
                    </a:lnTo>
                    <a:lnTo>
                      <a:pt x="156" y="62"/>
                    </a:lnTo>
                    <a:lnTo>
                      <a:pt x="156" y="62"/>
                    </a:lnTo>
                    <a:lnTo>
                      <a:pt x="158" y="72"/>
                    </a:lnTo>
                    <a:lnTo>
                      <a:pt x="156" y="78"/>
                    </a:lnTo>
                    <a:lnTo>
                      <a:pt x="156" y="80"/>
                    </a:lnTo>
                    <a:lnTo>
                      <a:pt x="154" y="80"/>
                    </a:lnTo>
                    <a:lnTo>
                      <a:pt x="152" y="78"/>
                    </a:lnTo>
                    <a:lnTo>
                      <a:pt x="152" y="74"/>
                    </a:lnTo>
                    <a:lnTo>
                      <a:pt x="152" y="74"/>
                    </a:lnTo>
                    <a:lnTo>
                      <a:pt x="150" y="68"/>
                    </a:lnTo>
                    <a:lnTo>
                      <a:pt x="146" y="66"/>
                    </a:lnTo>
                    <a:lnTo>
                      <a:pt x="136" y="66"/>
                    </a:lnTo>
                    <a:lnTo>
                      <a:pt x="126" y="64"/>
                    </a:lnTo>
                    <a:lnTo>
                      <a:pt x="122" y="64"/>
                    </a:lnTo>
                    <a:lnTo>
                      <a:pt x="118" y="60"/>
                    </a:lnTo>
                    <a:lnTo>
                      <a:pt x="118" y="60"/>
                    </a:lnTo>
                    <a:lnTo>
                      <a:pt x="116" y="56"/>
                    </a:lnTo>
                    <a:lnTo>
                      <a:pt x="118" y="52"/>
                    </a:lnTo>
                    <a:lnTo>
                      <a:pt x="128" y="46"/>
                    </a:lnTo>
                    <a:lnTo>
                      <a:pt x="142" y="40"/>
                    </a:lnTo>
                    <a:lnTo>
                      <a:pt x="148" y="36"/>
                    </a:lnTo>
                    <a:lnTo>
                      <a:pt x="152" y="30"/>
                    </a:lnTo>
                    <a:lnTo>
                      <a:pt x="152" y="30"/>
                    </a:lnTo>
                    <a:lnTo>
                      <a:pt x="154" y="26"/>
                    </a:lnTo>
                    <a:lnTo>
                      <a:pt x="152" y="22"/>
                    </a:lnTo>
                    <a:lnTo>
                      <a:pt x="148" y="20"/>
                    </a:lnTo>
                    <a:lnTo>
                      <a:pt x="144" y="16"/>
                    </a:lnTo>
                    <a:lnTo>
                      <a:pt x="134" y="12"/>
                    </a:lnTo>
                    <a:lnTo>
                      <a:pt x="132" y="10"/>
                    </a:lnTo>
                    <a:lnTo>
                      <a:pt x="134" y="6"/>
                    </a:lnTo>
                    <a:lnTo>
                      <a:pt x="134" y="6"/>
                    </a:lnTo>
                    <a:lnTo>
                      <a:pt x="134" y="4"/>
                    </a:lnTo>
                    <a:lnTo>
                      <a:pt x="134" y="2"/>
                    </a:lnTo>
                    <a:lnTo>
                      <a:pt x="128" y="0"/>
                    </a:lnTo>
                    <a:lnTo>
                      <a:pt x="112" y="2"/>
                    </a:lnTo>
                    <a:lnTo>
                      <a:pt x="104" y="4"/>
                    </a:lnTo>
                    <a:lnTo>
                      <a:pt x="98" y="8"/>
                    </a:lnTo>
                    <a:lnTo>
                      <a:pt x="96" y="10"/>
                    </a:lnTo>
                    <a:lnTo>
                      <a:pt x="96" y="12"/>
                    </a:lnTo>
                    <a:lnTo>
                      <a:pt x="98" y="14"/>
                    </a:lnTo>
                    <a:lnTo>
                      <a:pt x="98" y="14"/>
                    </a:lnTo>
                    <a:lnTo>
                      <a:pt x="104" y="16"/>
                    </a:lnTo>
                    <a:lnTo>
                      <a:pt x="106" y="20"/>
                    </a:lnTo>
                    <a:lnTo>
                      <a:pt x="106" y="22"/>
                    </a:lnTo>
                    <a:lnTo>
                      <a:pt x="104" y="24"/>
                    </a:lnTo>
                    <a:lnTo>
                      <a:pt x="100" y="24"/>
                    </a:lnTo>
                    <a:lnTo>
                      <a:pt x="94" y="24"/>
                    </a:lnTo>
                    <a:lnTo>
                      <a:pt x="88" y="22"/>
                    </a:lnTo>
                    <a:lnTo>
                      <a:pt x="82" y="18"/>
                    </a:lnTo>
                    <a:lnTo>
                      <a:pt x="82" y="18"/>
                    </a:lnTo>
                    <a:lnTo>
                      <a:pt x="76" y="16"/>
                    </a:lnTo>
                    <a:lnTo>
                      <a:pt x="66" y="16"/>
                    </a:lnTo>
                    <a:lnTo>
                      <a:pt x="56" y="16"/>
                    </a:lnTo>
                    <a:lnTo>
                      <a:pt x="46" y="20"/>
                    </a:lnTo>
                    <a:lnTo>
                      <a:pt x="38" y="24"/>
                    </a:lnTo>
                    <a:lnTo>
                      <a:pt x="34" y="30"/>
                    </a:lnTo>
                    <a:lnTo>
                      <a:pt x="32" y="36"/>
                    </a:lnTo>
                    <a:lnTo>
                      <a:pt x="34" y="38"/>
                    </a:lnTo>
                    <a:lnTo>
                      <a:pt x="36" y="40"/>
                    </a:lnTo>
                    <a:lnTo>
                      <a:pt x="36" y="40"/>
                    </a:lnTo>
                    <a:lnTo>
                      <a:pt x="42" y="44"/>
                    </a:lnTo>
                    <a:lnTo>
                      <a:pt x="50" y="44"/>
                    </a:lnTo>
                    <a:lnTo>
                      <a:pt x="64" y="44"/>
                    </a:lnTo>
                    <a:lnTo>
                      <a:pt x="70" y="46"/>
                    </a:lnTo>
                    <a:lnTo>
                      <a:pt x="72" y="50"/>
                    </a:lnTo>
                    <a:lnTo>
                      <a:pt x="72" y="54"/>
                    </a:lnTo>
                    <a:lnTo>
                      <a:pt x="66" y="64"/>
                    </a:lnTo>
                    <a:lnTo>
                      <a:pt x="66" y="64"/>
                    </a:lnTo>
                    <a:lnTo>
                      <a:pt x="58" y="74"/>
                    </a:lnTo>
                    <a:lnTo>
                      <a:pt x="50" y="76"/>
                    </a:lnTo>
                    <a:lnTo>
                      <a:pt x="44" y="76"/>
                    </a:lnTo>
                    <a:lnTo>
                      <a:pt x="38" y="72"/>
                    </a:lnTo>
                    <a:lnTo>
                      <a:pt x="26" y="64"/>
                    </a:lnTo>
                    <a:lnTo>
                      <a:pt x="18" y="60"/>
                    </a:lnTo>
                    <a:lnTo>
                      <a:pt x="12" y="60"/>
                    </a:lnTo>
                    <a:lnTo>
                      <a:pt x="12" y="60"/>
                    </a:lnTo>
                    <a:lnTo>
                      <a:pt x="4" y="62"/>
                    </a:lnTo>
                    <a:lnTo>
                      <a:pt x="0" y="66"/>
                    </a:lnTo>
                    <a:lnTo>
                      <a:pt x="0" y="72"/>
                    </a:lnTo>
                    <a:lnTo>
                      <a:pt x="2" y="78"/>
                    </a:lnTo>
                    <a:lnTo>
                      <a:pt x="6" y="84"/>
                    </a:lnTo>
                    <a:lnTo>
                      <a:pt x="12" y="90"/>
                    </a:lnTo>
                    <a:lnTo>
                      <a:pt x="20" y="96"/>
                    </a:lnTo>
                    <a:lnTo>
                      <a:pt x="32" y="100"/>
                    </a:lnTo>
                    <a:lnTo>
                      <a:pt x="32" y="100"/>
                    </a:lnTo>
                    <a:lnTo>
                      <a:pt x="42" y="104"/>
                    </a:lnTo>
                    <a:lnTo>
                      <a:pt x="50" y="108"/>
                    </a:lnTo>
                    <a:lnTo>
                      <a:pt x="56" y="114"/>
                    </a:lnTo>
                    <a:lnTo>
                      <a:pt x="62" y="120"/>
                    </a:lnTo>
                    <a:lnTo>
                      <a:pt x="72" y="132"/>
                    </a:lnTo>
                    <a:lnTo>
                      <a:pt x="78" y="138"/>
                    </a:lnTo>
                    <a:lnTo>
                      <a:pt x="88" y="146"/>
                    </a:lnTo>
                    <a:lnTo>
                      <a:pt x="88" y="14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0" name="Google Shape;10455;p178">
                <a:extLst>
                  <a:ext uri="{FF2B5EF4-FFF2-40B4-BE49-F238E27FC236}">
                    <a16:creationId xmlns:a16="http://schemas.microsoft.com/office/drawing/2014/main" id="{C1F8B52E-E1EA-3C04-DEEF-6189EB9E6887}"/>
                  </a:ext>
                </a:extLst>
              </p:cNvPr>
              <p:cNvSpPr/>
              <p:nvPr/>
            </p:nvSpPr>
            <p:spPr>
              <a:xfrm>
                <a:off x="2378075" y="1651000"/>
                <a:ext cx="180975" cy="47625"/>
              </a:xfrm>
              <a:custGeom>
                <a:avLst/>
                <a:gdLst/>
                <a:ahLst/>
                <a:cxnLst/>
                <a:rect l="l" t="t" r="r" b="b"/>
                <a:pathLst>
                  <a:path w="114" h="30" extrusionOk="0">
                    <a:moveTo>
                      <a:pt x="36" y="28"/>
                    </a:moveTo>
                    <a:lnTo>
                      <a:pt x="36" y="28"/>
                    </a:lnTo>
                    <a:lnTo>
                      <a:pt x="40" y="28"/>
                    </a:lnTo>
                    <a:lnTo>
                      <a:pt x="44" y="28"/>
                    </a:lnTo>
                    <a:lnTo>
                      <a:pt x="54" y="24"/>
                    </a:lnTo>
                    <a:lnTo>
                      <a:pt x="62" y="22"/>
                    </a:lnTo>
                    <a:lnTo>
                      <a:pt x="64" y="22"/>
                    </a:lnTo>
                    <a:lnTo>
                      <a:pt x="68" y="24"/>
                    </a:lnTo>
                    <a:lnTo>
                      <a:pt x="68" y="24"/>
                    </a:lnTo>
                    <a:lnTo>
                      <a:pt x="78" y="28"/>
                    </a:lnTo>
                    <a:lnTo>
                      <a:pt x="94" y="30"/>
                    </a:lnTo>
                    <a:lnTo>
                      <a:pt x="102" y="30"/>
                    </a:lnTo>
                    <a:lnTo>
                      <a:pt x="108" y="28"/>
                    </a:lnTo>
                    <a:lnTo>
                      <a:pt x="112" y="24"/>
                    </a:lnTo>
                    <a:lnTo>
                      <a:pt x="114" y="18"/>
                    </a:lnTo>
                    <a:lnTo>
                      <a:pt x="114" y="18"/>
                    </a:lnTo>
                    <a:lnTo>
                      <a:pt x="112" y="12"/>
                    </a:lnTo>
                    <a:lnTo>
                      <a:pt x="106" y="6"/>
                    </a:lnTo>
                    <a:lnTo>
                      <a:pt x="98" y="2"/>
                    </a:lnTo>
                    <a:lnTo>
                      <a:pt x="88" y="0"/>
                    </a:lnTo>
                    <a:lnTo>
                      <a:pt x="70" y="0"/>
                    </a:lnTo>
                    <a:lnTo>
                      <a:pt x="60" y="2"/>
                    </a:lnTo>
                    <a:lnTo>
                      <a:pt x="54" y="4"/>
                    </a:lnTo>
                    <a:lnTo>
                      <a:pt x="54" y="4"/>
                    </a:lnTo>
                    <a:lnTo>
                      <a:pt x="48" y="6"/>
                    </a:lnTo>
                    <a:lnTo>
                      <a:pt x="40" y="8"/>
                    </a:lnTo>
                    <a:lnTo>
                      <a:pt x="18" y="12"/>
                    </a:lnTo>
                    <a:lnTo>
                      <a:pt x="10" y="14"/>
                    </a:lnTo>
                    <a:lnTo>
                      <a:pt x="2" y="18"/>
                    </a:lnTo>
                    <a:lnTo>
                      <a:pt x="0" y="22"/>
                    </a:lnTo>
                    <a:lnTo>
                      <a:pt x="2" y="26"/>
                    </a:lnTo>
                    <a:lnTo>
                      <a:pt x="2" y="26"/>
                    </a:lnTo>
                    <a:lnTo>
                      <a:pt x="6" y="28"/>
                    </a:lnTo>
                    <a:lnTo>
                      <a:pt x="10" y="28"/>
                    </a:lnTo>
                    <a:lnTo>
                      <a:pt x="18" y="28"/>
                    </a:lnTo>
                    <a:lnTo>
                      <a:pt x="26" y="26"/>
                    </a:lnTo>
                    <a:lnTo>
                      <a:pt x="36" y="28"/>
                    </a:lnTo>
                    <a:lnTo>
                      <a:pt x="36" y="2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1" name="Google Shape;10456;p178">
                <a:extLst>
                  <a:ext uri="{FF2B5EF4-FFF2-40B4-BE49-F238E27FC236}">
                    <a16:creationId xmlns:a16="http://schemas.microsoft.com/office/drawing/2014/main" id="{0FB79F28-F315-8EDA-3960-DC19ED8915D6}"/>
                  </a:ext>
                </a:extLst>
              </p:cNvPr>
              <p:cNvSpPr/>
              <p:nvPr/>
            </p:nvSpPr>
            <p:spPr>
              <a:xfrm>
                <a:off x="2701925" y="1736725"/>
                <a:ext cx="66675" cy="63500"/>
              </a:xfrm>
              <a:custGeom>
                <a:avLst/>
                <a:gdLst/>
                <a:ahLst/>
                <a:cxnLst/>
                <a:rect l="l" t="t" r="r" b="b"/>
                <a:pathLst>
                  <a:path w="42" h="40" extrusionOk="0">
                    <a:moveTo>
                      <a:pt x="42" y="38"/>
                    </a:moveTo>
                    <a:lnTo>
                      <a:pt x="42" y="38"/>
                    </a:lnTo>
                    <a:lnTo>
                      <a:pt x="42" y="36"/>
                    </a:lnTo>
                    <a:lnTo>
                      <a:pt x="42" y="32"/>
                    </a:lnTo>
                    <a:lnTo>
                      <a:pt x="40" y="24"/>
                    </a:lnTo>
                    <a:lnTo>
                      <a:pt x="34" y="18"/>
                    </a:lnTo>
                    <a:lnTo>
                      <a:pt x="26" y="10"/>
                    </a:lnTo>
                    <a:lnTo>
                      <a:pt x="18" y="4"/>
                    </a:lnTo>
                    <a:lnTo>
                      <a:pt x="10" y="0"/>
                    </a:lnTo>
                    <a:lnTo>
                      <a:pt x="4" y="0"/>
                    </a:lnTo>
                    <a:lnTo>
                      <a:pt x="2" y="2"/>
                    </a:lnTo>
                    <a:lnTo>
                      <a:pt x="0" y="6"/>
                    </a:lnTo>
                    <a:lnTo>
                      <a:pt x="0" y="6"/>
                    </a:lnTo>
                    <a:lnTo>
                      <a:pt x="2" y="12"/>
                    </a:lnTo>
                    <a:lnTo>
                      <a:pt x="4" y="20"/>
                    </a:lnTo>
                    <a:lnTo>
                      <a:pt x="10" y="26"/>
                    </a:lnTo>
                    <a:lnTo>
                      <a:pt x="16" y="34"/>
                    </a:lnTo>
                    <a:lnTo>
                      <a:pt x="24" y="38"/>
                    </a:lnTo>
                    <a:lnTo>
                      <a:pt x="30" y="40"/>
                    </a:lnTo>
                    <a:lnTo>
                      <a:pt x="36" y="40"/>
                    </a:lnTo>
                    <a:lnTo>
                      <a:pt x="42" y="38"/>
                    </a:lnTo>
                    <a:lnTo>
                      <a:pt x="42" y="3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 name="Google Shape;10457;p178">
                <a:extLst>
                  <a:ext uri="{FF2B5EF4-FFF2-40B4-BE49-F238E27FC236}">
                    <a16:creationId xmlns:a16="http://schemas.microsoft.com/office/drawing/2014/main" id="{4948B9F3-3FF8-7E1B-1E31-7A3301C08080}"/>
                  </a:ext>
                </a:extLst>
              </p:cNvPr>
              <p:cNvSpPr/>
              <p:nvPr/>
            </p:nvSpPr>
            <p:spPr>
              <a:xfrm>
                <a:off x="3041650" y="1638300"/>
                <a:ext cx="142875" cy="95250"/>
              </a:xfrm>
              <a:custGeom>
                <a:avLst/>
                <a:gdLst/>
                <a:ahLst/>
                <a:cxnLst/>
                <a:rect l="l" t="t" r="r" b="b"/>
                <a:pathLst>
                  <a:path w="90" h="60" extrusionOk="0">
                    <a:moveTo>
                      <a:pt x="36" y="60"/>
                    </a:moveTo>
                    <a:lnTo>
                      <a:pt x="36" y="60"/>
                    </a:lnTo>
                    <a:lnTo>
                      <a:pt x="60" y="58"/>
                    </a:lnTo>
                    <a:lnTo>
                      <a:pt x="72" y="56"/>
                    </a:lnTo>
                    <a:lnTo>
                      <a:pt x="84" y="52"/>
                    </a:lnTo>
                    <a:lnTo>
                      <a:pt x="84" y="52"/>
                    </a:lnTo>
                    <a:lnTo>
                      <a:pt x="88" y="50"/>
                    </a:lnTo>
                    <a:lnTo>
                      <a:pt x="90" y="48"/>
                    </a:lnTo>
                    <a:lnTo>
                      <a:pt x="86" y="44"/>
                    </a:lnTo>
                    <a:lnTo>
                      <a:pt x="84" y="40"/>
                    </a:lnTo>
                    <a:lnTo>
                      <a:pt x="84" y="36"/>
                    </a:lnTo>
                    <a:lnTo>
                      <a:pt x="86" y="30"/>
                    </a:lnTo>
                    <a:lnTo>
                      <a:pt x="86" y="30"/>
                    </a:lnTo>
                    <a:lnTo>
                      <a:pt x="88" y="26"/>
                    </a:lnTo>
                    <a:lnTo>
                      <a:pt x="86" y="22"/>
                    </a:lnTo>
                    <a:lnTo>
                      <a:pt x="82" y="20"/>
                    </a:lnTo>
                    <a:lnTo>
                      <a:pt x="76" y="18"/>
                    </a:lnTo>
                    <a:lnTo>
                      <a:pt x="64" y="18"/>
                    </a:lnTo>
                    <a:lnTo>
                      <a:pt x="60" y="18"/>
                    </a:lnTo>
                    <a:lnTo>
                      <a:pt x="58" y="20"/>
                    </a:lnTo>
                    <a:lnTo>
                      <a:pt x="58" y="20"/>
                    </a:lnTo>
                    <a:lnTo>
                      <a:pt x="54" y="20"/>
                    </a:lnTo>
                    <a:lnTo>
                      <a:pt x="48" y="18"/>
                    </a:lnTo>
                    <a:lnTo>
                      <a:pt x="30" y="8"/>
                    </a:lnTo>
                    <a:lnTo>
                      <a:pt x="12" y="0"/>
                    </a:lnTo>
                    <a:lnTo>
                      <a:pt x="4" y="0"/>
                    </a:lnTo>
                    <a:lnTo>
                      <a:pt x="2" y="0"/>
                    </a:lnTo>
                    <a:lnTo>
                      <a:pt x="0" y="2"/>
                    </a:lnTo>
                    <a:lnTo>
                      <a:pt x="0" y="2"/>
                    </a:lnTo>
                    <a:lnTo>
                      <a:pt x="0" y="8"/>
                    </a:lnTo>
                    <a:lnTo>
                      <a:pt x="0" y="16"/>
                    </a:lnTo>
                    <a:lnTo>
                      <a:pt x="4" y="24"/>
                    </a:lnTo>
                    <a:lnTo>
                      <a:pt x="8" y="34"/>
                    </a:lnTo>
                    <a:lnTo>
                      <a:pt x="14" y="44"/>
                    </a:lnTo>
                    <a:lnTo>
                      <a:pt x="22" y="52"/>
                    </a:lnTo>
                    <a:lnTo>
                      <a:pt x="28" y="58"/>
                    </a:lnTo>
                    <a:lnTo>
                      <a:pt x="36" y="60"/>
                    </a:lnTo>
                    <a:lnTo>
                      <a:pt x="36" y="6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3" name="Google Shape;10458;p178">
                <a:extLst>
                  <a:ext uri="{FF2B5EF4-FFF2-40B4-BE49-F238E27FC236}">
                    <a16:creationId xmlns:a16="http://schemas.microsoft.com/office/drawing/2014/main" id="{1DEF3B08-628E-0FF5-9BEF-3DAF6CEAADDE}"/>
                  </a:ext>
                </a:extLst>
              </p:cNvPr>
              <p:cNvSpPr/>
              <p:nvPr/>
            </p:nvSpPr>
            <p:spPr>
              <a:xfrm>
                <a:off x="3124200" y="1739900"/>
                <a:ext cx="130175" cy="34925"/>
              </a:xfrm>
              <a:custGeom>
                <a:avLst/>
                <a:gdLst/>
                <a:ahLst/>
                <a:cxnLst/>
                <a:rect l="l" t="t" r="r" b="b"/>
                <a:pathLst>
                  <a:path w="82" h="22" extrusionOk="0">
                    <a:moveTo>
                      <a:pt x="82" y="2"/>
                    </a:moveTo>
                    <a:lnTo>
                      <a:pt x="82" y="2"/>
                    </a:lnTo>
                    <a:lnTo>
                      <a:pt x="76" y="0"/>
                    </a:lnTo>
                    <a:lnTo>
                      <a:pt x="66" y="0"/>
                    </a:lnTo>
                    <a:lnTo>
                      <a:pt x="36" y="2"/>
                    </a:lnTo>
                    <a:lnTo>
                      <a:pt x="20" y="6"/>
                    </a:lnTo>
                    <a:lnTo>
                      <a:pt x="8" y="8"/>
                    </a:lnTo>
                    <a:lnTo>
                      <a:pt x="0" y="12"/>
                    </a:lnTo>
                    <a:lnTo>
                      <a:pt x="0" y="14"/>
                    </a:lnTo>
                    <a:lnTo>
                      <a:pt x="2" y="16"/>
                    </a:lnTo>
                    <a:lnTo>
                      <a:pt x="2" y="16"/>
                    </a:lnTo>
                    <a:lnTo>
                      <a:pt x="12" y="22"/>
                    </a:lnTo>
                    <a:lnTo>
                      <a:pt x="24" y="22"/>
                    </a:lnTo>
                    <a:lnTo>
                      <a:pt x="38" y="22"/>
                    </a:lnTo>
                    <a:lnTo>
                      <a:pt x="52" y="18"/>
                    </a:lnTo>
                    <a:lnTo>
                      <a:pt x="64" y="14"/>
                    </a:lnTo>
                    <a:lnTo>
                      <a:pt x="74" y="10"/>
                    </a:lnTo>
                    <a:lnTo>
                      <a:pt x="80" y="6"/>
                    </a:lnTo>
                    <a:lnTo>
                      <a:pt x="82" y="2"/>
                    </a:lnTo>
                    <a:lnTo>
                      <a:pt x="82" y="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4" name="Google Shape;10459;p178">
                <a:extLst>
                  <a:ext uri="{FF2B5EF4-FFF2-40B4-BE49-F238E27FC236}">
                    <a16:creationId xmlns:a16="http://schemas.microsoft.com/office/drawing/2014/main" id="{23323E13-BD35-4165-0B09-BF267448F536}"/>
                  </a:ext>
                </a:extLst>
              </p:cNvPr>
              <p:cNvSpPr/>
              <p:nvPr/>
            </p:nvSpPr>
            <p:spPr>
              <a:xfrm>
                <a:off x="3098800" y="1943100"/>
                <a:ext cx="152400" cy="79375"/>
              </a:xfrm>
              <a:custGeom>
                <a:avLst/>
                <a:gdLst/>
                <a:ahLst/>
                <a:cxnLst/>
                <a:rect l="l" t="t" r="r" b="b"/>
                <a:pathLst>
                  <a:path w="96" h="50" extrusionOk="0">
                    <a:moveTo>
                      <a:pt x="84" y="50"/>
                    </a:moveTo>
                    <a:lnTo>
                      <a:pt x="84" y="50"/>
                    </a:lnTo>
                    <a:lnTo>
                      <a:pt x="90" y="48"/>
                    </a:lnTo>
                    <a:lnTo>
                      <a:pt x="94" y="46"/>
                    </a:lnTo>
                    <a:lnTo>
                      <a:pt x="96" y="40"/>
                    </a:lnTo>
                    <a:lnTo>
                      <a:pt x="94" y="34"/>
                    </a:lnTo>
                    <a:lnTo>
                      <a:pt x="92" y="26"/>
                    </a:lnTo>
                    <a:lnTo>
                      <a:pt x="86" y="20"/>
                    </a:lnTo>
                    <a:lnTo>
                      <a:pt x="80" y="12"/>
                    </a:lnTo>
                    <a:lnTo>
                      <a:pt x="70" y="4"/>
                    </a:lnTo>
                    <a:lnTo>
                      <a:pt x="70" y="4"/>
                    </a:lnTo>
                    <a:lnTo>
                      <a:pt x="66" y="2"/>
                    </a:lnTo>
                    <a:lnTo>
                      <a:pt x="60" y="0"/>
                    </a:lnTo>
                    <a:lnTo>
                      <a:pt x="48" y="0"/>
                    </a:lnTo>
                    <a:lnTo>
                      <a:pt x="36" y="2"/>
                    </a:lnTo>
                    <a:lnTo>
                      <a:pt x="24" y="8"/>
                    </a:lnTo>
                    <a:lnTo>
                      <a:pt x="14" y="14"/>
                    </a:lnTo>
                    <a:lnTo>
                      <a:pt x="6" y="22"/>
                    </a:lnTo>
                    <a:lnTo>
                      <a:pt x="2" y="26"/>
                    </a:lnTo>
                    <a:lnTo>
                      <a:pt x="0" y="30"/>
                    </a:lnTo>
                    <a:lnTo>
                      <a:pt x="2" y="32"/>
                    </a:lnTo>
                    <a:lnTo>
                      <a:pt x="2" y="32"/>
                    </a:lnTo>
                    <a:lnTo>
                      <a:pt x="16" y="38"/>
                    </a:lnTo>
                    <a:lnTo>
                      <a:pt x="40" y="44"/>
                    </a:lnTo>
                    <a:lnTo>
                      <a:pt x="64" y="50"/>
                    </a:lnTo>
                    <a:lnTo>
                      <a:pt x="84" y="50"/>
                    </a:lnTo>
                    <a:lnTo>
                      <a:pt x="84" y="5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5" name="Google Shape;10460;p178">
                <a:extLst>
                  <a:ext uri="{FF2B5EF4-FFF2-40B4-BE49-F238E27FC236}">
                    <a16:creationId xmlns:a16="http://schemas.microsoft.com/office/drawing/2014/main" id="{9F9F7092-19A2-1488-8AAE-2F509051EA3F}"/>
                  </a:ext>
                </a:extLst>
              </p:cNvPr>
              <p:cNvSpPr/>
              <p:nvPr/>
            </p:nvSpPr>
            <p:spPr>
              <a:xfrm>
                <a:off x="3343275" y="1752600"/>
                <a:ext cx="66675" cy="41275"/>
              </a:xfrm>
              <a:custGeom>
                <a:avLst/>
                <a:gdLst/>
                <a:ahLst/>
                <a:cxnLst/>
                <a:rect l="l" t="t" r="r" b="b"/>
                <a:pathLst>
                  <a:path w="42" h="26" extrusionOk="0">
                    <a:moveTo>
                      <a:pt x="34" y="4"/>
                    </a:moveTo>
                    <a:lnTo>
                      <a:pt x="34" y="4"/>
                    </a:lnTo>
                    <a:lnTo>
                      <a:pt x="26" y="0"/>
                    </a:lnTo>
                    <a:lnTo>
                      <a:pt x="18" y="0"/>
                    </a:lnTo>
                    <a:lnTo>
                      <a:pt x="10" y="4"/>
                    </a:lnTo>
                    <a:lnTo>
                      <a:pt x="4" y="6"/>
                    </a:lnTo>
                    <a:lnTo>
                      <a:pt x="0" y="12"/>
                    </a:lnTo>
                    <a:lnTo>
                      <a:pt x="0" y="16"/>
                    </a:lnTo>
                    <a:lnTo>
                      <a:pt x="2" y="20"/>
                    </a:lnTo>
                    <a:lnTo>
                      <a:pt x="8" y="24"/>
                    </a:lnTo>
                    <a:lnTo>
                      <a:pt x="8" y="24"/>
                    </a:lnTo>
                    <a:lnTo>
                      <a:pt x="16" y="26"/>
                    </a:lnTo>
                    <a:lnTo>
                      <a:pt x="22" y="26"/>
                    </a:lnTo>
                    <a:lnTo>
                      <a:pt x="30" y="24"/>
                    </a:lnTo>
                    <a:lnTo>
                      <a:pt x="36" y="20"/>
                    </a:lnTo>
                    <a:lnTo>
                      <a:pt x="40" y="16"/>
                    </a:lnTo>
                    <a:lnTo>
                      <a:pt x="42" y="12"/>
                    </a:lnTo>
                    <a:lnTo>
                      <a:pt x="40" y="8"/>
                    </a:lnTo>
                    <a:lnTo>
                      <a:pt x="34" y="4"/>
                    </a:lnTo>
                    <a:lnTo>
                      <a:pt x="34"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6" name="Google Shape;10461;p178">
                <a:extLst>
                  <a:ext uri="{FF2B5EF4-FFF2-40B4-BE49-F238E27FC236}">
                    <a16:creationId xmlns:a16="http://schemas.microsoft.com/office/drawing/2014/main" id="{BD5230DF-7083-80AE-BDBA-CDC4D03C5309}"/>
                  </a:ext>
                </a:extLst>
              </p:cNvPr>
              <p:cNvSpPr/>
              <p:nvPr/>
            </p:nvSpPr>
            <p:spPr>
              <a:xfrm>
                <a:off x="3787775" y="2092325"/>
                <a:ext cx="196850" cy="92075"/>
              </a:xfrm>
              <a:custGeom>
                <a:avLst/>
                <a:gdLst/>
                <a:ahLst/>
                <a:cxnLst/>
                <a:rect l="l" t="t" r="r" b="b"/>
                <a:pathLst>
                  <a:path w="124" h="58" extrusionOk="0">
                    <a:moveTo>
                      <a:pt x="0" y="6"/>
                    </a:moveTo>
                    <a:lnTo>
                      <a:pt x="0" y="6"/>
                    </a:lnTo>
                    <a:lnTo>
                      <a:pt x="0" y="12"/>
                    </a:lnTo>
                    <a:lnTo>
                      <a:pt x="0" y="16"/>
                    </a:lnTo>
                    <a:lnTo>
                      <a:pt x="6" y="22"/>
                    </a:lnTo>
                    <a:lnTo>
                      <a:pt x="14" y="30"/>
                    </a:lnTo>
                    <a:lnTo>
                      <a:pt x="16" y="34"/>
                    </a:lnTo>
                    <a:lnTo>
                      <a:pt x="18" y="40"/>
                    </a:lnTo>
                    <a:lnTo>
                      <a:pt x="18" y="40"/>
                    </a:lnTo>
                    <a:lnTo>
                      <a:pt x="20" y="46"/>
                    </a:lnTo>
                    <a:lnTo>
                      <a:pt x="22" y="52"/>
                    </a:lnTo>
                    <a:lnTo>
                      <a:pt x="26" y="54"/>
                    </a:lnTo>
                    <a:lnTo>
                      <a:pt x="32" y="58"/>
                    </a:lnTo>
                    <a:lnTo>
                      <a:pt x="38" y="58"/>
                    </a:lnTo>
                    <a:lnTo>
                      <a:pt x="46" y="58"/>
                    </a:lnTo>
                    <a:lnTo>
                      <a:pt x="52" y="56"/>
                    </a:lnTo>
                    <a:lnTo>
                      <a:pt x="58" y="54"/>
                    </a:lnTo>
                    <a:lnTo>
                      <a:pt x="58" y="54"/>
                    </a:lnTo>
                    <a:lnTo>
                      <a:pt x="66" y="50"/>
                    </a:lnTo>
                    <a:lnTo>
                      <a:pt x="76" y="48"/>
                    </a:lnTo>
                    <a:lnTo>
                      <a:pt x="98" y="48"/>
                    </a:lnTo>
                    <a:lnTo>
                      <a:pt x="116" y="48"/>
                    </a:lnTo>
                    <a:lnTo>
                      <a:pt x="122" y="46"/>
                    </a:lnTo>
                    <a:lnTo>
                      <a:pt x="124" y="44"/>
                    </a:lnTo>
                    <a:lnTo>
                      <a:pt x="124" y="42"/>
                    </a:lnTo>
                    <a:lnTo>
                      <a:pt x="124" y="42"/>
                    </a:lnTo>
                    <a:lnTo>
                      <a:pt x="122" y="36"/>
                    </a:lnTo>
                    <a:lnTo>
                      <a:pt x="116" y="30"/>
                    </a:lnTo>
                    <a:lnTo>
                      <a:pt x="108" y="24"/>
                    </a:lnTo>
                    <a:lnTo>
                      <a:pt x="96" y="18"/>
                    </a:lnTo>
                    <a:lnTo>
                      <a:pt x="74" y="10"/>
                    </a:lnTo>
                    <a:lnTo>
                      <a:pt x="64" y="8"/>
                    </a:lnTo>
                    <a:lnTo>
                      <a:pt x="56" y="8"/>
                    </a:lnTo>
                    <a:lnTo>
                      <a:pt x="56" y="8"/>
                    </a:lnTo>
                    <a:lnTo>
                      <a:pt x="48" y="8"/>
                    </a:lnTo>
                    <a:lnTo>
                      <a:pt x="40" y="8"/>
                    </a:lnTo>
                    <a:lnTo>
                      <a:pt x="24" y="2"/>
                    </a:lnTo>
                    <a:lnTo>
                      <a:pt x="16" y="0"/>
                    </a:lnTo>
                    <a:lnTo>
                      <a:pt x="10" y="0"/>
                    </a:lnTo>
                    <a:lnTo>
                      <a:pt x="4" y="2"/>
                    </a:lnTo>
                    <a:lnTo>
                      <a:pt x="0" y="6"/>
                    </a:lnTo>
                    <a:lnTo>
                      <a:pt x="0" y="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7" name="Google Shape;10462;p178">
                <a:extLst>
                  <a:ext uri="{FF2B5EF4-FFF2-40B4-BE49-F238E27FC236}">
                    <a16:creationId xmlns:a16="http://schemas.microsoft.com/office/drawing/2014/main" id="{9838FEC6-8C6B-0921-6D57-13C165D5CDEC}"/>
                  </a:ext>
                </a:extLst>
              </p:cNvPr>
              <p:cNvSpPr/>
              <p:nvPr/>
            </p:nvSpPr>
            <p:spPr>
              <a:xfrm>
                <a:off x="2311400" y="1724025"/>
                <a:ext cx="57150" cy="28575"/>
              </a:xfrm>
              <a:custGeom>
                <a:avLst/>
                <a:gdLst/>
                <a:ahLst/>
                <a:cxnLst/>
                <a:rect l="l" t="t" r="r" b="b"/>
                <a:pathLst>
                  <a:path w="36" h="18" extrusionOk="0">
                    <a:moveTo>
                      <a:pt x="36" y="10"/>
                    </a:moveTo>
                    <a:lnTo>
                      <a:pt x="36" y="10"/>
                    </a:lnTo>
                    <a:lnTo>
                      <a:pt x="36" y="6"/>
                    </a:lnTo>
                    <a:lnTo>
                      <a:pt x="32" y="2"/>
                    </a:lnTo>
                    <a:lnTo>
                      <a:pt x="26" y="0"/>
                    </a:lnTo>
                    <a:lnTo>
                      <a:pt x="18" y="0"/>
                    </a:lnTo>
                    <a:lnTo>
                      <a:pt x="4" y="0"/>
                    </a:lnTo>
                    <a:lnTo>
                      <a:pt x="0" y="2"/>
                    </a:lnTo>
                    <a:lnTo>
                      <a:pt x="0" y="4"/>
                    </a:lnTo>
                    <a:lnTo>
                      <a:pt x="0" y="4"/>
                    </a:lnTo>
                    <a:lnTo>
                      <a:pt x="8" y="12"/>
                    </a:lnTo>
                    <a:lnTo>
                      <a:pt x="20" y="16"/>
                    </a:lnTo>
                    <a:lnTo>
                      <a:pt x="24" y="18"/>
                    </a:lnTo>
                    <a:lnTo>
                      <a:pt x="30" y="18"/>
                    </a:lnTo>
                    <a:lnTo>
                      <a:pt x="34" y="14"/>
                    </a:lnTo>
                    <a:lnTo>
                      <a:pt x="36" y="10"/>
                    </a:lnTo>
                    <a:lnTo>
                      <a:pt x="36" y="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8" name="Google Shape;10463;p178">
                <a:extLst>
                  <a:ext uri="{FF2B5EF4-FFF2-40B4-BE49-F238E27FC236}">
                    <a16:creationId xmlns:a16="http://schemas.microsoft.com/office/drawing/2014/main" id="{0CBECD2F-96C8-F99E-BF4B-CD73784B1474}"/>
                  </a:ext>
                </a:extLst>
              </p:cNvPr>
              <p:cNvSpPr/>
              <p:nvPr/>
            </p:nvSpPr>
            <p:spPr>
              <a:xfrm>
                <a:off x="3101975" y="1377950"/>
                <a:ext cx="498475" cy="330200"/>
              </a:xfrm>
              <a:custGeom>
                <a:avLst/>
                <a:gdLst/>
                <a:ahLst/>
                <a:cxnLst/>
                <a:rect l="l" t="t" r="r" b="b"/>
                <a:pathLst>
                  <a:path w="314" h="208" extrusionOk="0">
                    <a:moveTo>
                      <a:pt x="12" y="104"/>
                    </a:moveTo>
                    <a:lnTo>
                      <a:pt x="12" y="104"/>
                    </a:lnTo>
                    <a:lnTo>
                      <a:pt x="18" y="108"/>
                    </a:lnTo>
                    <a:lnTo>
                      <a:pt x="22" y="112"/>
                    </a:lnTo>
                    <a:lnTo>
                      <a:pt x="24" y="118"/>
                    </a:lnTo>
                    <a:lnTo>
                      <a:pt x="28" y="126"/>
                    </a:lnTo>
                    <a:lnTo>
                      <a:pt x="32" y="130"/>
                    </a:lnTo>
                    <a:lnTo>
                      <a:pt x="38" y="134"/>
                    </a:lnTo>
                    <a:lnTo>
                      <a:pt x="38" y="134"/>
                    </a:lnTo>
                    <a:lnTo>
                      <a:pt x="48" y="136"/>
                    </a:lnTo>
                    <a:lnTo>
                      <a:pt x="58" y="136"/>
                    </a:lnTo>
                    <a:lnTo>
                      <a:pt x="84" y="132"/>
                    </a:lnTo>
                    <a:lnTo>
                      <a:pt x="106" y="130"/>
                    </a:lnTo>
                    <a:lnTo>
                      <a:pt x="114" y="132"/>
                    </a:lnTo>
                    <a:lnTo>
                      <a:pt x="116" y="134"/>
                    </a:lnTo>
                    <a:lnTo>
                      <a:pt x="118" y="136"/>
                    </a:lnTo>
                    <a:lnTo>
                      <a:pt x="118" y="136"/>
                    </a:lnTo>
                    <a:lnTo>
                      <a:pt x="118" y="138"/>
                    </a:lnTo>
                    <a:lnTo>
                      <a:pt x="118" y="140"/>
                    </a:lnTo>
                    <a:lnTo>
                      <a:pt x="112" y="144"/>
                    </a:lnTo>
                    <a:lnTo>
                      <a:pt x="92" y="148"/>
                    </a:lnTo>
                    <a:lnTo>
                      <a:pt x="74" y="154"/>
                    </a:lnTo>
                    <a:lnTo>
                      <a:pt x="70" y="156"/>
                    </a:lnTo>
                    <a:lnTo>
                      <a:pt x="70" y="158"/>
                    </a:lnTo>
                    <a:lnTo>
                      <a:pt x="70" y="158"/>
                    </a:lnTo>
                    <a:lnTo>
                      <a:pt x="70" y="158"/>
                    </a:lnTo>
                    <a:lnTo>
                      <a:pt x="80" y="166"/>
                    </a:lnTo>
                    <a:lnTo>
                      <a:pt x="94" y="174"/>
                    </a:lnTo>
                    <a:lnTo>
                      <a:pt x="106" y="182"/>
                    </a:lnTo>
                    <a:lnTo>
                      <a:pt x="108" y="184"/>
                    </a:lnTo>
                    <a:lnTo>
                      <a:pt x="108" y="188"/>
                    </a:lnTo>
                    <a:lnTo>
                      <a:pt x="108" y="188"/>
                    </a:lnTo>
                    <a:lnTo>
                      <a:pt x="108" y="190"/>
                    </a:lnTo>
                    <a:lnTo>
                      <a:pt x="110" y="190"/>
                    </a:lnTo>
                    <a:lnTo>
                      <a:pt x="116" y="194"/>
                    </a:lnTo>
                    <a:lnTo>
                      <a:pt x="136" y="202"/>
                    </a:lnTo>
                    <a:lnTo>
                      <a:pt x="160" y="208"/>
                    </a:lnTo>
                    <a:lnTo>
                      <a:pt x="168" y="208"/>
                    </a:lnTo>
                    <a:lnTo>
                      <a:pt x="172" y="206"/>
                    </a:lnTo>
                    <a:lnTo>
                      <a:pt x="172" y="206"/>
                    </a:lnTo>
                    <a:lnTo>
                      <a:pt x="176" y="202"/>
                    </a:lnTo>
                    <a:lnTo>
                      <a:pt x="180" y="200"/>
                    </a:lnTo>
                    <a:lnTo>
                      <a:pt x="188" y="200"/>
                    </a:lnTo>
                    <a:lnTo>
                      <a:pt x="200" y="200"/>
                    </a:lnTo>
                    <a:lnTo>
                      <a:pt x="212" y="204"/>
                    </a:lnTo>
                    <a:lnTo>
                      <a:pt x="212" y="204"/>
                    </a:lnTo>
                    <a:lnTo>
                      <a:pt x="216" y="204"/>
                    </a:lnTo>
                    <a:lnTo>
                      <a:pt x="220" y="202"/>
                    </a:lnTo>
                    <a:lnTo>
                      <a:pt x="224" y="196"/>
                    </a:lnTo>
                    <a:lnTo>
                      <a:pt x="228" y="188"/>
                    </a:lnTo>
                    <a:lnTo>
                      <a:pt x="232" y="176"/>
                    </a:lnTo>
                    <a:lnTo>
                      <a:pt x="236" y="174"/>
                    </a:lnTo>
                    <a:lnTo>
                      <a:pt x="240" y="174"/>
                    </a:lnTo>
                    <a:lnTo>
                      <a:pt x="240" y="174"/>
                    </a:lnTo>
                    <a:lnTo>
                      <a:pt x="242" y="176"/>
                    </a:lnTo>
                    <a:lnTo>
                      <a:pt x="246" y="174"/>
                    </a:lnTo>
                    <a:lnTo>
                      <a:pt x="250" y="168"/>
                    </a:lnTo>
                    <a:lnTo>
                      <a:pt x="256" y="158"/>
                    </a:lnTo>
                    <a:lnTo>
                      <a:pt x="262" y="154"/>
                    </a:lnTo>
                    <a:lnTo>
                      <a:pt x="268" y="152"/>
                    </a:lnTo>
                    <a:lnTo>
                      <a:pt x="268" y="152"/>
                    </a:lnTo>
                    <a:lnTo>
                      <a:pt x="282" y="146"/>
                    </a:lnTo>
                    <a:lnTo>
                      <a:pt x="296" y="144"/>
                    </a:lnTo>
                    <a:lnTo>
                      <a:pt x="308" y="140"/>
                    </a:lnTo>
                    <a:lnTo>
                      <a:pt x="312" y="138"/>
                    </a:lnTo>
                    <a:lnTo>
                      <a:pt x="314" y="136"/>
                    </a:lnTo>
                    <a:lnTo>
                      <a:pt x="314" y="136"/>
                    </a:lnTo>
                    <a:lnTo>
                      <a:pt x="312" y="130"/>
                    </a:lnTo>
                    <a:lnTo>
                      <a:pt x="308" y="126"/>
                    </a:lnTo>
                    <a:lnTo>
                      <a:pt x="300" y="124"/>
                    </a:lnTo>
                    <a:lnTo>
                      <a:pt x="286" y="124"/>
                    </a:lnTo>
                    <a:lnTo>
                      <a:pt x="286" y="124"/>
                    </a:lnTo>
                    <a:lnTo>
                      <a:pt x="272" y="124"/>
                    </a:lnTo>
                    <a:lnTo>
                      <a:pt x="262" y="120"/>
                    </a:lnTo>
                    <a:lnTo>
                      <a:pt x="258" y="118"/>
                    </a:lnTo>
                    <a:lnTo>
                      <a:pt x="256" y="114"/>
                    </a:lnTo>
                    <a:lnTo>
                      <a:pt x="258" y="110"/>
                    </a:lnTo>
                    <a:lnTo>
                      <a:pt x="260" y="106"/>
                    </a:lnTo>
                    <a:lnTo>
                      <a:pt x="260" y="106"/>
                    </a:lnTo>
                    <a:lnTo>
                      <a:pt x="262" y="102"/>
                    </a:lnTo>
                    <a:lnTo>
                      <a:pt x="260" y="98"/>
                    </a:lnTo>
                    <a:lnTo>
                      <a:pt x="252" y="92"/>
                    </a:lnTo>
                    <a:lnTo>
                      <a:pt x="246" y="86"/>
                    </a:lnTo>
                    <a:lnTo>
                      <a:pt x="246" y="84"/>
                    </a:lnTo>
                    <a:lnTo>
                      <a:pt x="248" y="80"/>
                    </a:lnTo>
                    <a:lnTo>
                      <a:pt x="248" y="80"/>
                    </a:lnTo>
                    <a:lnTo>
                      <a:pt x="250" y="76"/>
                    </a:lnTo>
                    <a:lnTo>
                      <a:pt x="250" y="74"/>
                    </a:lnTo>
                    <a:lnTo>
                      <a:pt x="246" y="70"/>
                    </a:lnTo>
                    <a:lnTo>
                      <a:pt x="242" y="68"/>
                    </a:lnTo>
                    <a:lnTo>
                      <a:pt x="236" y="68"/>
                    </a:lnTo>
                    <a:lnTo>
                      <a:pt x="232" y="68"/>
                    </a:lnTo>
                    <a:lnTo>
                      <a:pt x="228" y="70"/>
                    </a:lnTo>
                    <a:lnTo>
                      <a:pt x="228" y="76"/>
                    </a:lnTo>
                    <a:lnTo>
                      <a:pt x="228" y="76"/>
                    </a:lnTo>
                    <a:lnTo>
                      <a:pt x="228" y="80"/>
                    </a:lnTo>
                    <a:lnTo>
                      <a:pt x="226" y="82"/>
                    </a:lnTo>
                    <a:lnTo>
                      <a:pt x="222" y="82"/>
                    </a:lnTo>
                    <a:lnTo>
                      <a:pt x="218" y="80"/>
                    </a:lnTo>
                    <a:lnTo>
                      <a:pt x="210" y="72"/>
                    </a:lnTo>
                    <a:lnTo>
                      <a:pt x="206" y="68"/>
                    </a:lnTo>
                    <a:lnTo>
                      <a:pt x="204" y="64"/>
                    </a:lnTo>
                    <a:lnTo>
                      <a:pt x="204" y="64"/>
                    </a:lnTo>
                    <a:lnTo>
                      <a:pt x="200" y="58"/>
                    </a:lnTo>
                    <a:lnTo>
                      <a:pt x="192" y="54"/>
                    </a:lnTo>
                    <a:lnTo>
                      <a:pt x="172" y="46"/>
                    </a:lnTo>
                    <a:lnTo>
                      <a:pt x="144" y="34"/>
                    </a:lnTo>
                    <a:lnTo>
                      <a:pt x="130" y="26"/>
                    </a:lnTo>
                    <a:lnTo>
                      <a:pt x="118" y="16"/>
                    </a:lnTo>
                    <a:lnTo>
                      <a:pt x="118" y="16"/>
                    </a:lnTo>
                    <a:lnTo>
                      <a:pt x="106" y="8"/>
                    </a:lnTo>
                    <a:lnTo>
                      <a:pt x="94" y="2"/>
                    </a:lnTo>
                    <a:lnTo>
                      <a:pt x="82" y="0"/>
                    </a:lnTo>
                    <a:lnTo>
                      <a:pt x="74" y="0"/>
                    </a:lnTo>
                    <a:lnTo>
                      <a:pt x="68" y="2"/>
                    </a:lnTo>
                    <a:lnTo>
                      <a:pt x="64" y="6"/>
                    </a:lnTo>
                    <a:lnTo>
                      <a:pt x="66" y="8"/>
                    </a:lnTo>
                    <a:lnTo>
                      <a:pt x="70" y="10"/>
                    </a:lnTo>
                    <a:lnTo>
                      <a:pt x="70" y="10"/>
                    </a:lnTo>
                    <a:lnTo>
                      <a:pt x="80" y="14"/>
                    </a:lnTo>
                    <a:lnTo>
                      <a:pt x="84" y="16"/>
                    </a:lnTo>
                    <a:lnTo>
                      <a:pt x="84" y="18"/>
                    </a:lnTo>
                    <a:lnTo>
                      <a:pt x="84" y="20"/>
                    </a:lnTo>
                    <a:lnTo>
                      <a:pt x="82" y="22"/>
                    </a:lnTo>
                    <a:lnTo>
                      <a:pt x="72" y="22"/>
                    </a:lnTo>
                    <a:lnTo>
                      <a:pt x="72" y="22"/>
                    </a:lnTo>
                    <a:lnTo>
                      <a:pt x="60" y="22"/>
                    </a:lnTo>
                    <a:lnTo>
                      <a:pt x="48" y="24"/>
                    </a:lnTo>
                    <a:lnTo>
                      <a:pt x="44" y="24"/>
                    </a:lnTo>
                    <a:lnTo>
                      <a:pt x="44" y="26"/>
                    </a:lnTo>
                    <a:lnTo>
                      <a:pt x="48" y="30"/>
                    </a:lnTo>
                    <a:lnTo>
                      <a:pt x="54" y="32"/>
                    </a:lnTo>
                    <a:lnTo>
                      <a:pt x="54" y="32"/>
                    </a:lnTo>
                    <a:lnTo>
                      <a:pt x="62" y="36"/>
                    </a:lnTo>
                    <a:lnTo>
                      <a:pt x="64" y="38"/>
                    </a:lnTo>
                    <a:lnTo>
                      <a:pt x="64" y="42"/>
                    </a:lnTo>
                    <a:lnTo>
                      <a:pt x="60" y="44"/>
                    </a:lnTo>
                    <a:lnTo>
                      <a:pt x="48" y="46"/>
                    </a:lnTo>
                    <a:lnTo>
                      <a:pt x="32" y="46"/>
                    </a:lnTo>
                    <a:lnTo>
                      <a:pt x="32" y="46"/>
                    </a:lnTo>
                    <a:lnTo>
                      <a:pt x="24" y="48"/>
                    </a:lnTo>
                    <a:lnTo>
                      <a:pt x="20" y="50"/>
                    </a:lnTo>
                    <a:lnTo>
                      <a:pt x="16" y="54"/>
                    </a:lnTo>
                    <a:lnTo>
                      <a:pt x="16" y="60"/>
                    </a:lnTo>
                    <a:lnTo>
                      <a:pt x="18" y="66"/>
                    </a:lnTo>
                    <a:lnTo>
                      <a:pt x="22" y="70"/>
                    </a:lnTo>
                    <a:lnTo>
                      <a:pt x="28" y="74"/>
                    </a:lnTo>
                    <a:lnTo>
                      <a:pt x="36" y="76"/>
                    </a:lnTo>
                    <a:lnTo>
                      <a:pt x="36" y="76"/>
                    </a:lnTo>
                    <a:lnTo>
                      <a:pt x="44" y="78"/>
                    </a:lnTo>
                    <a:lnTo>
                      <a:pt x="48" y="80"/>
                    </a:lnTo>
                    <a:lnTo>
                      <a:pt x="50" y="84"/>
                    </a:lnTo>
                    <a:lnTo>
                      <a:pt x="48" y="86"/>
                    </a:lnTo>
                    <a:lnTo>
                      <a:pt x="42" y="90"/>
                    </a:lnTo>
                    <a:lnTo>
                      <a:pt x="36" y="90"/>
                    </a:lnTo>
                    <a:lnTo>
                      <a:pt x="30" y="90"/>
                    </a:lnTo>
                    <a:lnTo>
                      <a:pt x="22" y="90"/>
                    </a:lnTo>
                    <a:lnTo>
                      <a:pt x="22" y="90"/>
                    </a:lnTo>
                    <a:lnTo>
                      <a:pt x="14" y="88"/>
                    </a:lnTo>
                    <a:lnTo>
                      <a:pt x="8" y="88"/>
                    </a:lnTo>
                    <a:lnTo>
                      <a:pt x="4" y="90"/>
                    </a:lnTo>
                    <a:lnTo>
                      <a:pt x="2" y="92"/>
                    </a:lnTo>
                    <a:lnTo>
                      <a:pt x="0" y="94"/>
                    </a:lnTo>
                    <a:lnTo>
                      <a:pt x="2" y="96"/>
                    </a:lnTo>
                    <a:lnTo>
                      <a:pt x="6" y="100"/>
                    </a:lnTo>
                    <a:lnTo>
                      <a:pt x="12" y="104"/>
                    </a:lnTo>
                    <a:lnTo>
                      <a:pt x="12" y="10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9" name="Google Shape;10464;p178">
                <a:extLst>
                  <a:ext uri="{FF2B5EF4-FFF2-40B4-BE49-F238E27FC236}">
                    <a16:creationId xmlns:a16="http://schemas.microsoft.com/office/drawing/2014/main" id="{F1E5EA8D-CD40-F460-D381-50CE69AD4B21}"/>
                  </a:ext>
                </a:extLst>
              </p:cNvPr>
              <p:cNvSpPr/>
              <p:nvPr/>
            </p:nvSpPr>
            <p:spPr>
              <a:xfrm>
                <a:off x="1517650" y="3489325"/>
                <a:ext cx="76200" cy="104775"/>
              </a:xfrm>
              <a:custGeom>
                <a:avLst/>
                <a:gdLst/>
                <a:ahLst/>
                <a:cxnLst/>
                <a:rect l="l" t="t" r="r" b="b"/>
                <a:pathLst>
                  <a:path w="48" h="66" extrusionOk="0">
                    <a:moveTo>
                      <a:pt x="6" y="4"/>
                    </a:moveTo>
                    <a:lnTo>
                      <a:pt x="6" y="4"/>
                    </a:lnTo>
                    <a:lnTo>
                      <a:pt x="2" y="8"/>
                    </a:lnTo>
                    <a:lnTo>
                      <a:pt x="0" y="10"/>
                    </a:lnTo>
                    <a:lnTo>
                      <a:pt x="0" y="16"/>
                    </a:lnTo>
                    <a:lnTo>
                      <a:pt x="2" y="20"/>
                    </a:lnTo>
                    <a:lnTo>
                      <a:pt x="6" y="30"/>
                    </a:lnTo>
                    <a:lnTo>
                      <a:pt x="14" y="42"/>
                    </a:lnTo>
                    <a:lnTo>
                      <a:pt x="24" y="52"/>
                    </a:lnTo>
                    <a:lnTo>
                      <a:pt x="34" y="60"/>
                    </a:lnTo>
                    <a:lnTo>
                      <a:pt x="42" y="64"/>
                    </a:lnTo>
                    <a:lnTo>
                      <a:pt x="44" y="66"/>
                    </a:lnTo>
                    <a:lnTo>
                      <a:pt x="48" y="64"/>
                    </a:lnTo>
                    <a:lnTo>
                      <a:pt x="48" y="64"/>
                    </a:lnTo>
                    <a:lnTo>
                      <a:pt x="48" y="62"/>
                    </a:lnTo>
                    <a:lnTo>
                      <a:pt x="48" y="58"/>
                    </a:lnTo>
                    <a:lnTo>
                      <a:pt x="44" y="46"/>
                    </a:lnTo>
                    <a:lnTo>
                      <a:pt x="38" y="34"/>
                    </a:lnTo>
                    <a:lnTo>
                      <a:pt x="36" y="28"/>
                    </a:lnTo>
                    <a:lnTo>
                      <a:pt x="34" y="22"/>
                    </a:lnTo>
                    <a:lnTo>
                      <a:pt x="34" y="22"/>
                    </a:lnTo>
                    <a:lnTo>
                      <a:pt x="32" y="12"/>
                    </a:lnTo>
                    <a:lnTo>
                      <a:pt x="32" y="8"/>
                    </a:lnTo>
                    <a:lnTo>
                      <a:pt x="28" y="4"/>
                    </a:lnTo>
                    <a:lnTo>
                      <a:pt x="24" y="2"/>
                    </a:lnTo>
                    <a:lnTo>
                      <a:pt x="20" y="0"/>
                    </a:lnTo>
                    <a:lnTo>
                      <a:pt x="14" y="2"/>
                    </a:lnTo>
                    <a:lnTo>
                      <a:pt x="6" y="4"/>
                    </a:lnTo>
                    <a:lnTo>
                      <a:pt x="6"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0" name="Google Shape;10465;p178">
                <a:extLst>
                  <a:ext uri="{FF2B5EF4-FFF2-40B4-BE49-F238E27FC236}">
                    <a16:creationId xmlns:a16="http://schemas.microsoft.com/office/drawing/2014/main" id="{5C5A7C89-22F9-AED2-443D-AB5AD691EF95}"/>
                  </a:ext>
                </a:extLst>
              </p:cNvPr>
              <p:cNvSpPr/>
              <p:nvPr/>
            </p:nvSpPr>
            <p:spPr>
              <a:xfrm>
                <a:off x="2206625" y="1831975"/>
                <a:ext cx="511175" cy="215900"/>
              </a:xfrm>
              <a:custGeom>
                <a:avLst/>
                <a:gdLst/>
                <a:ahLst/>
                <a:cxnLst/>
                <a:rect l="l" t="t" r="r" b="b"/>
                <a:pathLst>
                  <a:path w="322" h="136" extrusionOk="0">
                    <a:moveTo>
                      <a:pt x="40" y="30"/>
                    </a:moveTo>
                    <a:lnTo>
                      <a:pt x="40" y="30"/>
                    </a:lnTo>
                    <a:lnTo>
                      <a:pt x="34" y="30"/>
                    </a:lnTo>
                    <a:lnTo>
                      <a:pt x="30" y="34"/>
                    </a:lnTo>
                    <a:lnTo>
                      <a:pt x="28" y="36"/>
                    </a:lnTo>
                    <a:lnTo>
                      <a:pt x="28" y="40"/>
                    </a:lnTo>
                    <a:lnTo>
                      <a:pt x="28" y="42"/>
                    </a:lnTo>
                    <a:lnTo>
                      <a:pt x="32" y="46"/>
                    </a:lnTo>
                    <a:lnTo>
                      <a:pt x="36" y="48"/>
                    </a:lnTo>
                    <a:lnTo>
                      <a:pt x="44" y="48"/>
                    </a:lnTo>
                    <a:lnTo>
                      <a:pt x="44" y="48"/>
                    </a:lnTo>
                    <a:lnTo>
                      <a:pt x="54" y="48"/>
                    </a:lnTo>
                    <a:lnTo>
                      <a:pt x="60" y="50"/>
                    </a:lnTo>
                    <a:lnTo>
                      <a:pt x="58" y="52"/>
                    </a:lnTo>
                    <a:lnTo>
                      <a:pt x="56" y="52"/>
                    </a:lnTo>
                    <a:lnTo>
                      <a:pt x="40" y="52"/>
                    </a:lnTo>
                    <a:lnTo>
                      <a:pt x="40" y="52"/>
                    </a:lnTo>
                    <a:lnTo>
                      <a:pt x="30" y="54"/>
                    </a:lnTo>
                    <a:lnTo>
                      <a:pt x="22" y="56"/>
                    </a:lnTo>
                    <a:lnTo>
                      <a:pt x="16" y="60"/>
                    </a:lnTo>
                    <a:lnTo>
                      <a:pt x="12" y="64"/>
                    </a:lnTo>
                    <a:lnTo>
                      <a:pt x="10" y="66"/>
                    </a:lnTo>
                    <a:lnTo>
                      <a:pt x="12" y="70"/>
                    </a:lnTo>
                    <a:lnTo>
                      <a:pt x="14" y="72"/>
                    </a:lnTo>
                    <a:lnTo>
                      <a:pt x="20" y="70"/>
                    </a:lnTo>
                    <a:lnTo>
                      <a:pt x="20" y="70"/>
                    </a:lnTo>
                    <a:lnTo>
                      <a:pt x="34" y="68"/>
                    </a:lnTo>
                    <a:lnTo>
                      <a:pt x="46" y="68"/>
                    </a:lnTo>
                    <a:lnTo>
                      <a:pt x="52" y="68"/>
                    </a:lnTo>
                    <a:lnTo>
                      <a:pt x="52" y="70"/>
                    </a:lnTo>
                    <a:lnTo>
                      <a:pt x="48" y="70"/>
                    </a:lnTo>
                    <a:lnTo>
                      <a:pt x="48" y="70"/>
                    </a:lnTo>
                    <a:lnTo>
                      <a:pt x="34" y="74"/>
                    </a:lnTo>
                    <a:lnTo>
                      <a:pt x="16" y="78"/>
                    </a:lnTo>
                    <a:lnTo>
                      <a:pt x="2" y="82"/>
                    </a:lnTo>
                    <a:lnTo>
                      <a:pt x="0" y="84"/>
                    </a:lnTo>
                    <a:lnTo>
                      <a:pt x="0" y="86"/>
                    </a:lnTo>
                    <a:lnTo>
                      <a:pt x="0" y="86"/>
                    </a:lnTo>
                    <a:lnTo>
                      <a:pt x="4" y="90"/>
                    </a:lnTo>
                    <a:lnTo>
                      <a:pt x="12" y="90"/>
                    </a:lnTo>
                    <a:lnTo>
                      <a:pt x="22" y="92"/>
                    </a:lnTo>
                    <a:lnTo>
                      <a:pt x="34" y="96"/>
                    </a:lnTo>
                    <a:lnTo>
                      <a:pt x="34" y="96"/>
                    </a:lnTo>
                    <a:lnTo>
                      <a:pt x="46" y="100"/>
                    </a:lnTo>
                    <a:lnTo>
                      <a:pt x="54" y="102"/>
                    </a:lnTo>
                    <a:lnTo>
                      <a:pt x="64" y="100"/>
                    </a:lnTo>
                    <a:lnTo>
                      <a:pt x="72" y="92"/>
                    </a:lnTo>
                    <a:lnTo>
                      <a:pt x="72" y="92"/>
                    </a:lnTo>
                    <a:lnTo>
                      <a:pt x="82" y="84"/>
                    </a:lnTo>
                    <a:lnTo>
                      <a:pt x="90" y="76"/>
                    </a:lnTo>
                    <a:lnTo>
                      <a:pt x="92" y="76"/>
                    </a:lnTo>
                    <a:lnTo>
                      <a:pt x="94" y="76"/>
                    </a:lnTo>
                    <a:lnTo>
                      <a:pt x="96" y="78"/>
                    </a:lnTo>
                    <a:lnTo>
                      <a:pt x="94" y="84"/>
                    </a:lnTo>
                    <a:lnTo>
                      <a:pt x="94" y="84"/>
                    </a:lnTo>
                    <a:lnTo>
                      <a:pt x="92" y="90"/>
                    </a:lnTo>
                    <a:lnTo>
                      <a:pt x="94" y="92"/>
                    </a:lnTo>
                    <a:lnTo>
                      <a:pt x="98" y="94"/>
                    </a:lnTo>
                    <a:lnTo>
                      <a:pt x="106" y="94"/>
                    </a:lnTo>
                    <a:lnTo>
                      <a:pt x="124" y="90"/>
                    </a:lnTo>
                    <a:lnTo>
                      <a:pt x="146" y="88"/>
                    </a:lnTo>
                    <a:lnTo>
                      <a:pt x="146" y="88"/>
                    </a:lnTo>
                    <a:lnTo>
                      <a:pt x="154" y="88"/>
                    </a:lnTo>
                    <a:lnTo>
                      <a:pt x="158" y="90"/>
                    </a:lnTo>
                    <a:lnTo>
                      <a:pt x="156" y="94"/>
                    </a:lnTo>
                    <a:lnTo>
                      <a:pt x="150" y="98"/>
                    </a:lnTo>
                    <a:lnTo>
                      <a:pt x="130" y="104"/>
                    </a:lnTo>
                    <a:lnTo>
                      <a:pt x="118" y="108"/>
                    </a:lnTo>
                    <a:lnTo>
                      <a:pt x="106" y="110"/>
                    </a:lnTo>
                    <a:lnTo>
                      <a:pt x="106" y="110"/>
                    </a:lnTo>
                    <a:lnTo>
                      <a:pt x="96" y="112"/>
                    </a:lnTo>
                    <a:lnTo>
                      <a:pt x="88" y="114"/>
                    </a:lnTo>
                    <a:lnTo>
                      <a:pt x="84" y="116"/>
                    </a:lnTo>
                    <a:lnTo>
                      <a:pt x="82" y="120"/>
                    </a:lnTo>
                    <a:lnTo>
                      <a:pt x="84" y="124"/>
                    </a:lnTo>
                    <a:lnTo>
                      <a:pt x="88" y="128"/>
                    </a:lnTo>
                    <a:lnTo>
                      <a:pt x="96" y="132"/>
                    </a:lnTo>
                    <a:lnTo>
                      <a:pt x="104" y="134"/>
                    </a:lnTo>
                    <a:lnTo>
                      <a:pt x="104" y="134"/>
                    </a:lnTo>
                    <a:lnTo>
                      <a:pt x="116" y="136"/>
                    </a:lnTo>
                    <a:lnTo>
                      <a:pt x="130" y="134"/>
                    </a:lnTo>
                    <a:lnTo>
                      <a:pt x="144" y="132"/>
                    </a:lnTo>
                    <a:lnTo>
                      <a:pt x="158" y="128"/>
                    </a:lnTo>
                    <a:lnTo>
                      <a:pt x="184" y="116"/>
                    </a:lnTo>
                    <a:lnTo>
                      <a:pt x="194" y="110"/>
                    </a:lnTo>
                    <a:lnTo>
                      <a:pt x="202" y="104"/>
                    </a:lnTo>
                    <a:lnTo>
                      <a:pt x="202" y="104"/>
                    </a:lnTo>
                    <a:lnTo>
                      <a:pt x="206" y="102"/>
                    </a:lnTo>
                    <a:lnTo>
                      <a:pt x="212" y="100"/>
                    </a:lnTo>
                    <a:lnTo>
                      <a:pt x="220" y="102"/>
                    </a:lnTo>
                    <a:lnTo>
                      <a:pt x="230" y="104"/>
                    </a:lnTo>
                    <a:lnTo>
                      <a:pt x="236" y="104"/>
                    </a:lnTo>
                    <a:lnTo>
                      <a:pt x="240" y="102"/>
                    </a:lnTo>
                    <a:lnTo>
                      <a:pt x="240" y="102"/>
                    </a:lnTo>
                    <a:lnTo>
                      <a:pt x="246" y="100"/>
                    </a:lnTo>
                    <a:lnTo>
                      <a:pt x="252" y="98"/>
                    </a:lnTo>
                    <a:lnTo>
                      <a:pt x="268" y="98"/>
                    </a:lnTo>
                    <a:lnTo>
                      <a:pt x="284" y="100"/>
                    </a:lnTo>
                    <a:lnTo>
                      <a:pt x="302" y="98"/>
                    </a:lnTo>
                    <a:lnTo>
                      <a:pt x="302" y="98"/>
                    </a:lnTo>
                    <a:lnTo>
                      <a:pt x="310" y="96"/>
                    </a:lnTo>
                    <a:lnTo>
                      <a:pt x="316" y="88"/>
                    </a:lnTo>
                    <a:lnTo>
                      <a:pt x="320" y="80"/>
                    </a:lnTo>
                    <a:lnTo>
                      <a:pt x="322" y="72"/>
                    </a:lnTo>
                    <a:lnTo>
                      <a:pt x="322" y="62"/>
                    </a:lnTo>
                    <a:lnTo>
                      <a:pt x="320" y="54"/>
                    </a:lnTo>
                    <a:lnTo>
                      <a:pt x="316" y="48"/>
                    </a:lnTo>
                    <a:lnTo>
                      <a:pt x="312" y="42"/>
                    </a:lnTo>
                    <a:lnTo>
                      <a:pt x="312" y="42"/>
                    </a:lnTo>
                    <a:lnTo>
                      <a:pt x="306" y="42"/>
                    </a:lnTo>
                    <a:lnTo>
                      <a:pt x="302" y="42"/>
                    </a:lnTo>
                    <a:lnTo>
                      <a:pt x="298" y="42"/>
                    </a:lnTo>
                    <a:lnTo>
                      <a:pt x="294" y="44"/>
                    </a:lnTo>
                    <a:lnTo>
                      <a:pt x="290" y="50"/>
                    </a:lnTo>
                    <a:lnTo>
                      <a:pt x="286" y="52"/>
                    </a:lnTo>
                    <a:lnTo>
                      <a:pt x="282" y="54"/>
                    </a:lnTo>
                    <a:lnTo>
                      <a:pt x="282" y="54"/>
                    </a:lnTo>
                    <a:lnTo>
                      <a:pt x="276" y="54"/>
                    </a:lnTo>
                    <a:lnTo>
                      <a:pt x="272" y="52"/>
                    </a:lnTo>
                    <a:lnTo>
                      <a:pt x="264" y="46"/>
                    </a:lnTo>
                    <a:lnTo>
                      <a:pt x="250" y="28"/>
                    </a:lnTo>
                    <a:lnTo>
                      <a:pt x="250" y="28"/>
                    </a:lnTo>
                    <a:lnTo>
                      <a:pt x="246" y="24"/>
                    </a:lnTo>
                    <a:lnTo>
                      <a:pt x="244" y="20"/>
                    </a:lnTo>
                    <a:lnTo>
                      <a:pt x="242" y="8"/>
                    </a:lnTo>
                    <a:lnTo>
                      <a:pt x="240" y="4"/>
                    </a:lnTo>
                    <a:lnTo>
                      <a:pt x="238" y="2"/>
                    </a:lnTo>
                    <a:lnTo>
                      <a:pt x="236" y="0"/>
                    </a:lnTo>
                    <a:lnTo>
                      <a:pt x="230" y="0"/>
                    </a:lnTo>
                    <a:lnTo>
                      <a:pt x="230" y="0"/>
                    </a:lnTo>
                    <a:lnTo>
                      <a:pt x="224" y="2"/>
                    </a:lnTo>
                    <a:lnTo>
                      <a:pt x="216" y="4"/>
                    </a:lnTo>
                    <a:lnTo>
                      <a:pt x="202" y="14"/>
                    </a:lnTo>
                    <a:lnTo>
                      <a:pt x="198" y="20"/>
                    </a:lnTo>
                    <a:lnTo>
                      <a:pt x="196" y="24"/>
                    </a:lnTo>
                    <a:lnTo>
                      <a:pt x="196" y="28"/>
                    </a:lnTo>
                    <a:lnTo>
                      <a:pt x="202" y="30"/>
                    </a:lnTo>
                    <a:lnTo>
                      <a:pt x="202" y="30"/>
                    </a:lnTo>
                    <a:lnTo>
                      <a:pt x="208" y="30"/>
                    </a:lnTo>
                    <a:lnTo>
                      <a:pt x="212" y="32"/>
                    </a:lnTo>
                    <a:lnTo>
                      <a:pt x="214" y="36"/>
                    </a:lnTo>
                    <a:lnTo>
                      <a:pt x="214" y="38"/>
                    </a:lnTo>
                    <a:lnTo>
                      <a:pt x="210" y="44"/>
                    </a:lnTo>
                    <a:lnTo>
                      <a:pt x="204" y="48"/>
                    </a:lnTo>
                    <a:lnTo>
                      <a:pt x="204" y="48"/>
                    </a:lnTo>
                    <a:lnTo>
                      <a:pt x="202" y="50"/>
                    </a:lnTo>
                    <a:lnTo>
                      <a:pt x="204" y="52"/>
                    </a:lnTo>
                    <a:lnTo>
                      <a:pt x="212" y="58"/>
                    </a:lnTo>
                    <a:lnTo>
                      <a:pt x="222" y="62"/>
                    </a:lnTo>
                    <a:lnTo>
                      <a:pt x="224" y="66"/>
                    </a:lnTo>
                    <a:lnTo>
                      <a:pt x="224" y="68"/>
                    </a:lnTo>
                    <a:lnTo>
                      <a:pt x="224" y="68"/>
                    </a:lnTo>
                    <a:lnTo>
                      <a:pt x="220" y="70"/>
                    </a:lnTo>
                    <a:lnTo>
                      <a:pt x="212" y="72"/>
                    </a:lnTo>
                    <a:lnTo>
                      <a:pt x="192" y="70"/>
                    </a:lnTo>
                    <a:lnTo>
                      <a:pt x="172" y="66"/>
                    </a:lnTo>
                    <a:lnTo>
                      <a:pt x="164" y="62"/>
                    </a:lnTo>
                    <a:lnTo>
                      <a:pt x="162" y="58"/>
                    </a:lnTo>
                    <a:lnTo>
                      <a:pt x="162" y="58"/>
                    </a:lnTo>
                    <a:lnTo>
                      <a:pt x="158" y="52"/>
                    </a:lnTo>
                    <a:lnTo>
                      <a:pt x="152" y="48"/>
                    </a:lnTo>
                    <a:lnTo>
                      <a:pt x="136" y="36"/>
                    </a:lnTo>
                    <a:lnTo>
                      <a:pt x="114" y="30"/>
                    </a:lnTo>
                    <a:lnTo>
                      <a:pt x="106" y="28"/>
                    </a:lnTo>
                    <a:lnTo>
                      <a:pt x="98" y="28"/>
                    </a:lnTo>
                    <a:lnTo>
                      <a:pt x="98" y="28"/>
                    </a:lnTo>
                    <a:lnTo>
                      <a:pt x="92" y="30"/>
                    </a:lnTo>
                    <a:lnTo>
                      <a:pt x="88" y="28"/>
                    </a:lnTo>
                    <a:lnTo>
                      <a:pt x="86" y="26"/>
                    </a:lnTo>
                    <a:lnTo>
                      <a:pt x="82" y="22"/>
                    </a:lnTo>
                    <a:lnTo>
                      <a:pt x="78" y="16"/>
                    </a:lnTo>
                    <a:lnTo>
                      <a:pt x="74" y="14"/>
                    </a:lnTo>
                    <a:lnTo>
                      <a:pt x="68" y="12"/>
                    </a:lnTo>
                    <a:lnTo>
                      <a:pt x="68" y="12"/>
                    </a:lnTo>
                    <a:lnTo>
                      <a:pt x="62" y="14"/>
                    </a:lnTo>
                    <a:lnTo>
                      <a:pt x="58" y="14"/>
                    </a:lnTo>
                    <a:lnTo>
                      <a:pt x="54" y="20"/>
                    </a:lnTo>
                    <a:lnTo>
                      <a:pt x="48" y="26"/>
                    </a:lnTo>
                    <a:lnTo>
                      <a:pt x="44" y="28"/>
                    </a:lnTo>
                    <a:lnTo>
                      <a:pt x="40" y="30"/>
                    </a:lnTo>
                    <a:lnTo>
                      <a:pt x="40" y="3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1" name="Google Shape;10466;p178">
                <a:extLst>
                  <a:ext uri="{FF2B5EF4-FFF2-40B4-BE49-F238E27FC236}">
                    <a16:creationId xmlns:a16="http://schemas.microsoft.com/office/drawing/2014/main" id="{98C7C5AF-5B63-4009-463E-159CF6BE6C56}"/>
                  </a:ext>
                </a:extLst>
              </p:cNvPr>
              <p:cNvSpPr/>
              <p:nvPr/>
            </p:nvSpPr>
            <p:spPr>
              <a:xfrm>
                <a:off x="574675" y="3213100"/>
                <a:ext cx="117475" cy="111125"/>
              </a:xfrm>
              <a:custGeom>
                <a:avLst/>
                <a:gdLst/>
                <a:ahLst/>
                <a:cxnLst/>
                <a:rect l="l" t="t" r="r" b="b"/>
                <a:pathLst>
                  <a:path w="74" h="70" extrusionOk="0">
                    <a:moveTo>
                      <a:pt x="66" y="4"/>
                    </a:moveTo>
                    <a:lnTo>
                      <a:pt x="66" y="4"/>
                    </a:lnTo>
                    <a:lnTo>
                      <a:pt x="64" y="0"/>
                    </a:lnTo>
                    <a:lnTo>
                      <a:pt x="60" y="0"/>
                    </a:lnTo>
                    <a:lnTo>
                      <a:pt x="54" y="4"/>
                    </a:lnTo>
                    <a:lnTo>
                      <a:pt x="44" y="12"/>
                    </a:lnTo>
                    <a:lnTo>
                      <a:pt x="44" y="12"/>
                    </a:lnTo>
                    <a:lnTo>
                      <a:pt x="28" y="28"/>
                    </a:lnTo>
                    <a:lnTo>
                      <a:pt x="24" y="34"/>
                    </a:lnTo>
                    <a:lnTo>
                      <a:pt x="20" y="40"/>
                    </a:lnTo>
                    <a:lnTo>
                      <a:pt x="20" y="40"/>
                    </a:lnTo>
                    <a:lnTo>
                      <a:pt x="20" y="42"/>
                    </a:lnTo>
                    <a:lnTo>
                      <a:pt x="18" y="42"/>
                    </a:lnTo>
                    <a:lnTo>
                      <a:pt x="12" y="42"/>
                    </a:lnTo>
                    <a:lnTo>
                      <a:pt x="6" y="44"/>
                    </a:lnTo>
                    <a:lnTo>
                      <a:pt x="2" y="44"/>
                    </a:lnTo>
                    <a:lnTo>
                      <a:pt x="0" y="46"/>
                    </a:lnTo>
                    <a:lnTo>
                      <a:pt x="0" y="46"/>
                    </a:lnTo>
                    <a:lnTo>
                      <a:pt x="0" y="54"/>
                    </a:lnTo>
                    <a:lnTo>
                      <a:pt x="2" y="62"/>
                    </a:lnTo>
                    <a:lnTo>
                      <a:pt x="6" y="68"/>
                    </a:lnTo>
                    <a:lnTo>
                      <a:pt x="8" y="70"/>
                    </a:lnTo>
                    <a:lnTo>
                      <a:pt x="12" y="68"/>
                    </a:lnTo>
                    <a:lnTo>
                      <a:pt x="12" y="68"/>
                    </a:lnTo>
                    <a:lnTo>
                      <a:pt x="18" y="66"/>
                    </a:lnTo>
                    <a:lnTo>
                      <a:pt x="20" y="66"/>
                    </a:lnTo>
                    <a:lnTo>
                      <a:pt x="24" y="68"/>
                    </a:lnTo>
                    <a:lnTo>
                      <a:pt x="26" y="68"/>
                    </a:lnTo>
                    <a:lnTo>
                      <a:pt x="26" y="68"/>
                    </a:lnTo>
                    <a:lnTo>
                      <a:pt x="34" y="66"/>
                    </a:lnTo>
                    <a:lnTo>
                      <a:pt x="44" y="58"/>
                    </a:lnTo>
                    <a:lnTo>
                      <a:pt x="56" y="50"/>
                    </a:lnTo>
                    <a:lnTo>
                      <a:pt x="62" y="42"/>
                    </a:lnTo>
                    <a:lnTo>
                      <a:pt x="62" y="42"/>
                    </a:lnTo>
                    <a:lnTo>
                      <a:pt x="64" y="40"/>
                    </a:lnTo>
                    <a:lnTo>
                      <a:pt x="64" y="38"/>
                    </a:lnTo>
                    <a:lnTo>
                      <a:pt x="60" y="34"/>
                    </a:lnTo>
                    <a:lnTo>
                      <a:pt x="54" y="30"/>
                    </a:lnTo>
                    <a:lnTo>
                      <a:pt x="52" y="26"/>
                    </a:lnTo>
                    <a:lnTo>
                      <a:pt x="52" y="26"/>
                    </a:lnTo>
                    <a:lnTo>
                      <a:pt x="52" y="24"/>
                    </a:lnTo>
                    <a:lnTo>
                      <a:pt x="54" y="24"/>
                    </a:lnTo>
                    <a:lnTo>
                      <a:pt x="58" y="22"/>
                    </a:lnTo>
                    <a:lnTo>
                      <a:pt x="72" y="18"/>
                    </a:lnTo>
                    <a:lnTo>
                      <a:pt x="72" y="18"/>
                    </a:lnTo>
                    <a:lnTo>
                      <a:pt x="72" y="16"/>
                    </a:lnTo>
                    <a:lnTo>
                      <a:pt x="74" y="14"/>
                    </a:lnTo>
                    <a:lnTo>
                      <a:pt x="70" y="12"/>
                    </a:lnTo>
                    <a:lnTo>
                      <a:pt x="68" y="8"/>
                    </a:lnTo>
                    <a:lnTo>
                      <a:pt x="66" y="4"/>
                    </a:lnTo>
                    <a:lnTo>
                      <a:pt x="66"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2" name="Google Shape;10467;p178">
                <a:extLst>
                  <a:ext uri="{FF2B5EF4-FFF2-40B4-BE49-F238E27FC236}">
                    <a16:creationId xmlns:a16="http://schemas.microsoft.com/office/drawing/2014/main" id="{4A38AFC0-FDAA-CAB2-EB81-97D06E5D8380}"/>
                  </a:ext>
                </a:extLst>
              </p:cNvPr>
              <p:cNvSpPr/>
              <p:nvPr/>
            </p:nvSpPr>
            <p:spPr>
              <a:xfrm>
                <a:off x="130175" y="3444875"/>
                <a:ext cx="69850" cy="28575"/>
              </a:xfrm>
              <a:custGeom>
                <a:avLst/>
                <a:gdLst/>
                <a:ahLst/>
                <a:cxnLst/>
                <a:rect l="l" t="t" r="r" b="b"/>
                <a:pathLst>
                  <a:path w="44" h="18" extrusionOk="0">
                    <a:moveTo>
                      <a:pt x="40" y="0"/>
                    </a:moveTo>
                    <a:lnTo>
                      <a:pt x="40" y="0"/>
                    </a:lnTo>
                    <a:lnTo>
                      <a:pt x="34" y="0"/>
                    </a:lnTo>
                    <a:lnTo>
                      <a:pt x="26" y="0"/>
                    </a:lnTo>
                    <a:lnTo>
                      <a:pt x="12" y="6"/>
                    </a:lnTo>
                    <a:lnTo>
                      <a:pt x="2" y="14"/>
                    </a:lnTo>
                    <a:lnTo>
                      <a:pt x="0" y="16"/>
                    </a:lnTo>
                    <a:lnTo>
                      <a:pt x="4" y="18"/>
                    </a:lnTo>
                    <a:lnTo>
                      <a:pt x="4" y="18"/>
                    </a:lnTo>
                    <a:lnTo>
                      <a:pt x="8" y="18"/>
                    </a:lnTo>
                    <a:lnTo>
                      <a:pt x="14" y="16"/>
                    </a:lnTo>
                    <a:lnTo>
                      <a:pt x="18" y="12"/>
                    </a:lnTo>
                    <a:lnTo>
                      <a:pt x="24" y="10"/>
                    </a:lnTo>
                    <a:lnTo>
                      <a:pt x="24" y="10"/>
                    </a:lnTo>
                    <a:lnTo>
                      <a:pt x="34" y="10"/>
                    </a:lnTo>
                    <a:lnTo>
                      <a:pt x="40" y="8"/>
                    </a:lnTo>
                    <a:lnTo>
                      <a:pt x="44" y="6"/>
                    </a:lnTo>
                    <a:lnTo>
                      <a:pt x="44" y="4"/>
                    </a:lnTo>
                    <a:lnTo>
                      <a:pt x="44" y="2"/>
                    </a:lnTo>
                    <a:lnTo>
                      <a:pt x="40" y="0"/>
                    </a:lnTo>
                    <a:lnTo>
                      <a:pt x="40" y="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3" name="Google Shape;10468;p178">
                <a:extLst>
                  <a:ext uri="{FF2B5EF4-FFF2-40B4-BE49-F238E27FC236}">
                    <a16:creationId xmlns:a16="http://schemas.microsoft.com/office/drawing/2014/main" id="{CC228E92-3073-A5EB-A233-A2AD8FD735AD}"/>
                  </a:ext>
                </a:extLst>
              </p:cNvPr>
              <p:cNvSpPr/>
              <p:nvPr/>
            </p:nvSpPr>
            <p:spPr>
              <a:xfrm>
                <a:off x="1968500" y="1758950"/>
                <a:ext cx="320675" cy="161925"/>
              </a:xfrm>
              <a:custGeom>
                <a:avLst/>
                <a:gdLst/>
                <a:ahLst/>
                <a:cxnLst/>
                <a:rect l="l" t="t" r="r" b="b"/>
                <a:pathLst>
                  <a:path w="202" h="102" extrusionOk="0">
                    <a:moveTo>
                      <a:pt x="0" y="82"/>
                    </a:moveTo>
                    <a:lnTo>
                      <a:pt x="0" y="82"/>
                    </a:lnTo>
                    <a:lnTo>
                      <a:pt x="4" y="84"/>
                    </a:lnTo>
                    <a:lnTo>
                      <a:pt x="4" y="86"/>
                    </a:lnTo>
                    <a:lnTo>
                      <a:pt x="6" y="92"/>
                    </a:lnTo>
                    <a:lnTo>
                      <a:pt x="6" y="98"/>
                    </a:lnTo>
                    <a:lnTo>
                      <a:pt x="8" y="98"/>
                    </a:lnTo>
                    <a:lnTo>
                      <a:pt x="10" y="98"/>
                    </a:lnTo>
                    <a:lnTo>
                      <a:pt x="10" y="98"/>
                    </a:lnTo>
                    <a:lnTo>
                      <a:pt x="22" y="92"/>
                    </a:lnTo>
                    <a:lnTo>
                      <a:pt x="26" y="92"/>
                    </a:lnTo>
                    <a:lnTo>
                      <a:pt x="30" y="94"/>
                    </a:lnTo>
                    <a:lnTo>
                      <a:pt x="30" y="94"/>
                    </a:lnTo>
                    <a:lnTo>
                      <a:pt x="34" y="94"/>
                    </a:lnTo>
                    <a:lnTo>
                      <a:pt x="38" y="94"/>
                    </a:lnTo>
                    <a:lnTo>
                      <a:pt x="44" y="92"/>
                    </a:lnTo>
                    <a:lnTo>
                      <a:pt x="52" y="80"/>
                    </a:lnTo>
                    <a:lnTo>
                      <a:pt x="52" y="80"/>
                    </a:lnTo>
                    <a:lnTo>
                      <a:pt x="54" y="80"/>
                    </a:lnTo>
                    <a:lnTo>
                      <a:pt x="54" y="82"/>
                    </a:lnTo>
                    <a:lnTo>
                      <a:pt x="58" y="90"/>
                    </a:lnTo>
                    <a:lnTo>
                      <a:pt x="62" y="98"/>
                    </a:lnTo>
                    <a:lnTo>
                      <a:pt x="66" y="102"/>
                    </a:lnTo>
                    <a:lnTo>
                      <a:pt x="70" y="102"/>
                    </a:lnTo>
                    <a:lnTo>
                      <a:pt x="70" y="102"/>
                    </a:lnTo>
                    <a:lnTo>
                      <a:pt x="76" y="102"/>
                    </a:lnTo>
                    <a:lnTo>
                      <a:pt x="78" y="98"/>
                    </a:lnTo>
                    <a:lnTo>
                      <a:pt x="82" y="88"/>
                    </a:lnTo>
                    <a:lnTo>
                      <a:pt x="88" y="82"/>
                    </a:lnTo>
                    <a:lnTo>
                      <a:pt x="90" y="80"/>
                    </a:lnTo>
                    <a:lnTo>
                      <a:pt x="94" y="82"/>
                    </a:lnTo>
                    <a:lnTo>
                      <a:pt x="94" y="82"/>
                    </a:lnTo>
                    <a:lnTo>
                      <a:pt x="98" y="84"/>
                    </a:lnTo>
                    <a:lnTo>
                      <a:pt x="102" y="84"/>
                    </a:lnTo>
                    <a:lnTo>
                      <a:pt x="104" y="84"/>
                    </a:lnTo>
                    <a:lnTo>
                      <a:pt x="106" y="82"/>
                    </a:lnTo>
                    <a:lnTo>
                      <a:pt x="110" y="76"/>
                    </a:lnTo>
                    <a:lnTo>
                      <a:pt x="112" y="70"/>
                    </a:lnTo>
                    <a:lnTo>
                      <a:pt x="112" y="70"/>
                    </a:lnTo>
                    <a:lnTo>
                      <a:pt x="116" y="54"/>
                    </a:lnTo>
                    <a:lnTo>
                      <a:pt x="120" y="48"/>
                    </a:lnTo>
                    <a:lnTo>
                      <a:pt x="124" y="46"/>
                    </a:lnTo>
                    <a:lnTo>
                      <a:pt x="128" y="44"/>
                    </a:lnTo>
                    <a:lnTo>
                      <a:pt x="128" y="44"/>
                    </a:lnTo>
                    <a:lnTo>
                      <a:pt x="132" y="44"/>
                    </a:lnTo>
                    <a:lnTo>
                      <a:pt x="134" y="46"/>
                    </a:lnTo>
                    <a:lnTo>
                      <a:pt x="134" y="52"/>
                    </a:lnTo>
                    <a:lnTo>
                      <a:pt x="134" y="60"/>
                    </a:lnTo>
                    <a:lnTo>
                      <a:pt x="134" y="64"/>
                    </a:lnTo>
                    <a:lnTo>
                      <a:pt x="136" y="68"/>
                    </a:lnTo>
                    <a:lnTo>
                      <a:pt x="136" y="68"/>
                    </a:lnTo>
                    <a:lnTo>
                      <a:pt x="140" y="74"/>
                    </a:lnTo>
                    <a:lnTo>
                      <a:pt x="144" y="76"/>
                    </a:lnTo>
                    <a:lnTo>
                      <a:pt x="148" y="76"/>
                    </a:lnTo>
                    <a:lnTo>
                      <a:pt x="152" y="74"/>
                    </a:lnTo>
                    <a:lnTo>
                      <a:pt x="158" y="68"/>
                    </a:lnTo>
                    <a:lnTo>
                      <a:pt x="162" y="62"/>
                    </a:lnTo>
                    <a:lnTo>
                      <a:pt x="162" y="62"/>
                    </a:lnTo>
                    <a:lnTo>
                      <a:pt x="162" y="60"/>
                    </a:lnTo>
                    <a:lnTo>
                      <a:pt x="166" y="58"/>
                    </a:lnTo>
                    <a:lnTo>
                      <a:pt x="174" y="58"/>
                    </a:lnTo>
                    <a:lnTo>
                      <a:pt x="180" y="56"/>
                    </a:lnTo>
                    <a:lnTo>
                      <a:pt x="182" y="54"/>
                    </a:lnTo>
                    <a:lnTo>
                      <a:pt x="184" y="52"/>
                    </a:lnTo>
                    <a:lnTo>
                      <a:pt x="184" y="52"/>
                    </a:lnTo>
                    <a:lnTo>
                      <a:pt x="184" y="46"/>
                    </a:lnTo>
                    <a:lnTo>
                      <a:pt x="186" y="42"/>
                    </a:lnTo>
                    <a:lnTo>
                      <a:pt x="186" y="38"/>
                    </a:lnTo>
                    <a:lnTo>
                      <a:pt x="184" y="30"/>
                    </a:lnTo>
                    <a:lnTo>
                      <a:pt x="184" y="30"/>
                    </a:lnTo>
                    <a:lnTo>
                      <a:pt x="182" y="28"/>
                    </a:lnTo>
                    <a:lnTo>
                      <a:pt x="182" y="26"/>
                    </a:lnTo>
                    <a:lnTo>
                      <a:pt x="186" y="22"/>
                    </a:lnTo>
                    <a:lnTo>
                      <a:pt x="194" y="20"/>
                    </a:lnTo>
                    <a:lnTo>
                      <a:pt x="200" y="16"/>
                    </a:lnTo>
                    <a:lnTo>
                      <a:pt x="200" y="16"/>
                    </a:lnTo>
                    <a:lnTo>
                      <a:pt x="202" y="14"/>
                    </a:lnTo>
                    <a:lnTo>
                      <a:pt x="202" y="14"/>
                    </a:lnTo>
                    <a:lnTo>
                      <a:pt x="196" y="12"/>
                    </a:lnTo>
                    <a:lnTo>
                      <a:pt x="188" y="10"/>
                    </a:lnTo>
                    <a:lnTo>
                      <a:pt x="184" y="8"/>
                    </a:lnTo>
                    <a:lnTo>
                      <a:pt x="178" y="4"/>
                    </a:lnTo>
                    <a:lnTo>
                      <a:pt x="178" y="4"/>
                    </a:lnTo>
                    <a:lnTo>
                      <a:pt x="174" y="2"/>
                    </a:lnTo>
                    <a:lnTo>
                      <a:pt x="170" y="0"/>
                    </a:lnTo>
                    <a:lnTo>
                      <a:pt x="168" y="2"/>
                    </a:lnTo>
                    <a:lnTo>
                      <a:pt x="166" y="4"/>
                    </a:lnTo>
                    <a:lnTo>
                      <a:pt x="162" y="8"/>
                    </a:lnTo>
                    <a:lnTo>
                      <a:pt x="162" y="16"/>
                    </a:lnTo>
                    <a:lnTo>
                      <a:pt x="162" y="16"/>
                    </a:lnTo>
                    <a:lnTo>
                      <a:pt x="160" y="18"/>
                    </a:lnTo>
                    <a:lnTo>
                      <a:pt x="158" y="18"/>
                    </a:lnTo>
                    <a:lnTo>
                      <a:pt x="148" y="18"/>
                    </a:lnTo>
                    <a:lnTo>
                      <a:pt x="126" y="12"/>
                    </a:lnTo>
                    <a:lnTo>
                      <a:pt x="126" y="12"/>
                    </a:lnTo>
                    <a:lnTo>
                      <a:pt x="120" y="10"/>
                    </a:lnTo>
                    <a:lnTo>
                      <a:pt x="114" y="12"/>
                    </a:lnTo>
                    <a:lnTo>
                      <a:pt x="102" y="18"/>
                    </a:lnTo>
                    <a:lnTo>
                      <a:pt x="90" y="28"/>
                    </a:lnTo>
                    <a:lnTo>
                      <a:pt x="76" y="38"/>
                    </a:lnTo>
                    <a:lnTo>
                      <a:pt x="76" y="38"/>
                    </a:lnTo>
                    <a:lnTo>
                      <a:pt x="70" y="40"/>
                    </a:lnTo>
                    <a:lnTo>
                      <a:pt x="64" y="46"/>
                    </a:lnTo>
                    <a:lnTo>
                      <a:pt x="56" y="54"/>
                    </a:lnTo>
                    <a:lnTo>
                      <a:pt x="48" y="60"/>
                    </a:lnTo>
                    <a:lnTo>
                      <a:pt x="44" y="62"/>
                    </a:lnTo>
                    <a:lnTo>
                      <a:pt x="38" y="62"/>
                    </a:lnTo>
                    <a:lnTo>
                      <a:pt x="38" y="62"/>
                    </a:lnTo>
                    <a:lnTo>
                      <a:pt x="30" y="62"/>
                    </a:lnTo>
                    <a:lnTo>
                      <a:pt x="22" y="64"/>
                    </a:lnTo>
                    <a:lnTo>
                      <a:pt x="8" y="70"/>
                    </a:lnTo>
                    <a:lnTo>
                      <a:pt x="0" y="78"/>
                    </a:lnTo>
                    <a:lnTo>
                      <a:pt x="0" y="80"/>
                    </a:lnTo>
                    <a:lnTo>
                      <a:pt x="0" y="82"/>
                    </a:lnTo>
                    <a:lnTo>
                      <a:pt x="0" y="8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4" name="Google Shape;10469;p178">
                <a:extLst>
                  <a:ext uri="{FF2B5EF4-FFF2-40B4-BE49-F238E27FC236}">
                    <a16:creationId xmlns:a16="http://schemas.microsoft.com/office/drawing/2014/main" id="{93655B60-EC61-5F95-8E43-CA3FAF451E96}"/>
                  </a:ext>
                </a:extLst>
              </p:cNvPr>
              <p:cNvSpPr/>
              <p:nvPr/>
            </p:nvSpPr>
            <p:spPr>
              <a:xfrm>
                <a:off x="1838325" y="2025650"/>
                <a:ext cx="450850" cy="301625"/>
              </a:xfrm>
              <a:custGeom>
                <a:avLst/>
                <a:gdLst/>
                <a:ahLst/>
                <a:cxnLst/>
                <a:rect l="l" t="t" r="r" b="b"/>
                <a:pathLst>
                  <a:path w="284" h="190" extrusionOk="0">
                    <a:moveTo>
                      <a:pt x="38" y="146"/>
                    </a:moveTo>
                    <a:lnTo>
                      <a:pt x="38" y="146"/>
                    </a:lnTo>
                    <a:lnTo>
                      <a:pt x="46" y="150"/>
                    </a:lnTo>
                    <a:lnTo>
                      <a:pt x="52" y="154"/>
                    </a:lnTo>
                    <a:lnTo>
                      <a:pt x="60" y="170"/>
                    </a:lnTo>
                    <a:lnTo>
                      <a:pt x="68" y="184"/>
                    </a:lnTo>
                    <a:lnTo>
                      <a:pt x="72" y="188"/>
                    </a:lnTo>
                    <a:lnTo>
                      <a:pt x="76" y="190"/>
                    </a:lnTo>
                    <a:lnTo>
                      <a:pt x="76" y="190"/>
                    </a:lnTo>
                    <a:lnTo>
                      <a:pt x="80" y="188"/>
                    </a:lnTo>
                    <a:lnTo>
                      <a:pt x="82" y="188"/>
                    </a:lnTo>
                    <a:lnTo>
                      <a:pt x="84" y="184"/>
                    </a:lnTo>
                    <a:lnTo>
                      <a:pt x="86" y="180"/>
                    </a:lnTo>
                    <a:lnTo>
                      <a:pt x="90" y="178"/>
                    </a:lnTo>
                    <a:lnTo>
                      <a:pt x="94" y="178"/>
                    </a:lnTo>
                    <a:lnTo>
                      <a:pt x="94" y="178"/>
                    </a:lnTo>
                    <a:lnTo>
                      <a:pt x="104" y="176"/>
                    </a:lnTo>
                    <a:lnTo>
                      <a:pt x="108" y="174"/>
                    </a:lnTo>
                    <a:lnTo>
                      <a:pt x="114" y="170"/>
                    </a:lnTo>
                    <a:lnTo>
                      <a:pt x="122" y="170"/>
                    </a:lnTo>
                    <a:lnTo>
                      <a:pt x="122" y="170"/>
                    </a:lnTo>
                    <a:lnTo>
                      <a:pt x="132" y="170"/>
                    </a:lnTo>
                    <a:lnTo>
                      <a:pt x="140" y="166"/>
                    </a:lnTo>
                    <a:lnTo>
                      <a:pt x="144" y="164"/>
                    </a:lnTo>
                    <a:lnTo>
                      <a:pt x="146" y="160"/>
                    </a:lnTo>
                    <a:lnTo>
                      <a:pt x="148" y="156"/>
                    </a:lnTo>
                    <a:lnTo>
                      <a:pt x="148" y="150"/>
                    </a:lnTo>
                    <a:lnTo>
                      <a:pt x="148" y="150"/>
                    </a:lnTo>
                    <a:lnTo>
                      <a:pt x="150" y="138"/>
                    </a:lnTo>
                    <a:lnTo>
                      <a:pt x="156" y="132"/>
                    </a:lnTo>
                    <a:lnTo>
                      <a:pt x="164" y="126"/>
                    </a:lnTo>
                    <a:lnTo>
                      <a:pt x="174" y="122"/>
                    </a:lnTo>
                    <a:lnTo>
                      <a:pt x="174" y="122"/>
                    </a:lnTo>
                    <a:lnTo>
                      <a:pt x="178" y="120"/>
                    </a:lnTo>
                    <a:lnTo>
                      <a:pt x="180" y="118"/>
                    </a:lnTo>
                    <a:lnTo>
                      <a:pt x="182" y="110"/>
                    </a:lnTo>
                    <a:lnTo>
                      <a:pt x="184" y="106"/>
                    </a:lnTo>
                    <a:lnTo>
                      <a:pt x="186" y="102"/>
                    </a:lnTo>
                    <a:lnTo>
                      <a:pt x="188" y="98"/>
                    </a:lnTo>
                    <a:lnTo>
                      <a:pt x="196" y="96"/>
                    </a:lnTo>
                    <a:lnTo>
                      <a:pt x="196" y="96"/>
                    </a:lnTo>
                    <a:lnTo>
                      <a:pt x="216" y="90"/>
                    </a:lnTo>
                    <a:lnTo>
                      <a:pt x="242" y="80"/>
                    </a:lnTo>
                    <a:lnTo>
                      <a:pt x="268" y="68"/>
                    </a:lnTo>
                    <a:lnTo>
                      <a:pt x="282" y="60"/>
                    </a:lnTo>
                    <a:lnTo>
                      <a:pt x="282" y="60"/>
                    </a:lnTo>
                    <a:lnTo>
                      <a:pt x="284" y="58"/>
                    </a:lnTo>
                    <a:lnTo>
                      <a:pt x="284" y="54"/>
                    </a:lnTo>
                    <a:lnTo>
                      <a:pt x="278" y="48"/>
                    </a:lnTo>
                    <a:lnTo>
                      <a:pt x="248" y="30"/>
                    </a:lnTo>
                    <a:lnTo>
                      <a:pt x="248" y="30"/>
                    </a:lnTo>
                    <a:lnTo>
                      <a:pt x="232" y="22"/>
                    </a:lnTo>
                    <a:lnTo>
                      <a:pt x="218" y="18"/>
                    </a:lnTo>
                    <a:lnTo>
                      <a:pt x="212" y="18"/>
                    </a:lnTo>
                    <a:lnTo>
                      <a:pt x="206" y="18"/>
                    </a:lnTo>
                    <a:lnTo>
                      <a:pt x="200" y="20"/>
                    </a:lnTo>
                    <a:lnTo>
                      <a:pt x="192" y="24"/>
                    </a:lnTo>
                    <a:lnTo>
                      <a:pt x="192" y="24"/>
                    </a:lnTo>
                    <a:lnTo>
                      <a:pt x="188" y="26"/>
                    </a:lnTo>
                    <a:lnTo>
                      <a:pt x="184" y="26"/>
                    </a:lnTo>
                    <a:lnTo>
                      <a:pt x="184" y="26"/>
                    </a:lnTo>
                    <a:lnTo>
                      <a:pt x="182" y="22"/>
                    </a:lnTo>
                    <a:lnTo>
                      <a:pt x="182" y="18"/>
                    </a:lnTo>
                    <a:lnTo>
                      <a:pt x="180" y="16"/>
                    </a:lnTo>
                    <a:lnTo>
                      <a:pt x="176" y="18"/>
                    </a:lnTo>
                    <a:lnTo>
                      <a:pt x="176" y="18"/>
                    </a:lnTo>
                    <a:lnTo>
                      <a:pt x="170" y="20"/>
                    </a:lnTo>
                    <a:lnTo>
                      <a:pt x="162" y="18"/>
                    </a:lnTo>
                    <a:lnTo>
                      <a:pt x="146" y="14"/>
                    </a:lnTo>
                    <a:lnTo>
                      <a:pt x="130" y="8"/>
                    </a:lnTo>
                    <a:lnTo>
                      <a:pt x="122" y="2"/>
                    </a:lnTo>
                    <a:lnTo>
                      <a:pt x="122" y="2"/>
                    </a:lnTo>
                    <a:lnTo>
                      <a:pt x="118" y="0"/>
                    </a:lnTo>
                    <a:lnTo>
                      <a:pt x="108" y="2"/>
                    </a:lnTo>
                    <a:lnTo>
                      <a:pt x="82" y="6"/>
                    </a:lnTo>
                    <a:lnTo>
                      <a:pt x="56" y="12"/>
                    </a:lnTo>
                    <a:lnTo>
                      <a:pt x="36" y="16"/>
                    </a:lnTo>
                    <a:lnTo>
                      <a:pt x="36" y="16"/>
                    </a:lnTo>
                    <a:lnTo>
                      <a:pt x="32" y="16"/>
                    </a:lnTo>
                    <a:lnTo>
                      <a:pt x="30" y="18"/>
                    </a:lnTo>
                    <a:lnTo>
                      <a:pt x="30" y="22"/>
                    </a:lnTo>
                    <a:lnTo>
                      <a:pt x="32" y="24"/>
                    </a:lnTo>
                    <a:lnTo>
                      <a:pt x="40" y="34"/>
                    </a:lnTo>
                    <a:lnTo>
                      <a:pt x="48" y="40"/>
                    </a:lnTo>
                    <a:lnTo>
                      <a:pt x="48" y="40"/>
                    </a:lnTo>
                    <a:lnTo>
                      <a:pt x="50" y="44"/>
                    </a:lnTo>
                    <a:lnTo>
                      <a:pt x="48" y="50"/>
                    </a:lnTo>
                    <a:lnTo>
                      <a:pt x="40" y="62"/>
                    </a:lnTo>
                    <a:lnTo>
                      <a:pt x="30" y="74"/>
                    </a:lnTo>
                    <a:lnTo>
                      <a:pt x="28" y="78"/>
                    </a:lnTo>
                    <a:lnTo>
                      <a:pt x="28" y="82"/>
                    </a:lnTo>
                    <a:lnTo>
                      <a:pt x="28" y="82"/>
                    </a:lnTo>
                    <a:lnTo>
                      <a:pt x="30" y="84"/>
                    </a:lnTo>
                    <a:lnTo>
                      <a:pt x="30" y="88"/>
                    </a:lnTo>
                    <a:lnTo>
                      <a:pt x="26" y="98"/>
                    </a:lnTo>
                    <a:lnTo>
                      <a:pt x="16" y="110"/>
                    </a:lnTo>
                    <a:lnTo>
                      <a:pt x="4" y="122"/>
                    </a:lnTo>
                    <a:lnTo>
                      <a:pt x="4" y="122"/>
                    </a:lnTo>
                    <a:lnTo>
                      <a:pt x="0" y="130"/>
                    </a:lnTo>
                    <a:lnTo>
                      <a:pt x="0" y="134"/>
                    </a:lnTo>
                    <a:lnTo>
                      <a:pt x="2" y="138"/>
                    </a:lnTo>
                    <a:lnTo>
                      <a:pt x="6" y="140"/>
                    </a:lnTo>
                    <a:lnTo>
                      <a:pt x="22" y="142"/>
                    </a:lnTo>
                    <a:lnTo>
                      <a:pt x="38" y="146"/>
                    </a:lnTo>
                    <a:lnTo>
                      <a:pt x="38" y="14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5" name="Google Shape;10470;p178">
                <a:extLst>
                  <a:ext uri="{FF2B5EF4-FFF2-40B4-BE49-F238E27FC236}">
                    <a16:creationId xmlns:a16="http://schemas.microsoft.com/office/drawing/2014/main" id="{B1AA8524-70C0-AB4C-2A22-765E24CE4183}"/>
                  </a:ext>
                </a:extLst>
              </p:cNvPr>
              <p:cNvSpPr/>
              <p:nvPr/>
            </p:nvSpPr>
            <p:spPr>
              <a:xfrm>
                <a:off x="2127250" y="1895475"/>
                <a:ext cx="69850" cy="47625"/>
              </a:xfrm>
              <a:custGeom>
                <a:avLst/>
                <a:gdLst/>
                <a:ahLst/>
                <a:cxnLst/>
                <a:rect l="l" t="t" r="r" b="b"/>
                <a:pathLst>
                  <a:path w="44" h="30" extrusionOk="0">
                    <a:moveTo>
                      <a:pt x="2" y="30"/>
                    </a:moveTo>
                    <a:lnTo>
                      <a:pt x="2" y="30"/>
                    </a:lnTo>
                    <a:lnTo>
                      <a:pt x="10" y="30"/>
                    </a:lnTo>
                    <a:lnTo>
                      <a:pt x="18" y="28"/>
                    </a:lnTo>
                    <a:lnTo>
                      <a:pt x="24" y="24"/>
                    </a:lnTo>
                    <a:lnTo>
                      <a:pt x="30" y="20"/>
                    </a:lnTo>
                    <a:lnTo>
                      <a:pt x="40" y="12"/>
                    </a:lnTo>
                    <a:lnTo>
                      <a:pt x="42" y="6"/>
                    </a:lnTo>
                    <a:lnTo>
                      <a:pt x="44" y="2"/>
                    </a:lnTo>
                    <a:lnTo>
                      <a:pt x="44" y="2"/>
                    </a:lnTo>
                    <a:lnTo>
                      <a:pt x="42" y="0"/>
                    </a:lnTo>
                    <a:lnTo>
                      <a:pt x="40" y="0"/>
                    </a:lnTo>
                    <a:lnTo>
                      <a:pt x="34" y="2"/>
                    </a:lnTo>
                    <a:lnTo>
                      <a:pt x="18" y="12"/>
                    </a:lnTo>
                    <a:lnTo>
                      <a:pt x="4" y="24"/>
                    </a:lnTo>
                    <a:lnTo>
                      <a:pt x="0" y="28"/>
                    </a:lnTo>
                    <a:lnTo>
                      <a:pt x="0" y="28"/>
                    </a:lnTo>
                    <a:lnTo>
                      <a:pt x="2" y="30"/>
                    </a:lnTo>
                    <a:lnTo>
                      <a:pt x="2" y="3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6" name="Google Shape;10471;p178">
                <a:extLst>
                  <a:ext uri="{FF2B5EF4-FFF2-40B4-BE49-F238E27FC236}">
                    <a16:creationId xmlns:a16="http://schemas.microsoft.com/office/drawing/2014/main" id="{262C2C0D-2062-1A74-0C87-4FB101AC60B5}"/>
                  </a:ext>
                </a:extLst>
              </p:cNvPr>
              <p:cNvSpPr/>
              <p:nvPr/>
            </p:nvSpPr>
            <p:spPr>
              <a:xfrm>
                <a:off x="28575" y="3098800"/>
                <a:ext cx="76200" cy="41275"/>
              </a:xfrm>
              <a:custGeom>
                <a:avLst/>
                <a:gdLst/>
                <a:ahLst/>
                <a:cxnLst/>
                <a:rect l="l" t="t" r="r" b="b"/>
                <a:pathLst>
                  <a:path w="48" h="26" extrusionOk="0">
                    <a:moveTo>
                      <a:pt x="24" y="4"/>
                    </a:moveTo>
                    <a:lnTo>
                      <a:pt x="24" y="4"/>
                    </a:lnTo>
                    <a:lnTo>
                      <a:pt x="24" y="2"/>
                    </a:lnTo>
                    <a:lnTo>
                      <a:pt x="20" y="0"/>
                    </a:lnTo>
                    <a:lnTo>
                      <a:pt x="12" y="2"/>
                    </a:lnTo>
                    <a:lnTo>
                      <a:pt x="4" y="6"/>
                    </a:lnTo>
                    <a:lnTo>
                      <a:pt x="0" y="10"/>
                    </a:lnTo>
                    <a:lnTo>
                      <a:pt x="0" y="14"/>
                    </a:lnTo>
                    <a:lnTo>
                      <a:pt x="0" y="14"/>
                    </a:lnTo>
                    <a:lnTo>
                      <a:pt x="2" y="16"/>
                    </a:lnTo>
                    <a:lnTo>
                      <a:pt x="6" y="20"/>
                    </a:lnTo>
                    <a:lnTo>
                      <a:pt x="16" y="24"/>
                    </a:lnTo>
                    <a:lnTo>
                      <a:pt x="28" y="26"/>
                    </a:lnTo>
                    <a:lnTo>
                      <a:pt x="38" y="24"/>
                    </a:lnTo>
                    <a:lnTo>
                      <a:pt x="38" y="24"/>
                    </a:lnTo>
                    <a:lnTo>
                      <a:pt x="44" y="22"/>
                    </a:lnTo>
                    <a:lnTo>
                      <a:pt x="48" y="16"/>
                    </a:lnTo>
                    <a:lnTo>
                      <a:pt x="48" y="10"/>
                    </a:lnTo>
                    <a:lnTo>
                      <a:pt x="44" y="6"/>
                    </a:lnTo>
                    <a:lnTo>
                      <a:pt x="44" y="6"/>
                    </a:lnTo>
                    <a:lnTo>
                      <a:pt x="42" y="4"/>
                    </a:lnTo>
                    <a:lnTo>
                      <a:pt x="38" y="4"/>
                    </a:lnTo>
                    <a:lnTo>
                      <a:pt x="32" y="6"/>
                    </a:lnTo>
                    <a:lnTo>
                      <a:pt x="28" y="8"/>
                    </a:lnTo>
                    <a:lnTo>
                      <a:pt x="26" y="8"/>
                    </a:lnTo>
                    <a:lnTo>
                      <a:pt x="24" y="4"/>
                    </a:lnTo>
                    <a:lnTo>
                      <a:pt x="24"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7" name="Google Shape;10472;p178">
                <a:extLst>
                  <a:ext uri="{FF2B5EF4-FFF2-40B4-BE49-F238E27FC236}">
                    <a16:creationId xmlns:a16="http://schemas.microsoft.com/office/drawing/2014/main" id="{5F005D24-560A-C866-91D2-8F57BBF7BC7F}"/>
                  </a:ext>
                </a:extLst>
              </p:cNvPr>
              <p:cNvSpPr/>
              <p:nvPr/>
            </p:nvSpPr>
            <p:spPr>
              <a:xfrm>
                <a:off x="11572875" y="1581150"/>
                <a:ext cx="266700" cy="146050"/>
              </a:xfrm>
              <a:custGeom>
                <a:avLst/>
                <a:gdLst/>
                <a:ahLst/>
                <a:cxnLst/>
                <a:rect l="l" t="t" r="r" b="b"/>
                <a:pathLst>
                  <a:path w="168" h="92" extrusionOk="0">
                    <a:moveTo>
                      <a:pt x="2" y="90"/>
                    </a:moveTo>
                    <a:lnTo>
                      <a:pt x="2" y="90"/>
                    </a:lnTo>
                    <a:lnTo>
                      <a:pt x="8" y="92"/>
                    </a:lnTo>
                    <a:lnTo>
                      <a:pt x="16" y="92"/>
                    </a:lnTo>
                    <a:lnTo>
                      <a:pt x="34" y="88"/>
                    </a:lnTo>
                    <a:lnTo>
                      <a:pt x="54" y="84"/>
                    </a:lnTo>
                    <a:lnTo>
                      <a:pt x="74" y="82"/>
                    </a:lnTo>
                    <a:lnTo>
                      <a:pt x="74" y="82"/>
                    </a:lnTo>
                    <a:lnTo>
                      <a:pt x="86" y="82"/>
                    </a:lnTo>
                    <a:lnTo>
                      <a:pt x="100" y="80"/>
                    </a:lnTo>
                    <a:lnTo>
                      <a:pt x="130" y="72"/>
                    </a:lnTo>
                    <a:lnTo>
                      <a:pt x="156" y="62"/>
                    </a:lnTo>
                    <a:lnTo>
                      <a:pt x="166" y="56"/>
                    </a:lnTo>
                    <a:lnTo>
                      <a:pt x="168" y="52"/>
                    </a:lnTo>
                    <a:lnTo>
                      <a:pt x="168" y="52"/>
                    </a:lnTo>
                    <a:lnTo>
                      <a:pt x="168" y="48"/>
                    </a:lnTo>
                    <a:lnTo>
                      <a:pt x="166" y="44"/>
                    </a:lnTo>
                    <a:lnTo>
                      <a:pt x="156" y="40"/>
                    </a:lnTo>
                    <a:lnTo>
                      <a:pt x="144" y="34"/>
                    </a:lnTo>
                    <a:lnTo>
                      <a:pt x="138" y="32"/>
                    </a:lnTo>
                    <a:lnTo>
                      <a:pt x="134" y="28"/>
                    </a:lnTo>
                    <a:lnTo>
                      <a:pt x="134" y="28"/>
                    </a:lnTo>
                    <a:lnTo>
                      <a:pt x="130" y="24"/>
                    </a:lnTo>
                    <a:lnTo>
                      <a:pt x="124" y="24"/>
                    </a:lnTo>
                    <a:lnTo>
                      <a:pt x="118" y="24"/>
                    </a:lnTo>
                    <a:lnTo>
                      <a:pt x="112" y="24"/>
                    </a:lnTo>
                    <a:lnTo>
                      <a:pt x="102" y="30"/>
                    </a:lnTo>
                    <a:lnTo>
                      <a:pt x="94" y="36"/>
                    </a:lnTo>
                    <a:lnTo>
                      <a:pt x="94" y="36"/>
                    </a:lnTo>
                    <a:lnTo>
                      <a:pt x="90" y="40"/>
                    </a:lnTo>
                    <a:lnTo>
                      <a:pt x="88" y="40"/>
                    </a:lnTo>
                    <a:lnTo>
                      <a:pt x="88" y="38"/>
                    </a:lnTo>
                    <a:lnTo>
                      <a:pt x="90" y="32"/>
                    </a:lnTo>
                    <a:lnTo>
                      <a:pt x="98" y="22"/>
                    </a:lnTo>
                    <a:lnTo>
                      <a:pt x="98" y="22"/>
                    </a:lnTo>
                    <a:lnTo>
                      <a:pt x="100" y="16"/>
                    </a:lnTo>
                    <a:lnTo>
                      <a:pt x="102" y="12"/>
                    </a:lnTo>
                    <a:lnTo>
                      <a:pt x="100" y="6"/>
                    </a:lnTo>
                    <a:lnTo>
                      <a:pt x="96" y="4"/>
                    </a:lnTo>
                    <a:lnTo>
                      <a:pt x="90" y="2"/>
                    </a:lnTo>
                    <a:lnTo>
                      <a:pt x="86" y="0"/>
                    </a:lnTo>
                    <a:lnTo>
                      <a:pt x="82" y="2"/>
                    </a:lnTo>
                    <a:lnTo>
                      <a:pt x="82" y="4"/>
                    </a:lnTo>
                    <a:lnTo>
                      <a:pt x="82" y="4"/>
                    </a:lnTo>
                    <a:lnTo>
                      <a:pt x="80" y="6"/>
                    </a:lnTo>
                    <a:lnTo>
                      <a:pt x="76" y="8"/>
                    </a:lnTo>
                    <a:lnTo>
                      <a:pt x="66" y="10"/>
                    </a:lnTo>
                    <a:lnTo>
                      <a:pt x="56" y="10"/>
                    </a:lnTo>
                    <a:lnTo>
                      <a:pt x="54" y="12"/>
                    </a:lnTo>
                    <a:lnTo>
                      <a:pt x="52" y="14"/>
                    </a:lnTo>
                    <a:lnTo>
                      <a:pt x="52" y="14"/>
                    </a:lnTo>
                    <a:lnTo>
                      <a:pt x="50" y="20"/>
                    </a:lnTo>
                    <a:lnTo>
                      <a:pt x="46" y="26"/>
                    </a:lnTo>
                    <a:lnTo>
                      <a:pt x="44" y="30"/>
                    </a:lnTo>
                    <a:lnTo>
                      <a:pt x="42" y="36"/>
                    </a:lnTo>
                    <a:lnTo>
                      <a:pt x="42" y="36"/>
                    </a:lnTo>
                    <a:lnTo>
                      <a:pt x="42" y="38"/>
                    </a:lnTo>
                    <a:lnTo>
                      <a:pt x="40" y="40"/>
                    </a:lnTo>
                    <a:lnTo>
                      <a:pt x="32" y="40"/>
                    </a:lnTo>
                    <a:lnTo>
                      <a:pt x="30" y="40"/>
                    </a:lnTo>
                    <a:lnTo>
                      <a:pt x="26" y="42"/>
                    </a:lnTo>
                    <a:lnTo>
                      <a:pt x="24" y="46"/>
                    </a:lnTo>
                    <a:lnTo>
                      <a:pt x="22" y="52"/>
                    </a:lnTo>
                    <a:lnTo>
                      <a:pt x="22" y="52"/>
                    </a:lnTo>
                    <a:lnTo>
                      <a:pt x="20" y="58"/>
                    </a:lnTo>
                    <a:lnTo>
                      <a:pt x="18" y="66"/>
                    </a:lnTo>
                    <a:lnTo>
                      <a:pt x="8" y="76"/>
                    </a:lnTo>
                    <a:lnTo>
                      <a:pt x="0" y="84"/>
                    </a:lnTo>
                    <a:lnTo>
                      <a:pt x="0" y="88"/>
                    </a:lnTo>
                    <a:lnTo>
                      <a:pt x="2" y="90"/>
                    </a:lnTo>
                    <a:lnTo>
                      <a:pt x="2" y="9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8" name="Google Shape;10473;p178">
                <a:extLst>
                  <a:ext uri="{FF2B5EF4-FFF2-40B4-BE49-F238E27FC236}">
                    <a16:creationId xmlns:a16="http://schemas.microsoft.com/office/drawing/2014/main" id="{3ECEB457-C414-9CBA-92AF-9BEBD005808C}"/>
                  </a:ext>
                </a:extLst>
              </p:cNvPr>
              <p:cNvSpPr/>
              <p:nvPr/>
            </p:nvSpPr>
            <p:spPr>
              <a:xfrm>
                <a:off x="10045700" y="1412875"/>
                <a:ext cx="111125" cy="41275"/>
              </a:xfrm>
              <a:custGeom>
                <a:avLst/>
                <a:gdLst/>
                <a:ahLst/>
                <a:cxnLst/>
                <a:rect l="l" t="t" r="r" b="b"/>
                <a:pathLst>
                  <a:path w="70" h="26" extrusionOk="0">
                    <a:moveTo>
                      <a:pt x="46" y="24"/>
                    </a:moveTo>
                    <a:lnTo>
                      <a:pt x="46" y="24"/>
                    </a:lnTo>
                    <a:lnTo>
                      <a:pt x="56" y="22"/>
                    </a:lnTo>
                    <a:lnTo>
                      <a:pt x="64" y="20"/>
                    </a:lnTo>
                    <a:lnTo>
                      <a:pt x="68" y="16"/>
                    </a:lnTo>
                    <a:lnTo>
                      <a:pt x="70" y="12"/>
                    </a:lnTo>
                    <a:lnTo>
                      <a:pt x="70" y="8"/>
                    </a:lnTo>
                    <a:lnTo>
                      <a:pt x="68" y="4"/>
                    </a:lnTo>
                    <a:lnTo>
                      <a:pt x="66" y="2"/>
                    </a:lnTo>
                    <a:lnTo>
                      <a:pt x="60" y="0"/>
                    </a:lnTo>
                    <a:lnTo>
                      <a:pt x="60" y="0"/>
                    </a:lnTo>
                    <a:lnTo>
                      <a:pt x="54" y="0"/>
                    </a:lnTo>
                    <a:lnTo>
                      <a:pt x="50" y="0"/>
                    </a:lnTo>
                    <a:lnTo>
                      <a:pt x="44" y="4"/>
                    </a:lnTo>
                    <a:lnTo>
                      <a:pt x="38" y="8"/>
                    </a:lnTo>
                    <a:lnTo>
                      <a:pt x="34" y="10"/>
                    </a:lnTo>
                    <a:lnTo>
                      <a:pt x="34" y="10"/>
                    </a:lnTo>
                    <a:lnTo>
                      <a:pt x="24" y="10"/>
                    </a:lnTo>
                    <a:lnTo>
                      <a:pt x="12" y="12"/>
                    </a:lnTo>
                    <a:lnTo>
                      <a:pt x="2" y="16"/>
                    </a:lnTo>
                    <a:lnTo>
                      <a:pt x="0" y="18"/>
                    </a:lnTo>
                    <a:lnTo>
                      <a:pt x="2" y="22"/>
                    </a:lnTo>
                    <a:lnTo>
                      <a:pt x="2" y="22"/>
                    </a:lnTo>
                    <a:lnTo>
                      <a:pt x="4" y="24"/>
                    </a:lnTo>
                    <a:lnTo>
                      <a:pt x="10" y="26"/>
                    </a:lnTo>
                    <a:lnTo>
                      <a:pt x="20" y="26"/>
                    </a:lnTo>
                    <a:lnTo>
                      <a:pt x="46" y="24"/>
                    </a:lnTo>
                    <a:lnTo>
                      <a:pt x="46" y="2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9" name="Google Shape;10474;p178">
                <a:extLst>
                  <a:ext uri="{FF2B5EF4-FFF2-40B4-BE49-F238E27FC236}">
                    <a16:creationId xmlns:a16="http://schemas.microsoft.com/office/drawing/2014/main" id="{3304949C-4F37-7109-03D7-BE6F327DBBC7}"/>
                  </a:ext>
                </a:extLst>
              </p:cNvPr>
              <p:cNvSpPr/>
              <p:nvPr/>
            </p:nvSpPr>
            <p:spPr>
              <a:xfrm>
                <a:off x="9899650" y="1425575"/>
                <a:ext cx="127000" cy="57150"/>
              </a:xfrm>
              <a:custGeom>
                <a:avLst/>
                <a:gdLst/>
                <a:ahLst/>
                <a:cxnLst/>
                <a:rect l="l" t="t" r="r" b="b"/>
                <a:pathLst>
                  <a:path w="80" h="36" extrusionOk="0">
                    <a:moveTo>
                      <a:pt x="80" y="20"/>
                    </a:moveTo>
                    <a:lnTo>
                      <a:pt x="80" y="20"/>
                    </a:lnTo>
                    <a:lnTo>
                      <a:pt x="80" y="18"/>
                    </a:lnTo>
                    <a:lnTo>
                      <a:pt x="80" y="16"/>
                    </a:lnTo>
                    <a:lnTo>
                      <a:pt x="76" y="12"/>
                    </a:lnTo>
                    <a:lnTo>
                      <a:pt x="70" y="10"/>
                    </a:lnTo>
                    <a:lnTo>
                      <a:pt x="68" y="6"/>
                    </a:lnTo>
                    <a:lnTo>
                      <a:pt x="68" y="6"/>
                    </a:lnTo>
                    <a:lnTo>
                      <a:pt x="64" y="2"/>
                    </a:lnTo>
                    <a:lnTo>
                      <a:pt x="60" y="0"/>
                    </a:lnTo>
                    <a:lnTo>
                      <a:pt x="44" y="0"/>
                    </a:lnTo>
                    <a:lnTo>
                      <a:pt x="28" y="0"/>
                    </a:lnTo>
                    <a:lnTo>
                      <a:pt x="24" y="2"/>
                    </a:lnTo>
                    <a:lnTo>
                      <a:pt x="24" y="4"/>
                    </a:lnTo>
                    <a:lnTo>
                      <a:pt x="24" y="4"/>
                    </a:lnTo>
                    <a:lnTo>
                      <a:pt x="22" y="8"/>
                    </a:lnTo>
                    <a:lnTo>
                      <a:pt x="20" y="10"/>
                    </a:lnTo>
                    <a:lnTo>
                      <a:pt x="10" y="16"/>
                    </a:lnTo>
                    <a:lnTo>
                      <a:pt x="2" y="24"/>
                    </a:lnTo>
                    <a:lnTo>
                      <a:pt x="0" y="26"/>
                    </a:lnTo>
                    <a:lnTo>
                      <a:pt x="2" y="30"/>
                    </a:lnTo>
                    <a:lnTo>
                      <a:pt x="2" y="30"/>
                    </a:lnTo>
                    <a:lnTo>
                      <a:pt x="10" y="34"/>
                    </a:lnTo>
                    <a:lnTo>
                      <a:pt x="22" y="36"/>
                    </a:lnTo>
                    <a:lnTo>
                      <a:pt x="34" y="36"/>
                    </a:lnTo>
                    <a:lnTo>
                      <a:pt x="46" y="34"/>
                    </a:lnTo>
                    <a:lnTo>
                      <a:pt x="68" y="26"/>
                    </a:lnTo>
                    <a:lnTo>
                      <a:pt x="76" y="22"/>
                    </a:lnTo>
                    <a:lnTo>
                      <a:pt x="80" y="20"/>
                    </a:lnTo>
                    <a:lnTo>
                      <a:pt x="80" y="2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0" name="Google Shape;10475;p178">
                <a:extLst>
                  <a:ext uri="{FF2B5EF4-FFF2-40B4-BE49-F238E27FC236}">
                    <a16:creationId xmlns:a16="http://schemas.microsoft.com/office/drawing/2014/main" id="{CC5E26ED-46EE-65B2-83C8-9793E1234864}"/>
                  </a:ext>
                </a:extLst>
              </p:cNvPr>
              <p:cNvSpPr/>
              <p:nvPr/>
            </p:nvSpPr>
            <p:spPr>
              <a:xfrm>
                <a:off x="9744075" y="1476375"/>
                <a:ext cx="146050" cy="47625"/>
              </a:xfrm>
              <a:custGeom>
                <a:avLst/>
                <a:gdLst/>
                <a:ahLst/>
                <a:cxnLst/>
                <a:rect l="l" t="t" r="r" b="b"/>
                <a:pathLst>
                  <a:path w="92" h="30" extrusionOk="0">
                    <a:moveTo>
                      <a:pt x="40" y="4"/>
                    </a:moveTo>
                    <a:lnTo>
                      <a:pt x="40" y="4"/>
                    </a:lnTo>
                    <a:lnTo>
                      <a:pt x="40" y="6"/>
                    </a:lnTo>
                    <a:lnTo>
                      <a:pt x="36" y="10"/>
                    </a:lnTo>
                    <a:lnTo>
                      <a:pt x="20" y="10"/>
                    </a:lnTo>
                    <a:lnTo>
                      <a:pt x="20" y="10"/>
                    </a:lnTo>
                    <a:lnTo>
                      <a:pt x="8" y="12"/>
                    </a:lnTo>
                    <a:lnTo>
                      <a:pt x="2" y="16"/>
                    </a:lnTo>
                    <a:lnTo>
                      <a:pt x="0" y="18"/>
                    </a:lnTo>
                    <a:lnTo>
                      <a:pt x="0" y="20"/>
                    </a:lnTo>
                    <a:lnTo>
                      <a:pt x="0" y="24"/>
                    </a:lnTo>
                    <a:lnTo>
                      <a:pt x="4" y="26"/>
                    </a:lnTo>
                    <a:lnTo>
                      <a:pt x="4" y="26"/>
                    </a:lnTo>
                    <a:lnTo>
                      <a:pt x="8" y="28"/>
                    </a:lnTo>
                    <a:lnTo>
                      <a:pt x="16" y="30"/>
                    </a:lnTo>
                    <a:lnTo>
                      <a:pt x="34" y="30"/>
                    </a:lnTo>
                    <a:lnTo>
                      <a:pt x="52" y="28"/>
                    </a:lnTo>
                    <a:lnTo>
                      <a:pt x="58" y="24"/>
                    </a:lnTo>
                    <a:lnTo>
                      <a:pt x="62" y="22"/>
                    </a:lnTo>
                    <a:lnTo>
                      <a:pt x="62" y="22"/>
                    </a:lnTo>
                    <a:lnTo>
                      <a:pt x="66" y="18"/>
                    </a:lnTo>
                    <a:lnTo>
                      <a:pt x="70" y="18"/>
                    </a:lnTo>
                    <a:lnTo>
                      <a:pt x="78" y="16"/>
                    </a:lnTo>
                    <a:lnTo>
                      <a:pt x="88" y="14"/>
                    </a:lnTo>
                    <a:lnTo>
                      <a:pt x="90" y="14"/>
                    </a:lnTo>
                    <a:lnTo>
                      <a:pt x="92" y="10"/>
                    </a:lnTo>
                    <a:lnTo>
                      <a:pt x="92" y="10"/>
                    </a:lnTo>
                    <a:lnTo>
                      <a:pt x="92" y="8"/>
                    </a:lnTo>
                    <a:lnTo>
                      <a:pt x="90" y="6"/>
                    </a:lnTo>
                    <a:lnTo>
                      <a:pt x="84" y="4"/>
                    </a:lnTo>
                    <a:lnTo>
                      <a:pt x="66" y="0"/>
                    </a:lnTo>
                    <a:lnTo>
                      <a:pt x="48" y="0"/>
                    </a:lnTo>
                    <a:lnTo>
                      <a:pt x="42" y="2"/>
                    </a:lnTo>
                    <a:lnTo>
                      <a:pt x="40" y="4"/>
                    </a:lnTo>
                    <a:lnTo>
                      <a:pt x="40"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1" name="Google Shape;10476;p178">
                <a:extLst>
                  <a:ext uri="{FF2B5EF4-FFF2-40B4-BE49-F238E27FC236}">
                    <a16:creationId xmlns:a16="http://schemas.microsoft.com/office/drawing/2014/main" id="{DAF77E0B-D034-AC07-4B27-664E0BDB7AA7}"/>
                  </a:ext>
                </a:extLst>
              </p:cNvPr>
              <p:cNvSpPr/>
              <p:nvPr/>
            </p:nvSpPr>
            <p:spPr>
              <a:xfrm>
                <a:off x="10356850" y="2127250"/>
                <a:ext cx="76200" cy="34925"/>
              </a:xfrm>
              <a:custGeom>
                <a:avLst/>
                <a:gdLst/>
                <a:ahLst/>
                <a:cxnLst/>
                <a:rect l="l" t="t" r="r" b="b"/>
                <a:pathLst>
                  <a:path w="48" h="22" extrusionOk="0">
                    <a:moveTo>
                      <a:pt x="6" y="22"/>
                    </a:moveTo>
                    <a:lnTo>
                      <a:pt x="6" y="22"/>
                    </a:lnTo>
                    <a:lnTo>
                      <a:pt x="16" y="22"/>
                    </a:lnTo>
                    <a:lnTo>
                      <a:pt x="30" y="20"/>
                    </a:lnTo>
                    <a:lnTo>
                      <a:pt x="42" y="16"/>
                    </a:lnTo>
                    <a:lnTo>
                      <a:pt x="48" y="12"/>
                    </a:lnTo>
                    <a:lnTo>
                      <a:pt x="48" y="12"/>
                    </a:lnTo>
                    <a:lnTo>
                      <a:pt x="48" y="10"/>
                    </a:lnTo>
                    <a:lnTo>
                      <a:pt x="46" y="8"/>
                    </a:lnTo>
                    <a:lnTo>
                      <a:pt x="40" y="4"/>
                    </a:lnTo>
                    <a:lnTo>
                      <a:pt x="30" y="2"/>
                    </a:lnTo>
                    <a:lnTo>
                      <a:pt x="18" y="0"/>
                    </a:lnTo>
                    <a:lnTo>
                      <a:pt x="18" y="0"/>
                    </a:lnTo>
                    <a:lnTo>
                      <a:pt x="12" y="0"/>
                    </a:lnTo>
                    <a:lnTo>
                      <a:pt x="6" y="4"/>
                    </a:lnTo>
                    <a:lnTo>
                      <a:pt x="4" y="6"/>
                    </a:lnTo>
                    <a:lnTo>
                      <a:pt x="2" y="10"/>
                    </a:lnTo>
                    <a:lnTo>
                      <a:pt x="0" y="14"/>
                    </a:lnTo>
                    <a:lnTo>
                      <a:pt x="2" y="18"/>
                    </a:lnTo>
                    <a:lnTo>
                      <a:pt x="2" y="20"/>
                    </a:lnTo>
                    <a:lnTo>
                      <a:pt x="6" y="22"/>
                    </a:lnTo>
                    <a:lnTo>
                      <a:pt x="6" y="2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2" name="Google Shape;10477;p178">
                <a:extLst>
                  <a:ext uri="{FF2B5EF4-FFF2-40B4-BE49-F238E27FC236}">
                    <a16:creationId xmlns:a16="http://schemas.microsoft.com/office/drawing/2014/main" id="{F98B4BA4-7721-9C7A-4B53-F2B5067E4FD6}"/>
                  </a:ext>
                </a:extLst>
              </p:cNvPr>
              <p:cNvSpPr/>
              <p:nvPr/>
            </p:nvSpPr>
            <p:spPr>
              <a:xfrm>
                <a:off x="9534525" y="1822450"/>
                <a:ext cx="777875" cy="536575"/>
              </a:xfrm>
              <a:custGeom>
                <a:avLst/>
                <a:gdLst/>
                <a:ahLst/>
                <a:cxnLst/>
                <a:rect l="l" t="t" r="r" b="b"/>
                <a:pathLst>
                  <a:path w="490" h="338" extrusionOk="0">
                    <a:moveTo>
                      <a:pt x="62" y="204"/>
                    </a:moveTo>
                    <a:lnTo>
                      <a:pt x="62" y="204"/>
                    </a:lnTo>
                    <a:lnTo>
                      <a:pt x="60" y="210"/>
                    </a:lnTo>
                    <a:lnTo>
                      <a:pt x="58" y="214"/>
                    </a:lnTo>
                    <a:lnTo>
                      <a:pt x="52" y="216"/>
                    </a:lnTo>
                    <a:lnTo>
                      <a:pt x="42" y="218"/>
                    </a:lnTo>
                    <a:lnTo>
                      <a:pt x="42" y="218"/>
                    </a:lnTo>
                    <a:lnTo>
                      <a:pt x="38" y="218"/>
                    </a:lnTo>
                    <a:lnTo>
                      <a:pt x="36" y="220"/>
                    </a:lnTo>
                    <a:lnTo>
                      <a:pt x="40" y="224"/>
                    </a:lnTo>
                    <a:lnTo>
                      <a:pt x="46" y="230"/>
                    </a:lnTo>
                    <a:lnTo>
                      <a:pt x="50" y="234"/>
                    </a:lnTo>
                    <a:lnTo>
                      <a:pt x="50" y="236"/>
                    </a:lnTo>
                    <a:lnTo>
                      <a:pt x="50" y="236"/>
                    </a:lnTo>
                    <a:lnTo>
                      <a:pt x="50" y="240"/>
                    </a:lnTo>
                    <a:lnTo>
                      <a:pt x="48" y="240"/>
                    </a:lnTo>
                    <a:lnTo>
                      <a:pt x="44" y="242"/>
                    </a:lnTo>
                    <a:lnTo>
                      <a:pt x="38" y="246"/>
                    </a:lnTo>
                    <a:lnTo>
                      <a:pt x="36" y="248"/>
                    </a:lnTo>
                    <a:lnTo>
                      <a:pt x="34" y="252"/>
                    </a:lnTo>
                    <a:lnTo>
                      <a:pt x="34" y="252"/>
                    </a:lnTo>
                    <a:lnTo>
                      <a:pt x="34" y="256"/>
                    </a:lnTo>
                    <a:lnTo>
                      <a:pt x="30" y="258"/>
                    </a:lnTo>
                    <a:lnTo>
                      <a:pt x="18" y="260"/>
                    </a:lnTo>
                    <a:lnTo>
                      <a:pt x="14" y="260"/>
                    </a:lnTo>
                    <a:lnTo>
                      <a:pt x="8" y="262"/>
                    </a:lnTo>
                    <a:lnTo>
                      <a:pt x="4" y="264"/>
                    </a:lnTo>
                    <a:lnTo>
                      <a:pt x="0" y="270"/>
                    </a:lnTo>
                    <a:lnTo>
                      <a:pt x="0" y="270"/>
                    </a:lnTo>
                    <a:lnTo>
                      <a:pt x="0" y="276"/>
                    </a:lnTo>
                    <a:lnTo>
                      <a:pt x="2" y="280"/>
                    </a:lnTo>
                    <a:lnTo>
                      <a:pt x="4" y="282"/>
                    </a:lnTo>
                    <a:lnTo>
                      <a:pt x="8" y="284"/>
                    </a:lnTo>
                    <a:lnTo>
                      <a:pt x="18" y="286"/>
                    </a:lnTo>
                    <a:lnTo>
                      <a:pt x="28" y="286"/>
                    </a:lnTo>
                    <a:lnTo>
                      <a:pt x="28" y="286"/>
                    </a:lnTo>
                    <a:lnTo>
                      <a:pt x="32" y="288"/>
                    </a:lnTo>
                    <a:lnTo>
                      <a:pt x="32" y="288"/>
                    </a:lnTo>
                    <a:lnTo>
                      <a:pt x="32" y="294"/>
                    </a:lnTo>
                    <a:lnTo>
                      <a:pt x="30" y="300"/>
                    </a:lnTo>
                    <a:lnTo>
                      <a:pt x="30" y="304"/>
                    </a:lnTo>
                    <a:lnTo>
                      <a:pt x="32" y="306"/>
                    </a:lnTo>
                    <a:lnTo>
                      <a:pt x="32" y="306"/>
                    </a:lnTo>
                    <a:lnTo>
                      <a:pt x="40" y="310"/>
                    </a:lnTo>
                    <a:lnTo>
                      <a:pt x="44" y="310"/>
                    </a:lnTo>
                    <a:lnTo>
                      <a:pt x="46" y="308"/>
                    </a:lnTo>
                    <a:lnTo>
                      <a:pt x="46" y="306"/>
                    </a:lnTo>
                    <a:lnTo>
                      <a:pt x="44" y="298"/>
                    </a:lnTo>
                    <a:lnTo>
                      <a:pt x="44" y="298"/>
                    </a:lnTo>
                    <a:lnTo>
                      <a:pt x="44" y="294"/>
                    </a:lnTo>
                    <a:lnTo>
                      <a:pt x="46" y="292"/>
                    </a:lnTo>
                    <a:lnTo>
                      <a:pt x="50" y="294"/>
                    </a:lnTo>
                    <a:lnTo>
                      <a:pt x="56" y="296"/>
                    </a:lnTo>
                    <a:lnTo>
                      <a:pt x="62" y="300"/>
                    </a:lnTo>
                    <a:lnTo>
                      <a:pt x="66" y="304"/>
                    </a:lnTo>
                    <a:lnTo>
                      <a:pt x="68" y="308"/>
                    </a:lnTo>
                    <a:lnTo>
                      <a:pt x="66" y="312"/>
                    </a:lnTo>
                    <a:lnTo>
                      <a:pt x="66" y="312"/>
                    </a:lnTo>
                    <a:lnTo>
                      <a:pt x="62" y="316"/>
                    </a:lnTo>
                    <a:lnTo>
                      <a:pt x="64" y="320"/>
                    </a:lnTo>
                    <a:lnTo>
                      <a:pt x="66" y="324"/>
                    </a:lnTo>
                    <a:lnTo>
                      <a:pt x="72" y="326"/>
                    </a:lnTo>
                    <a:lnTo>
                      <a:pt x="86" y="330"/>
                    </a:lnTo>
                    <a:lnTo>
                      <a:pt x="100" y="332"/>
                    </a:lnTo>
                    <a:lnTo>
                      <a:pt x="100" y="332"/>
                    </a:lnTo>
                    <a:lnTo>
                      <a:pt x="140" y="338"/>
                    </a:lnTo>
                    <a:lnTo>
                      <a:pt x="162" y="338"/>
                    </a:lnTo>
                    <a:lnTo>
                      <a:pt x="168" y="336"/>
                    </a:lnTo>
                    <a:lnTo>
                      <a:pt x="170" y="334"/>
                    </a:lnTo>
                    <a:lnTo>
                      <a:pt x="170" y="332"/>
                    </a:lnTo>
                    <a:lnTo>
                      <a:pt x="170" y="332"/>
                    </a:lnTo>
                    <a:lnTo>
                      <a:pt x="170" y="330"/>
                    </a:lnTo>
                    <a:lnTo>
                      <a:pt x="168" y="326"/>
                    </a:lnTo>
                    <a:lnTo>
                      <a:pt x="158" y="320"/>
                    </a:lnTo>
                    <a:lnTo>
                      <a:pt x="146" y="310"/>
                    </a:lnTo>
                    <a:lnTo>
                      <a:pt x="134" y="300"/>
                    </a:lnTo>
                    <a:lnTo>
                      <a:pt x="134" y="300"/>
                    </a:lnTo>
                    <a:lnTo>
                      <a:pt x="122" y="284"/>
                    </a:lnTo>
                    <a:lnTo>
                      <a:pt x="118" y="276"/>
                    </a:lnTo>
                    <a:lnTo>
                      <a:pt x="116" y="268"/>
                    </a:lnTo>
                    <a:lnTo>
                      <a:pt x="114" y="260"/>
                    </a:lnTo>
                    <a:lnTo>
                      <a:pt x="116" y="252"/>
                    </a:lnTo>
                    <a:lnTo>
                      <a:pt x="118" y="246"/>
                    </a:lnTo>
                    <a:lnTo>
                      <a:pt x="124" y="240"/>
                    </a:lnTo>
                    <a:lnTo>
                      <a:pt x="124" y="240"/>
                    </a:lnTo>
                    <a:lnTo>
                      <a:pt x="130" y="236"/>
                    </a:lnTo>
                    <a:lnTo>
                      <a:pt x="132" y="232"/>
                    </a:lnTo>
                    <a:lnTo>
                      <a:pt x="134" y="226"/>
                    </a:lnTo>
                    <a:lnTo>
                      <a:pt x="136" y="218"/>
                    </a:lnTo>
                    <a:lnTo>
                      <a:pt x="140" y="214"/>
                    </a:lnTo>
                    <a:lnTo>
                      <a:pt x="146" y="208"/>
                    </a:lnTo>
                    <a:lnTo>
                      <a:pt x="146" y="208"/>
                    </a:lnTo>
                    <a:lnTo>
                      <a:pt x="152" y="204"/>
                    </a:lnTo>
                    <a:lnTo>
                      <a:pt x="156" y="200"/>
                    </a:lnTo>
                    <a:lnTo>
                      <a:pt x="160" y="190"/>
                    </a:lnTo>
                    <a:lnTo>
                      <a:pt x="162" y="184"/>
                    </a:lnTo>
                    <a:lnTo>
                      <a:pt x="166" y="182"/>
                    </a:lnTo>
                    <a:lnTo>
                      <a:pt x="170" y="180"/>
                    </a:lnTo>
                    <a:lnTo>
                      <a:pt x="170" y="180"/>
                    </a:lnTo>
                    <a:lnTo>
                      <a:pt x="174" y="180"/>
                    </a:lnTo>
                    <a:lnTo>
                      <a:pt x="176" y="178"/>
                    </a:lnTo>
                    <a:lnTo>
                      <a:pt x="178" y="172"/>
                    </a:lnTo>
                    <a:lnTo>
                      <a:pt x="178" y="166"/>
                    </a:lnTo>
                    <a:lnTo>
                      <a:pt x="180" y="164"/>
                    </a:lnTo>
                    <a:lnTo>
                      <a:pt x="184" y="162"/>
                    </a:lnTo>
                    <a:lnTo>
                      <a:pt x="184" y="162"/>
                    </a:lnTo>
                    <a:lnTo>
                      <a:pt x="190" y="160"/>
                    </a:lnTo>
                    <a:lnTo>
                      <a:pt x="194" y="158"/>
                    </a:lnTo>
                    <a:lnTo>
                      <a:pt x="200" y="150"/>
                    </a:lnTo>
                    <a:lnTo>
                      <a:pt x="202" y="142"/>
                    </a:lnTo>
                    <a:lnTo>
                      <a:pt x="202" y="136"/>
                    </a:lnTo>
                    <a:lnTo>
                      <a:pt x="202" y="136"/>
                    </a:lnTo>
                    <a:lnTo>
                      <a:pt x="202" y="134"/>
                    </a:lnTo>
                    <a:lnTo>
                      <a:pt x="204" y="132"/>
                    </a:lnTo>
                    <a:lnTo>
                      <a:pt x="210" y="132"/>
                    </a:lnTo>
                    <a:lnTo>
                      <a:pt x="220" y="132"/>
                    </a:lnTo>
                    <a:lnTo>
                      <a:pt x="224" y="130"/>
                    </a:lnTo>
                    <a:lnTo>
                      <a:pt x="228" y="126"/>
                    </a:lnTo>
                    <a:lnTo>
                      <a:pt x="228" y="126"/>
                    </a:lnTo>
                    <a:lnTo>
                      <a:pt x="232" y="124"/>
                    </a:lnTo>
                    <a:lnTo>
                      <a:pt x="236" y="122"/>
                    </a:lnTo>
                    <a:lnTo>
                      <a:pt x="246" y="120"/>
                    </a:lnTo>
                    <a:lnTo>
                      <a:pt x="256" y="116"/>
                    </a:lnTo>
                    <a:lnTo>
                      <a:pt x="260" y="114"/>
                    </a:lnTo>
                    <a:lnTo>
                      <a:pt x="264" y="110"/>
                    </a:lnTo>
                    <a:lnTo>
                      <a:pt x="264" y="110"/>
                    </a:lnTo>
                    <a:lnTo>
                      <a:pt x="270" y="104"/>
                    </a:lnTo>
                    <a:lnTo>
                      <a:pt x="282" y="96"/>
                    </a:lnTo>
                    <a:lnTo>
                      <a:pt x="322" y="80"/>
                    </a:lnTo>
                    <a:lnTo>
                      <a:pt x="370" y="64"/>
                    </a:lnTo>
                    <a:lnTo>
                      <a:pt x="414" y="52"/>
                    </a:lnTo>
                    <a:lnTo>
                      <a:pt x="414" y="52"/>
                    </a:lnTo>
                    <a:lnTo>
                      <a:pt x="434" y="48"/>
                    </a:lnTo>
                    <a:lnTo>
                      <a:pt x="450" y="42"/>
                    </a:lnTo>
                    <a:lnTo>
                      <a:pt x="466" y="36"/>
                    </a:lnTo>
                    <a:lnTo>
                      <a:pt x="476" y="30"/>
                    </a:lnTo>
                    <a:lnTo>
                      <a:pt x="484" y="22"/>
                    </a:lnTo>
                    <a:lnTo>
                      <a:pt x="490" y="16"/>
                    </a:lnTo>
                    <a:lnTo>
                      <a:pt x="490" y="10"/>
                    </a:lnTo>
                    <a:lnTo>
                      <a:pt x="486" y="4"/>
                    </a:lnTo>
                    <a:lnTo>
                      <a:pt x="486" y="4"/>
                    </a:lnTo>
                    <a:lnTo>
                      <a:pt x="476" y="0"/>
                    </a:lnTo>
                    <a:lnTo>
                      <a:pt x="466" y="0"/>
                    </a:lnTo>
                    <a:lnTo>
                      <a:pt x="454" y="0"/>
                    </a:lnTo>
                    <a:lnTo>
                      <a:pt x="442" y="2"/>
                    </a:lnTo>
                    <a:lnTo>
                      <a:pt x="418" y="12"/>
                    </a:lnTo>
                    <a:lnTo>
                      <a:pt x="402" y="20"/>
                    </a:lnTo>
                    <a:lnTo>
                      <a:pt x="402" y="20"/>
                    </a:lnTo>
                    <a:lnTo>
                      <a:pt x="396" y="24"/>
                    </a:lnTo>
                    <a:lnTo>
                      <a:pt x="390" y="26"/>
                    </a:lnTo>
                    <a:lnTo>
                      <a:pt x="380" y="26"/>
                    </a:lnTo>
                    <a:lnTo>
                      <a:pt x="368" y="28"/>
                    </a:lnTo>
                    <a:lnTo>
                      <a:pt x="356" y="30"/>
                    </a:lnTo>
                    <a:lnTo>
                      <a:pt x="356" y="30"/>
                    </a:lnTo>
                    <a:lnTo>
                      <a:pt x="346" y="36"/>
                    </a:lnTo>
                    <a:lnTo>
                      <a:pt x="330" y="40"/>
                    </a:lnTo>
                    <a:lnTo>
                      <a:pt x="316" y="40"/>
                    </a:lnTo>
                    <a:lnTo>
                      <a:pt x="308" y="38"/>
                    </a:lnTo>
                    <a:lnTo>
                      <a:pt x="302" y="36"/>
                    </a:lnTo>
                    <a:lnTo>
                      <a:pt x="302" y="36"/>
                    </a:lnTo>
                    <a:lnTo>
                      <a:pt x="298" y="34"/>
                    </a:lnTo>
                    <a:lnTo>
                      <a:pt x="292" y="34"/>
                    </a:lnTo>
                    <a:lnTo>
                      <a:pt x="282" y="38"/>
                    </a:lnTo>
                    <a:lnTo>
                      <a:pt x="272" y="42"/>
                    </a:lnTo>
                    <a:lnTo>
                      <a:pt x="266" y="44"/>
                    </a:lnTo>
                    <a:lnTo>
                      <a:pt x="262" y="46"/>
                    </a:lnTo>
                    <a:lnTo>
                      <a:pt x="262" y="46"/>
                    </a:lnTo>
                    <a:lnTo>
                      <a:pt x="254" y="46"/>
                    </a:lnTo>
                    <a:lnTo>
                      <a:pt x="246" y="50"/>
                    </a:lnTo>
                    <a:lnTo>
                      <a:pt x="238" y="54"/>
                    </a:lnTo>
                    <a:lnTo>
                      <a:pt x="228" y="56"/>
                    </a:lnTo>
                    <a:lnTo>
                      <a:pt x="228" y="56"/>
                    </a:lnTo>
                    <a:lnTo>
                      <a:pt x="218" y="56"/>
                    </a:lnTo>
                    <a:lnTo>
                      <a:pt x="208" y="60"/>
                    </a:lnTo>
                    <a:lnTo>
                      <a:pt x="198" y="66"/>
                    </a:lnTo>
                    <a:lnTo>
                      <a:pt x="194" y="70"/>
                    </a:lnTo>
                    <a:lnTo>
                      <a:pt x="194" y="70"/>
                    </a:lnTo>
                    <a:lnTo>
                      <a:pt x="192" y="72"/>
                    </a:lnTo>
                    <a:lnTo>
                      <a:pt x="190" y="74"/>
                    </a:lnTo>
                    <a:lnTo>
                      <a:pt x="182" y="76"/>
                    </a:lnTo>
                    <a:lnTo>
                      <a:pt x="176" y="78"/>
                    </a:lnTo>
                    <a:lnTo>
                      <a:pt x="174" y="80"/>
                    </a:lnTo>
                    <a:lnTo>
                      <a:pt x="172" y="84"/>
                    </a:lnTo>
                    <a:lnTo>
                      <a:pt x="172" y="84"/>
                    </a:lnTo>
                    <a:lnTo>
                      <a:pt x="172" y="86"/>
                    </a:lnTo>
                    <a:lnTo>
                      <a:pt x="170" y="88"/>
                    </a:lnTo>
                    <a:lnTo>
                      <a:pt x="164" y="94"/>
                    </a:lnTo>
                    <a:lnTo>
                      <a:pt x="156" y="94"/>
                    </a:lnTo>
                    <a:lnTo>
                      <a:pt x="152" y="94"/>
                    </a:lnTo>
                    <a:lnTo>
                      <a:pt x="150" y="92"/>
                    </a:lnTo>
                    <a:lnTo>
                      <a:pt x="150" y="92"/>
                    </a:lnTo>
                    <a:lnTo>
                      <a:pt x="146" y="90"/>
                    </a:lnTo>
                    <a:lnTo>
                      <a:pt x="144" y="90"/>
                    </a:lnTo>
                    <a:lnTo>
                      <a:pt x="140" y="92"/>
                    </a:lnTo>
                    <a:lnTo>
                      <a:pt x="138" y="94"/>
                    </a:lnTo>
                    <a:lnTo>
                      <a:pt x="138" y="98"/>
                    </a:lnTo>
                    <a:lnTo>
                      <a:pt x="138" y="102"/>
                    </a:lnTo>
                    <a:lnTo>
                      <a:pt x="140" y="106"/>
                    </a:lnTo>
                    <a:lnTo>
                      <a:pt x="142" y="110"/>
                    </a:lnTo>
                    <a:lnTo>
                      <a:pt x="142" y="110"/>
                    </a:lnTo>
                    <a:lnTo>
                      <a:pt x="144" y="114"/>
                    </a:lnTo>
                    <a:lnTo>
                      <a:pt x="144" y="116"/>
                    </a:lnTo>
                    <a:lnTo>
                      <a:pt x="138" y="120"/>
                    </a:lnTo>
                    <a:lnTo>
                      <a:pt x="128" y="124"/>
                    </a:lnTo>
                    <a:lnTo>
                      <a:pt x="126" y="126"/>
                    </a:lnTo>
                    <a:lnTo>
                      <a:pt x="128" y="128"/>
                    </a:lnTo>
                    <a:lnTo>
                      <a:pt x="128" y="128"/>
                    </a:lnTo>
                    <a:lnTo>
                      <a:pt x="128" y="130"/>
                    </a:lnTo>
                    <a:lnTo>
                      <a:pt x="128" y="132"/>
                    </a:lnTo>
                    <a:lnTo>
                      <a:pt x="124" y="136"/>
                    </a:lnTo>
                    <a:lnTo>
                      <a:pt x="120" y="140"/>
                    </a:lnTo>
                    <a:lnTo>
                      <a:pt x="118" y="142"/>
                    </a:lnTo>
                    <a:lnTo>
                      <a:pt x="120" y="146"/>
                    </a:lnTo>
                    <a:lnTo>
                      <a:pt x="120" y="146"/>
                    </a:lnTo>
                    <a:lnTo>
                      <a:pt x="120" y="148"/>
                    </a:lnTo>
                    <a:lnTo>
                      <a:pt x="118" y="150"/>
                    </a:lnTo>
                    <a:lnTo>
                      <a:pt x="114" y="154"/>
                    </a:lnTo>
                    <a:lnTo>
                      <a:pt x="96" y="158"/>
                    </a:lnTo>
                    <a:lnTo>
                      <a:pt x="96" y="158"/>
                    </a:lnTo>
                    <a:lnTo>
                      <a:pt x="92" y="158"/>
                    </a:lnTo>
                    <a:lnTo>
                      <a:pt x="88" y="162"/>
                    </a:lnTo>
                    <a:lnTo>
                      <a:pt x="84" y="168"/>
                    </a:lnTo>
                    <a:lnTo>
                      <a:pt x="84" y="170"/>
                    </a:lnTo>
                    <a:lnTo>
                      <a:pt x="84" y="174"/>
                    </a:lnTo>
                    <a:lnTo>
                      <a:pt x="88" y="176"/>
                    </a:lnTo>
                    <a:lnTo>
                      <a:pt x="92" y="176"/>
                    </a:lnTo>
                    <a:lnTo>
                      <a:pt x="92" y="176"/>
                    </a:lnTo>
                    <a:lnTo>
                      <a:pt x="98" y="178"/>
                    </a:lnTo>
                    <a:lnTo>
                      <a:pt x="94" y="180"/>
                    </a:lnTo>
                    <a:lnTo>
                      <a:pt x="88" y="184"/>
                    </a:lnTo>
                    <a:lnTo>
                      <a:pt x="86" y="188"/>
                    </a:lnTo>
                    <a:lnTo>
                      <a:pt x="86" y="192"/>
                    </a:lnTo>
                    <a:lnTo>
                      <a:pt x="86" y="192"/>
                    </a:lnTo>
                    <a:lnTo>
                      <a:pt x="84" y="196"/>
                    </a:lnTo>
                    <a:lnTo>
                      <a:pt x="82" y="198"/>
                    </a:lnTo>
                    <a:lnTo>
                      <a:pt x="74" y="200"/>
                    </a:lnTo>
                    <a:lnTo>
                      <a:pt x="64" y="200"/>
                    </a:lnTo>
                    <a:lnTo>
                      <a:pt x="62" y="202"/>
                    </a:lnTo>
                    <a:lnTo>
                      <a:pt x="62" y="204"/>
                    </a:lnTo>
                    <a:lnTo>
                      <a:pt x="62" y="20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3" name="Google Shape;10478;p178">
                <a:extLst>
                  <a:ext uri="{FF2B5EF4-FFF2-40B4-BE49-F238E27FC236}">
                    <a16:creationId xmlns:a16="http://schemas.microsoft.com/office/drawing/2014/main" id="{E610347B-A155-1074-3900-F5C85C8D07D8}"/>
                  </a:ext>
                </a:extLst>
              </p:cNvPr>
              <p:cNvSpPr/>
              <p:nvPr/>
            </p:nvSpPr>
            <p:spPr>
              <a:xfrm>
                <a:off x="9671050" y="1406525"/>
                <a:ext cx="152400" cy="57150"/>
              </a:xfrm>
              <a:custGeom>
                <a:avLst/>
                <a:gdLst/>
                <a:ahLst/>
                <a:cxnLst/>
                <a:rect l="l" t="t" r="r" b="b"/>
                <a:pathLst>
                  <a:path w="96" h="36" extrusionOk="0">
                    <a:moveTo>
                      <a:pt x="96" y="18"/>
                    </a:moveTo>
                    <a:lnTo>
                      <a:pt x="96" y="18"/>
                    </a:lnTo>
                    <a:lnTo>
                      <a:pt x="94" y="14"/>
                    </a:lnTo>
                    <a:lnTo>
                      <a:pt x="92" y="12"/>
                    </a:lnTo>
                    <a:lnTo>
                      <a:pt x="88" y="10"/>
                    </a:lnTo>
                    <a:lnTo>
                      <a:pt x="80" y="10"/>
                    </a:lnTo>
                    <a:lnTo>
                      <a:pt x="66" y="10"/>
                    </a:lnTo>
                    <a:lnTo>
                      <a:pt x="56" y="10"/>
                    </a:lnTo>
                    <a:lnTo>
                      <a:pt x="48" y="6"/>
                    </a:lnTo>
                    <a:lnTo>
                      <a:pt x="48" y="6"/>
                    </a:lnTo>
                    <a:lnTo>
                      <a:pt x="34" y="2"/>
                    </a:lnTo>
                    <a:lnTo>
                      <a:pt x="26" y="0"/>
                    </a:lnTo>
                    <a:lnTo>
                      <a:pt x="24" y="2"/>
                    </a:lnTo>
                    <a:lnTo>
                      <a:pt x="24" y="4"/>
                    </a:lnTo>
                    <a:lnTo>
                      <a:pt x="30" y="10"/>
                    </a:lnTo>
                    <a:lnTo>
                      <a:pt x="30" y="10"/>
                    </a:lnTo>
                    <a:lnTo>
                      <a:pt x="30" y="12"/>
                    </a:lnTo>
                    <a:lnTo>
                      <a:pt x="26" y="14"/>
                    </a:lnTo>
                    <a:lnTo>
                      <a:pt x="14" y="18"/>
                    </a:lnTo>
                    <a:lnTo>
                      <a:pt x="2" y="22"/>
                    </a:lnTo>
                    <a:lnTo>
                      <a:pt x="0" y="26"/>
                    </a:lnTo>
                    <a:lnTo>
                      <a:pt x="0" y="28"/>
                    </a:lnTo>
                    <a:lnTo>
                      <a:pt x="0" y="28"/>
                    </a:lnTo>
                    <a:lnTo>
                      <a:pt x="8" y="32"/>
                    </a:lnTo>
                    <a:lnTo>
                      <a:pt x="22" y="36"/>
                    </a:lnTo>
                    <a:lnTo>
                      <a:pt x="36" y="36"/>
                    </a:lnTo>
                    <a:lnTo>
                      <a:pt x="52" y="36"/>
                    </a:lnTo>
                    <a:lnTo>
                      <a:pt x="68" y="34"/>
                    </a:lnTo>
                    <a:lnTo>
                      <a:pt x="82" y="30"/>
                    </a:lnTo>
                    <a:lnTo>
                      <a:pt x="92" y="24"/>
                    </a:lnTo>
                    <a:lnTo>
                      <a:pt x="94" y="22"/>
                    </a:lnTo>
                    <a:lnTo>
                      <a:pt x="96" y="18"/>
                    </a:lnTo>
                    <a:lnTo>
                      <a:pt x="96" y="1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4" name="Google Shape;10479;p178">
                <a:extLst>
                  <a:ext uri="{FF2B5EF4-FFF2-40B4-BE49-F238E27FC236}">
                    <a16:creationId xmlns:a16="http://schemas.microsoft.com/office/drawing/2014/main" id="{F0121E80-9FBD-8B7F-856B-6FAF96CA570C}"/>
                  </a:ext>
                </a:extLst>
              </p:cNvPr>
              <p:cNvSpPr/>
              <p:nvPr/>
            </p:nvSpPr>
            <p:spPr>
              <a:xfrm>
                <a:off x="9585325" y="1489075"/>
                <a:ext cx="57150" cy="22225"/>
              </a:xfrm>
              <a:custGeom>
                <a:avLst/>
                <a:gdLst/>
                <a:ahLst/>
                <a:cxnLst/>
                <a:rect l="l" t="t" r="r" b="b"/>
                <a:pathLst>
                  <a:path w="36" h="14" extrusionOk="0">
                    <a:moveTo>
                      <a:pt x="36" y="6"/>
                    </a:moveTo>
                    <a:lnTo>
                      <a:pt x="36" y="6"/>
                    </a:lnTo>
                    <a:lnTo>
                      <a:pt x="34" y="2"/>
                    </a:lnTo>
                    <a:lnTo>
                      <a:pt x="30" y="0"/>
                    </a:lnTo>
                    <a:lnTo>
                      <a:pt x="22" y="0"/>
                    </a:lnTo>
                    <a:lnTo>
                      <a:pt x="16" y="2"/>
                    </a:lnTo>
                    <a:lnTo>
                      <a:pt x="4" y="6"/>
                    </a:lnTo>
                    <a:lnTo>
                      <a:pt x="0" y="8"/>
                    </a:lnTo>
                    <a:lnTo>
                      <a:pt x="2" y="10"/>
                    </a:lnTo>
                    <a:lnTo>
                      <a:pt x="2" y="10"/>
                    </a:lnTo>
                    <a:lnTo>
                      <a:pt x="10" y="12"/>
                    </a:lnTo>
                    <a:lnTo>
                      <a:pt x="22" y="14"/>
                    </a:lnTo>
                    <a:lnTo>
                      <a:pt x="26" y="14"/>
                    </a:lnTo>
                    <a:lnTo>
                      <a:pt x="32" y="12"/>
                    </a:lnTo>
                    <a:lnTo>
                      <a:pt x="34" y="10"/>
                    </a:lnTo>
                    <a:lnTo>
                      <a:pt x="36" y="6"/>
                    </a:lnTo>
                    <a:lnTo>
                      <a:pt x="36" y="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5" name="Google Shape;10480;p178">
                <a:extLst>
                  <a:ext uri="{FF2B5EF4-FFF2-40B4-BE49-F238E27FC236}">
                    <a16:creationId xmlns:a16="http://schemas.microsoft.com/office/drawing/2014/main" id="{8120ADF6-8007-4B8B-AB20-AC6002C92207}"/>
                  </a:ext>
                </a:extLst>
              </p:cNvPr>
              <p:cNvSpPr/>
              <p:nvPr/>
            </p:nvSpPr>
            <p:spPr>
              <a:xfrm>
                <a:off x="9744075" y="1377950"/>
                <a:ext cx="136525" cy="34925"/>
              </a:xfrm>
              <a:custGeom>
                <a:avLst/>
                <a:gdLst/>
                <a:ahLst/>
                <a:cxnLst/>
                <a:rect l="l" t="t" r="r" b="b"/>
                <a:pathLst>
                  <a:path w="86" h="22" extrusionOk="0">
                    <a:moveTo>
                      <a:pt x="36" y="22"/>
                    </a:moveTo>
                    <a:lnTo>
                      <a:pt x="36" y="22"/>
                    </a:lnTo>
                    <a:lnTo>
                      <a:pt x="42" y="22"/>
                    </a:lnTo>
                    <a:lnTo>
                      <a:pt x="46" y="20"/>
                    </a:lnTo>
                    <a:lnTo>
                      <a:pt x="52" y="16"/>
                    </a:lnTo>
                    <a:lnTo>
                      <a:pt x="56" y="12"/>
                    </a:lnTo>
                    <a:lnTo>
                      <a:pt x="58" y="12"/>
                    </a:lnTo>
                    <a:lnTo>
                      <a:pt x="62" y="12"/>
                    </a:lnTo>
                    <a:lnTo>
                      <a:pt x="62" y="12"/>
                    </a:lnTo>
                    <a:lnTo>
                      <a:pt x="72" y="12"/>
                    </a:lnTo>
                    <a:lnTo>
                      <a:pt x="82" y="12"/>
                    </a:lnTo>
                    <a:lnTo>
                      <a:pt x="86" y="8"/>
                    </a:lnTo>
                    <a:lnTo>
                      <a:pt x="86" y="6"/>
                    </a:lnTo>
                    <a:lnTo>
                      <a:pt x="86" y="4"/>
                    </a:lnTo>
                    <a:lnTo>
                      <a:pt x="86" y="4"/>
                    </a:lnTo>
                    <a:lnTo>
                      <a:pt x="82" y="2"/>
                    </a:lnTo>
                    <a:lnTo>
                      <a:pt x="74" y="0"/>
                    </a:lnTo>
                    <a:lnTo>
                      <a:pt x="58" y="0"/>
                    </a:lnTo>
                    <a:lnTo>
                      <a:pt x="42" y="2"/>
                    </a:lnTo>
                    <a:lnTo>
                      <a:pt x="38" y="4"/>
                    </a:lnTo>
                    <a:lnTo>
                      <a:pt x="38" y="6"/>
                    </a:lnTo>
                    <a:lnTo>
                      <a:pt x="38" y="6"/>
                    </a:lnTo>
                    <a:lnTo>
                      <a:pt x="36" y="8"/>
                    </a:lnTo>
                    <a:lnTo>
                      <a:pt x="34" y="8"/>
                    </a:lnTo>
                    <a:lnTo>
                      <a:pt x="20" y="10"/>
                    </a:lnTo>
                    <a:lnTo>
                      <a:pt x="6" y="10"/>
                    </a:lnTo>
                    <a:lnTo>
                      <a:pt x="0" y="12"/>
                    </a:lnTo>
                    <a:lnTo>
                      <a:pt x="0" y="12"/>
                    </a:lnTo>
                    <a:lnTo>
                      <a:pt x="4" y="16"/>
                    </a:lnTo>
                    <a:lnTo>
                      <a:pt x="12" y="18"/>
                    </a:lnTo>
                    <a:lnTo>
                      <a:pt x="22" y="20"/>
                    </a:lnTo>
                    <a:lnTo>
                      <a:pt x="36" y="22"/>
                    </a:lnTo>
                    <a:lnTo>
                      <a:pt x="36" y="2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6" name="Google Shape;10481;p178">
                <a:extLst>
                  <a:ext uri="{FF2B5EF4-FFF2-40B4-BE49-F238E27FC236}">
                    <a16:creationId xmlns:a16="http://schemas.microsoft.com/office/drawing/2014/main" id="{811E8B46-7274-C45C-C2F9-65B72CB144F0}"/>
                  </a:ext>
                </a:extLst>
              </p:cNvPr>
              <p:cNvSpPr/>
              <p:nvPr/>
            </p:nvSpPr>
            <p:spPr>
              <a:xfrm>
                <a:off x="13366750" y="2098675"/>
                <a:ext cx="136525" cy="53975"/>
              </a:xfrm>
              <a:custGeom>
                <a:avLst/>
                <a:gdLst/>
                <a:ahLst/>
                <a:cxnLst/>
                <a:rect l="l" t="t" r="r" b="b"/>
                <a:pathLst>
                  <a:path w="86" h="34" extrusionOk="0">
                    <a:moveTo>
                      <a:pt x="80" y="34"/>
                    </a:moveTo>
                    <a:lnTo>
                      <a:pt x="80" y="34"/>
                    </a:lnTo>
                    <a:lnTo>
                      <a:pt x="84" y="32"/>
                    </a:lnTo>
                    <a:lnTo>
                      <a:pt x="86" y="28"/>
                    </a:lnTo>
                    <a:lnTo>
                      <a:pt x="82" y="22"/>
                    </a:lnTo>
                    <a:lnTo>
                      <a:pt x="78" y="16"/>
                    </a:lnTo>
                    <a:lnTo>
                      <a:pt x="72" y="12"/>
                    </a:lnTo>
                    <a:lnTo>
                      <a:pt x="64" y="6"/>
                    </a:lnTo>
                    <a:lnTo>
                      <a:pt x="54" y="2"/>
                    </a:lnTo>
                    <a:lnTo>
                      <a:pt x="46" y="0"/>
                    </a:lnTo>
                    <a:lnTo>
                      <a:pt x="46" y="0"/>
                    </a:lnTo>
                    <a:lnTo>
                      <a:pt x="36" y="0"/>
                    </a:lnTo>
                    <a:lnTo>
                      <a:pt x="28" y="0"/>
                    </a:lnTo>
                    <a:lnTo>
                      <a:pt x="20" y="4"/>
                    </a:lnTo>
                    <a:lnTo>
                      <a:pt x="12" y="6"/>
                    </a:lnTo>
                    <a:lnTo>
                      <a:pt x="2" y="14"/>
                    </a:lnTo>
                    <a:lnTo>
                      <a:pt x="0" y="18"/>
                    </a:lnTo>
                    <a:lnTo>
                      <a:pt x="0" y="20"/>
                    </a:lnTo>
                    <a:lnTo>
                      <a:pt x="0" y="20"/>
                    </a:lnTo>
                    <a:lnTo>
                      <a:pt x="6" y="24"/>
                    </a:lnTo>
                    <a:lnTo>
                      <a:pt x="14" y="28"/>
                    </a:lnTo>
                    <a:lnTo>
                      <a:pt x="38" y="32"/>
                    </a:lnTo>
                    <a:lnTo>
                      <a:pt x="64" y="34"/>
                    </a:lnTo>
                    <a:lnTo>
                      <a:pt x="80" y="34"/>
                    </a:lnTo>
                    <a:lnTo>
                      <a:pt x="80" y="3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7" name="Google Shape;10482;p178">
                <a:extLst>
                  <a:ext uri="{FF2B5EF4-FFF2-40B4-BE49-F238E27FC236}">
                    <a16:creationId xmlns:a16="http://schemas.microsoft.com/office/drawing/2014/main" id="{172C5B53-CA30-1291-3147-E0D66579EF00}"/>
                  </a:ext>
                </a:extLst>
              </p:cNvPr>
              <p:cNvSpPr/>
              <p:nvPr/>
            </p:nvSpPr>
            <p:spPr>
              <a:xfrm>
                <a:off x="13217525" y="1885950"/>
                <a:ext cx="346075" cy="133350"/>
              </a:xfrm>
              <a:custGeom>
                <a:avLst/>
                <a:gdLst/>
                <a:ahLst/>
                <a:cxnLst/>
                <a:rect l="l" t="t" r="r" b="b"/>
                <a:pathLst>
                  <a:path w="218" h="84" extrusionOk="0">
                    <a:moveTo>
                      <a:pt x="6" y="64"/>
                    </a:moveTo>
                    <a:lnTo>
                      <a:pt x="6" y="64"/>
                    </a:lnTo>
                    <a:lnTo>
                      <a:pt x="14" y="68"/>
                    </a:lnTo>
                    <a:lnTo>
                      <a:pt x="20" y="72"/>
                    </a:lnTo>
                    <a:lnTo>
                      <a:pt x="28" y="82"/>
                    </a:lnTo>
                    <a:lnTo>
                      <a:pt x="28" y="82"/>
                    </a:lnTo>
                    <a:lnTo>
                      <a:pt x="32" y="84"/>
                    </a:lnTo>
                    <a:lnTo>
                      <a:pt x="36" y="84"/>
                    </a:lnTo>
                    <a:lnTo>
                      <a:pt x="48" y="82"/>
                    </a:lnTo>
                    <a:lnTo>
                      <a:pt x="68" y="76"/>
                    </a:lnTo>
                    <a:lnTo>
                      <a:pt x="68" y="76"/>
                    </a:lnTo>
                    <a:lnTo>
                      <a:pt x="72" y="76"/>
                    </a:lnTo>
                    <a:lnTo>
                      <a:pt x="74" y="76"/>
                    </a:lnTo>
                    <a:lnTo>
                      <a:pt x="80" y="80"/>
                    </a:lnTo>
                    <a:lnTo>
                      <a:pt x="82" y="82"/>
                    </a:lnTo>
                    <a:lnTo>
                      <a:pt x="86" y="84"/>
                    </a:lnTo>
                    <a:lnTo>
                      <a:pt x="90" y="82"/>
                    </a:lnTo>
                    <a:lnTo>
                      <a:pt x="94" y="80"/>
                    </a:lnTo>
                    <a:lnTo>
                      <a:pt x="94" y="80"/>
                    </a:lnTo>
                    <a:lnTo>
                      <a:pt x="106" y="76"/>
                    </a:lnTo>
                    <a:lnTo>
                      <a:pt x="118" y="74"/>
                    </a:lnTo>
                    <a:lnTo>
                      <a:pt x="142" y="76"/>
                    </a:lnTo>
                    <a:lnTo>
                      <a:pt x="142" y="76"/>
                    </a:lnTo>
                    <a:lnTo>
                      <a:pt x="148" y="74"/>
                    </a:lnTo>
                    <a:lnTo>
                      <a:pt x="150" y="72"/>
                    </a:lnTo>
                    <a:lnTo>
                      <a:pt x="150" y="68"/>
                    </a:lnTo>
                    <a:lnTo>
                      <a:pt x="148" y="64"/>
                    </a:lnTo>
                    <a:lnTo>
                      <a:pt x="142" y="54"/>
                    </a:lnTo>
                    <a:lnTo>
                      <a:pt x="140" y="48"/>
                    </a:lnTo>
                    <a:lnTo>
                      <a:pt x="140" y="44"/>
                    </a:lnTo>
                    <a:lnTo>
                      <a:pt x="140" y="44"/>
                    </a:lnTo>
                    <a:lnTo>
                      <a:pt x="142" y="42"/>
                    </a:lnTo>
                    <a:lnTo>
                      <a:pt x="144" y="40"/>
                    </a:lnTo>
                    <a:lnTo>
                      <a:pt x="150" y="40"/>
                    </a:lnTo>
                    <a:lnTo>
                      <a:pt x="156" y="44"/>
                    </a:lnTo>
                    <a:lnTo>
                      <a:pt x="156" y="46"/>
                    </a:lnTo>
                    <a:lnTo>
                      <a:pt x="154" y="48"/>
                    </a:lnTo>
                    <a:lnTo>
                      <a:pt x="154" y="48"/>
                    </a:lnTo>
                    <a:lnTo>
                      <a:pt x="154" y="52"/>
                    </a:lnTo>
                    <a:lnTo>
                      <a:pt x="154" y="56"/>
                    </a:lnTo>
                    <a:lnTo>
                      <a:pt x="156" y="60"/>
                    </a:lnTo>
                    <a:lnTo>
                      <a:pt x="160" y="66"/>
                    </a:lnTo>
                    <a:lnTo>
                      <a:pt x="166" y="68"/>
                    </a:lnTo>
                    <a:lnTo>
                      <a:pt x="172" y="72"/>
                    </a:lnTo>
                    <a:lnTo>
                      <a:pt x="182" y="74"/>
                    </a:lnTo>
                    <a:lnTo>
                      <a:pt x="190" y="74"/>
                    </a:lnTo>
                    <a:lnTo>
                      <a:pt x="190" y="74"/>
                    </a:lnTo>
                    <a:lnTo>
                      <a:pt x="198" y="72"/>
                    </a:lnTo>
                    <a:lnTo>
                      <a:pt x="202" y="70"/>
                    </a:lnTo>
                    <a:lnTo>
                      <a:pt x="204" y="68"/>
                    </a:lnTo>
                    <a:lnTo>
                      <a:pt x="204" y="64"/>
                    </a:lnTo>
                    <a:lnTo>
                      <a:pt x="204" y="56"/>
                    </a:lnTo>
                    <a:lnTo>
                      <a:pt x="206" y="54"/>
                    </a:lnTo>
                    <a:lnTo>
                      <a:pt x="210" y="50"/>
                    </a:lnTo>
                    <a:lnTo>
                      <a:pt x="210" y="50"/>
                    </a:lnTo>
                    <a:lnTo>
                      <a:pt x="216" y="46"/>
                    </a:lnTo>
                    <a:lnTo>
                      <a:pt x="218" y="44"/>
                    </a:lnTo>
                    <a:lnTo>
                      <a:pt x="218" y="40"/>
                    </a:lnTo>
                    <a:lnTo>
                      <a:pt x="214" y="34"/>
                    </a:lnTo>
                    <a:lnTo>
                      <a:pt x="202" y="28"/>
                    </a:lnTo>
                    <a:lnTo>
                      <a:pt x="202" y="28"/>
                    </a:lnTo>
                    <a:lnTo>
                      <a:pt x="196" y="24"/>
                    </a:lnTo>
                    <a:lnTo>
                      <a:pt x="188" y="22"/>
                    </a:lnTo>
                    <a:lnTo>
                      <a:pt x="172" y="20"/>
                    </a:lnTo>
                    <a:lnTo>
                      <a:pt x="156" y="20"/>
                    </a:lnTo>
                    <a:lnTo>
                      <a:pt x="150" y="18"/>
                    </a:lnTo>
                    <a:lnTo>
                      <a:pt x="144" y="16"/>
                    </a:lnTo>
                    <a:lnTo>
                      <a:pt x="144" y="16"/>
                    </a:lnTo>
                    <a:lnTo>
                      <a:pt x="130" y="12"/>
                    </a:lnTo>
                    <a:lnTo>
                      <a:pt x="118" y="12"/>
                    </a:lnTo>
                    <a:lnTo>
                      <a:pt x="112" y="12"/>
                    </a:lnTo>
                    <a:lnTo>
                      <a:pt x="108" y="16"/>
                    </a:lnTo>
                    <a:lnTo>
                      <a:pt x="106" y="20"/>
                    </a:lnTo>
                    <a:lnTo>
                      <a:pt x="104" y="26"/>
                    </a:lnTo>
                    <a:lnTo>
                      <a:pt x="104" y="26"/>
                    </a:lnTo>
                    <a:lnTo>
                      <a:pt x="104" y="30"/>
                    </a:lnTo>
                    <a:lnTo>
                      <a:pt x="98" y="30"/>
                    </a:lnTo>
                    <a:lnTo>
                      <a:pt x="92" y="26"/>
                    </a:lnTo>
                    <a:lnTo>
                      <a:pt x="86" y="22"/>
                    </a:lnTo>
                    <a:lnTo>
                      <a:pt x="68" y="10"/>
                    </a:lnTo>
                    <a:lnTo>
                      <a:pt x="60" y="4"/>
                    </a:lnTo>
                    <a:lnTo>
                      <a:pt x="52" y="0"/>
                    </a:lnTo>
                    <a:lnTo>
                      <a:pt x="52" y="0"/>
                    </a:lnTo>
                    <a:lnTo>
                      <a:pt x="48" y="0"/>
                    </a:lnTo>
                    <a:lnTo>
                      <a:pt x="44" y="2"/>
                    </a:lnTo>
                    <a:lnTo>
                      <a:pt x="34" y="6"/>
                    </a:lnTo>
                    <a:lnTo>
                      <a:pt x="24" y="14"/>
                    </a:lnTo>
                    <a:lnTo>
                      <a:pt x="12" y="26"/>
                    </a:lnTo>
                    <a:lnTo>
                      <a:pt x="4" y="36"/>
                    </a:lnTo>
                    <a:lnTo>
                      <a:pt x="0" y="48"/>
                    </a:lnTo>
                    <a:lnTo>
                      <a:pt x="0" y="52"/>
                    </a:lnTo>
                    <a:lnTo>
                      <a:pt x="0" y="58"/>
                    </a:lnTo>
                    <a:lnTo>
                      <a:pt x="2" y="62"/>
                    </a:lnTo>
                    <a:lnTo>
                      <a:pt x="6" y="64"/>
                    </a:lnTo>
                    <a:lnTo>
                      <a:pt x="6" y="6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8" name="Google Shape;10483;p178">
                <a:extLst>
                  <a:ext uri="{FF2B5EF4-FFF2-40B4-BE49-F238E27FC236}">
                    <a16:creationId xmlns:a16="http://schemas.microsoft.com/office/drawing/2014/main" id="{DBDE18EA-161C-E891-73A2-18294BE90DB4}"/>
                  </a:ext>
                </a:extLst>
              </p:cNvPr>
              <p:cNvSpPr/>
              <p:nvPr/>
            </p:nvSpPr>
            <p:spPr>
              <a:xfrm>
                <a:off x="13611225" y="1952625"/>
                <a:ext cx="212725" cy="69850"/>
              </a:xfrm>
              <a:custGeom>
                <a:avLst/>
                <a:gdLst/>
                <a:ahLst/>
                <a:cxnLst/>
                <a:rect l="l" t="t" r="r" b="b"/>
                <a:pathLst>
                  <a:path w="134" h="44" extrusionOk="0">
                    <a:moveTo>
                      <a:pt x="2" y="22"/>
                    </a:moveTo>
                    <a:lnTo>
                      <a:pt x="2" y="22"/>
                    </a:lnTo>
                    <a:lnTo>
                      <a:pt x="10" y="22"/>
                    </a:lnTo>
                    <a:lnTo>
                      <a:pt x="16" y="26"/>
                    </a:lnTo>
                    <a:lnTo>
                      <a:pt x="30" y="32"/>
                    </a:lnTo>
                    <a:lnTo>
                      <a:pt x="46" y="40"/>
                    </a:lnTo>
                    <a:lnTo>
                      <a:pt x="56" y="42"/>
                    </a:lnTo>
                    <a:lnTo>
                      <a:pt x="68" y="44"/>
                    </a:lnTo>
                    <a:lnTo>
                      <a:pt x="68" y="44"/>
                    </a:lnTo>
                    <a:lnTo>
                      <a:pt x="94" y="44"/>
                    </a:lnTo>
                    <a:lnTo>
                      <a:pt x="116" y="42"/>
                    </a:lnTo>
                    <a:lnTo>
                      <a:pt x="128" y="36"/>
                    </a:lnTo>
                    <a:lnTo>
                      <a:pt x="132" y="34"/>
                    </a:lnTo>
                    <a:lnTo>
                      <a:pt x="134" y="32"/>
                    </a:lnTo>
                    <a:lnTo>
                      <a:pt x="134" y="32"/>
                    </a:lnTo>
                    <a:lnTo>
                      <a:pt x="132" y="28"/>
                    </a:lnTo>
                    <a:lnTo>
                      <a:pt x="128" y="24"/>
                    </a:lnTo>
                    <a:lnTo>
                      <a:pt x="116" y="18"/>
                    </a:lnTo>
                    <a:lnTo>
                      <a:pt x="102" y="16"/>
                    </a:lnTo>
                    <a:lnTo>
                      <a:pt x="94" y="16"/>
                    </a:lnTo>
                    <a:lnTo>
                      <a:pt x="90" y="18"/>
                    </a:lnTo>
                    <a:lnTo>
                      <a:pt x="90" y="18"/>
                    </a:lnTo>
                    <a:lnTo>
                      <a:pt x="86" y="18"/>
                    </a:lnTo>
                    <a:lnTo>
                      <a:pt x="82" y="18"/>
                    </a:lnTo>
                    <a:lnTo>
                      <a:pt x="74" y="16"/>
                    </a:lnTo>
                    <a:lnTo>
                      <a:pt x="68" y="12"/>
                    </a:lnTo>
                    <a:lnTo>
                      <a:pt x="62" y="10"/>
                    </a:lnTo>
                    <a:lnTo>
                      <a:pt x="58" y="10"/>
                    </a:lnTo>
                    <a:lnTo>
                      <a:pt x="58" y="10"/>
                    </a:lnTo>
                    <a:lnTo>
                      <a:pt x="48" y="12"/>
                    </a:lnTo>
                    <a:lnTo>
                      <a:pt x="38" y="12"/>
                    </a:lnTo>
                    <a:lnTo>
                      <a:pt x="28" y="10"/>
                    </a:lnTo>
                    <a:lnTo>
                      <a:pt x="24" y="6"/>
                    </a:lnTo>
                    <a:lnTo>
                      <a:pt x="22" y="2"/>
                    </a:lnTo>
                    <a:lnTo>
                      <a:pt x="22" y="2"/>
                    </a:lnTo>
                    <a:lnTo>
                      <a:pt x="18" y="0"/>
                    </a:lnTo>
                    <a:lnTo>
                      <a:pt x="14" y="0"/>
                    </a:lnTo>
                    <a:lnTo>
                      <a:pt x="10" y="4"/>
                    </a:lnTo>
                    <a:lnTo>
                      <a:pt x="6" y="8"/>
                    </a:lnTo>
                    <a:lnTo>
                      <a:pt x="0" y="16"/>
                    </a:lnTo>
                    <a:lnTo>
                      <a:pt x="0" y="20"/>
                    </a:lnTo>
                    <a:lnTo>
                      <a:pt x="2" y="22"/>
                    </a:lnTo>
                    <a:lnTo>
                      <a:pt x="2" y="2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9" name="Google Shape;10484;p178">
                <a:extLst>
                  <a:ext uri="{FF2B5EF4-FFF2-40B4-BE49-F238E27FC236}">
                    <a16:creationId xmlns:a16="http://schemas.microsoft.com/office/drawing/2014/main" id="{51287201-08B1-5AA6-0A12-2AB030E07BC3}"/>
                  </a:ext>
                </a:extLst>
              </p:cNvPr>
              <p:cNvSpPr/>
              <p:nvPr/>
            </p:nvSpPr>
            <p:spPr>
              <a:xfrm>
                <a:off x="15036800" y="2295525"/>
                <a:ext cx="168275" cy="53975"/>
              </a:xfrm>
              <a:custGeom>
                <a:avLst/>
                <a:gdLst/>
                <a:ahLst/>
                <a:cxnLst/>
                <a:rect l="l" t="t" r="r" b="b"/>
                <a:pathLst>
                  <a:path w="106" h="34" extrusionOk="0">
                    <a:moveTo>
                      <a:pt x="4" y="32"/>
                    </a:moveTo>
                    <a:lnTo>
                      <a:pt x="4" y="32"/>
                    </a:lnTo>
                    <a:lnTo>
                      <a:pt x="10" y="32"/>
                    </a:lnTo>
                    <a:lnTo>
                      <a:pt x="16" y="34"/>
                    </a:lnTo>
                    <a:lnTo>
                      <a:pt x="24" y="30"/>
                    </a:lnTo>
                    <a:lnTo>
                      <a:pt x="34" y="28"/>
                    </a:lnTo>
                    <a:lnTo>
                      <a:pt x="38" y="28"/>
                    </a:lnTo>
                    <a:lnTo>
                      <a:pt x="42" y="30"/>
                    </a:lnTo>
                    <a:lnTo>
                      <a:pt x="42" y="30"/>
                    </a:lnTo>
                    <a:lnTo>
                      <a:pt x="48" y="32"/>
                    </a:lnTo>
                    <a:lnTo>
                      <a:pt x="56" y="34"/>
                    </a:lnTo>
                    <a:lnTo>
                      <a:pt x="72" y="32"/>
                    </a:lnTo>
                    <a:lnTo>
                      <a:pt x="100" y="24"/>
                    </a:lnTo>
                    <a:lnTo>
                      <a:pt x="100" y="24"/>
                    </a:lnTo>
                    <a:lnTo>
                      <a:pt x="104" y="22"/>
                    </a:lnTo>
                    <a:lnTo>
                      <a:pt x="106" y="20"/>
                    </a:lnTo>
                    <a:lnTo>
                      <a:pt x="106" y="16"/>
                    </a:lnTo>
                    <a:lnTo>
                      <a:pt x="104" y="14"/>
                    </a:lnTo>
                    <a:lnTo>
                      <a:pt x="98" y="10"/>
                    </a:lnTo>
                    <a:lnTo>
                      <a:pt x="92" y="6"/>
                    </a:lnTo>
                    <a:lnTo>
                      <a:pt x="82" y="2"/>
                    </a:lnTo>
                    <a:lnTo>
                      <a:pt x="70" y="0"/>
                    </a:lnTo>
                    <a:lnTo>
                      <a:pt x="70" y="0"/>
                    </a:lnTo>
                    <a:lnTo>
                      <a:pt x="56" y="0"/>
                    </a:lnTo>
                    <a:lnTo>
                      <a:pt x="42" y="2"/>
                    </a:lnTo>
                    <a:lnTo>
                      <a:pt x="28" y="6"/>
                    </a:lnTo>
                    <a:lnTo>
                      <a:pt x="18" y="10"/>
                    </a:lnTo>
                    <a:lnTo>
                      <a:pt x="8" y="16"/>
                    </a:lnTo>
                    <a:lnTo>
                      <a:pt x="2" y="22"/>
                    </a:lnTo>
                    <a:lnTo>
                      <a:pt x="0" y="28"/>
                    </a:lnTo>
                    <a:lnTo>
                      <a:pt x="2" y="30"/>
                    </a:lnTo>
                    <a:lnTo>
                      <a:pt x="4" y="32"/>
                    </a:lnTo>
                    <a:lnTo>
                      <a:pt x="4" y="3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0" name="Google Shape;10485;p178">
                <a:extLst>
                  <a:ext uri="{FF2B5EF4-FFF2-40B4-BE49-F238E27FC236}">
                    <a16:creationId xmlns:a16="http://schemas.microsoft.com/office/drawing/2014/main" id="{9F950BFE-0676-F85A-39FB-AFA06156874E}"/>
                  </a:ext>
                </a:extLst>
              </p:cNvPr>
              <p:cNvSpPr/>
              <p:nvPr/>
            </p:nvSpPr>
            <p:spPr>
              <a:xfrm>
                <a:off x="11264900" y="1397000"/>
                <a:ext cx="241300" cy="168275"/>
              </a:xfrm>
              <a:custGeom>
                <a:avLst/>
                <a:gdLst/>
                <a:ahLst/>
                <a:cxnLst/>
                <a:rect l="l" t="t" r="r" b="b"/>
                <a:pathLst>
                  <a:path w="152" h="106" extrusionOk="0">
                    <a:moveTo>
                      <a:pt x="30" y="70"/>
                    </a:moveTo>
                    <a:lnTo>
                      <a:pt x="30" y="70"/>
                    </a:lnTo>
                    <a:lnTo>
                      <a:pt x="38" y="74"/>
                    </a:lnTo>
                    <a:lnTo>
                      <a:pt x="38" y="76"/>
                    </a:lnTo>
                    <a:lnTo>
                      <a:pt x="38" y="78"/>
                    </a:lnTo>
                    <a:lnTo>
                      <a:pt x="32" y="80"/>
                    </a:lnTo>
                    <a:lnTo>
                      <a:pt x="22" y="80"/>
                    </a:lnTo>
                    <a:lnTo>
                      <a:pt x="22" y="80"/>
                    </a:lnTo>
                    <a:lnTo>
                      <a:pt x="12" y="82"/>
                    </a:lnTo>
                    <a:lnTo>
                      <a:pt x="4" y="84"/>
                    </a:lnTo>
                    <a:lnTo>
                      <a:pt x="0" y="86"/>
                    </a:lnTo>
                    <a:lnTo>
                      <a:pt x="0" y="88"/>
                    </a:lnTo>
                    <a:lnTo>
                      <a:pt x="4" y="90"/>
                    </a:lnTo>
                    <a:lnTo>
                      <a:pt x="4" y="90"/>
                    </a:lnTo>
                    <a:lnTo>
                      <a:pt x="8" y="94"/>
                    </a:lnTo>
                    <a:lnTo>
                      <a:pt x="12" y="98"/>
                    </a:lnTo>
                    <a:lnTo>
                      <a:pt x="18" y="102"/>
                    </a:lnTo>
                    <a:lnTo>
                      <a:pt x="28" y="106"/>
                    </a:lnTo>
                    <a:lnTo>
                      <a:pt x="28" y="106"/>
                    </a:lnTo>
                    <a:lnTo>
                      <a:pt x="34" y="106"/>
                    </a:lnTo>
                    <a:lnTo>
                      <a:pt x="40" y="106"/>
                    </a:lnTo>
                    <a:lnTo>
                      <a:pt x="50" y="102"/>
                    </a:lnTo>
                    <a:lnTo>
                      <a:pt x="58" y="94"/>
                    </a:lnTo>
                    <a:lnTo>
                      <a:pt x="60" y="90"/>
                    </a:lnTo>
                    <a:lnTo>
                      <a:pt x="60" y="86"/>
                    </a:lnTo>
                    <a:lnTo>
                      <a:pt x="60" y="86"/>
                    </a:lnTo>
                    <a:lnTo>
                      <a:pt x="62" y="84"/>
                    </a:lnTo>
                    <a:lnTo>
                      <a:pt x="68" y="80"/>
                    </a:lnTo>
                    <a:lnTo>
                      <a:pt x="90" y="74"/>
                    </a:lnTo>
                    <a:lnTo>
                      <a:pt x="134" y="64"/>
                    </a:lnTo>
                    <a:lnTo>
                      <a:pt x="134" y="64"/>
                    </a:lnTo>
                    <a:lnTo>
                      <a:pt x="140" y="62"/>
                    </a:lnTo>
                    <a:lnTo>
                      <a:pt x="140" y="60"/>
                    </a:lnTo>
                    <a:lnTo>
                      <a:pt x="138" y="52"/>
                    </a:lnTo>
                    <a:lnTo>
                      <a:pt x="136" y="48"/>
                    </a:lnTo>
                    <a:lnTo>
                      <a:pt x="136" y="46"/>
                    </a:lnTo>
                    <a:lnTo>
                      <a:pt x="138" y="44"/>
                    </a:lnTo>
                    <a:lnTo>
                      <a:pt x="142" y="42"/>
                    </a:lnTo>
                    <a:lnTo>
                      <a:pt x="142" y="42"/>
                    </a:lnTo>
                    <a:lnTo>
                      <a:pt x="150" y="40"/>
                    </a:lnTo>
                    <a:lnTo>
                      <a:pt x="152" y="38"/>
                    </a:lnTo>
                    <a:lnTo>
                      <a:pt x="152" y="36"/>
                    </a:lnTo>
                    <a:lnTo>
                      <a:pt x="144" y="32"/>
                    </a:lnTo>
                    <a:lnTo>
                      <a:pt x="130" y="28"/>
                    </a:lnTo>
                    <a:lnTo>
                      <a:pt x="130" y="28"/>
                    </a:lnTo>
                    <a:lnTo>
                      <a:pt x="124" y="28"/>
                    </a:lnTo>
                    <a:lnTo>
                      <a:pt x="120" y="24"/>
                    </a:lnTo>
                    <a:lnTo>
                      <a:pt x="116" y="20"/>
                    </a:lnTo>
                    <a:lnTo>
                      <a:pt x="116" y="16"/>
                    </a:lnTo>
                    <a:lnTo>
                      <a:pt x="114" y="8"/>
                    </a:lnTo>
                    <a:lnTo>
                      <a:pt x="112" y="4"/>
                    </a:lnTo>
                    <a:lnTo>
                      <a:pt x="110" y="0"/>
                    </a:lnTo>
                    <a:lnTo>
                      <a:pt x="110" y="0"/>
                    </a:lnTo>
                    <a:lnTo>
                      <a:pt x="108" y="0"/>
                    </a:lnTo>
                    <a:lnTo>
                      <a:pt x="106" y="0"/>
                    </a:lnTo>
                    <a:lnTo>
                      <a:pt x="98" y="4"/>
                    </a:lnTo>
                    <a:lnTo>
                      <a:pt x="88" y="8"/>
                    </a:lnTo>
                    <a:lnTo>
                      <a:pt x="72" y="14"/>
                    </a:lnTo>
                    <a:lnTo>
                      <a:pt x="72" y="14"/>
                    </a:lnTo>
                    <a:lnTo>
                      <a:pt x="52" y="18"/>
                    </a:lnTo>
                    <a:lnTo>
                      <a:pt x="42" y="24"/>
                    </a:lnTo>
                    <a:lnTo>
                      <a:pt x="38" y="26"/>
                    </a:lnTo>
                    <a:lnTo>
                      <a:pt x="36" y="28"/>
                    </a:lnTo>
                    <a:lnTo>
                      <a:pt x="38" y="30"/>
                    </a:lnTo>
                    <a:lnTo>
                      <a:pt x="40" y="32"/>
                    </a:lnTo>
                    <a:lnTo>
                      <a:pt x="40" y="32"/>
                    </a:lnTo>
                    <a:lnTo>
                      <a:pt x="44" y="36"/>
                    </a:lnTo>
                    <a:lnTo>
                      <a:pt x="46" y="38"/>
                    </a:lnTo>
                    <a:lnTo>
                      <a:pt x="44" y="42"/>
                    </a:lnTo>
                    <a:lnTo>
                      <a:pt x="44" y="44"/>
                    </a:lnTo>
                    <a:lnTo>
                      <a:pt x="38" y="50"/>
                    </a:lnTo>
                    <a:lnTo>
                      <a:pt x="32" y="52"/>
                    </a:lnTo>
                    <a:lnTo>
                      <a:pt x="28" y="52"/>
                    </a:lnTo>
                    <a:lnTo>
                      <a:pt x="28" y="52"/>
                    </a:lnTo>
                    <a:lnTo>
                      <a:pt x="24" y="52"/>
                    </a:lnTo>
                    <a:lnTo>
                      <a:pt x="22" y="54"/>
                    </a:lnTo>
                    <a:lnTo>
                      <a:pt x="20" y="56"/>
                    </a:lnTo>
                    <a:lnTo>
                      <a:pt x="18" y="58"/>
                    </a:lnTo>
                    <a:lnTo>
                      <a:pt x="20" y="62"/>
                    </a:lnTo>
                    <a:lnTo>
                      <a:pt x="22" y="64"/>
                    </a:lnTo>
                    <a:lnTo>
                      <a:pt x="24" y="68"/>
                    </a:lnTo>
                    <a:lnTo>
                      <a:pt x="30" y="70"/>
                    </a:lnTo>
                    <a:lnTo>
                      <a:pt x="30" y="7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1" name="Google Shape;10486;p178">
                <a:extLst>
                  <a:ext uri="{FF2B5EF4-FFF2-40B4-BE49-F238E27FC236}">
                    <a16:creationId xmlns:a16="http://schemas.microsoft.com/office/drawing/2014/main" id="{EC7E3891-9AB1-C207-F79C-AD29DC520D00}"/>
                  </a:ext>
                </a:extLst>
              </p:cNvPr>
              <p:cNvSpPr/>
              <p:nvPr/>
            </p:nvSpPr>
            <p:spPr>
              <a:xfrm>
                <a:off x="13344525" y="2060575"/>
                <a:ext cx="47625" cy="25400"/>
              </a:xfrm>
              <a:custGeom>
                <a:avLst/>
                <a:gdLst/>
                <a:ahLst/>
                <a:cxnLst/>
                <a:rect l="l" t="t" r="r" b="b"/>
                <a:pathLst>
                  <a:path w="30" h="16" extrusionOk="0">
                    <a:moveTo>
                      <a:pt x="30" y="4"/>
                    </a:moveTo>
                    <a:lnTo>
                      <a:pt x="30" y="4"/>
                    </a:lnTo>
                    <a:lnTo>
                      <a:pt x="28" y="0"/>
                    </a:lnTo>
                    <a:lnTo>
                      <a:pt x="24" y="0"/>
                    </a:lnTo>
                    <a:lnTo>
                      <a:pt x="18" y="0"/>
                    </a:lnTo>
                    <a:lnTo>
                      <a:pt x="10" y="2"/>
                    </a:lnTo>
                    <a:lnTo>
                      <a:pt x="4" y="6"/>
                    </a:lnTo>
                    <a:lnTo>
                      <a:pt x="2" y="8"/>
                    </a:lnTo>
                    <a:lnTo>
                      <a:pt x="0" y="12"/>
                    </a:lnTo>
                    <a:lnTo>
                      <a:pt x="4" y="14"/>
                    </a:lnTo>
                    <a:lnTo>
                      <a:pt x="4" y="14"/>
                    </a:lnTo>
                    <a:lnTo>
                      <a:pt x="12" y="16"/>
                    </a:lnTo>
                    <a:lnTo>
                      <a:pt x="22" y="16"/>
                    </a:lnTo>
                    <a:lnTo>
                      <a:pt x="28" y="12"/>
                    </a:lnTo>
                    <a:lnTo>
                      <a:pt x="30" y="8"/>
                    </a:lnTo>
                    <a:lnTo>
                      <a:pt x="30" y="4"/>
                    </a:lnTo>
                    <a:lnTo>
                      <a:pt x="30"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2" name="Google Shape;10487;p178">
                <a:extLst>
                  <a:ext uri="{FF2B5EF4-FFF2-40B4-BE49-F238E27FC236}">
                    <a16:creationId xmlns:a16="http://schemas.microsoft.com/office/drawing/2014/main" id="{ABF020EC-D6F4-6B95-18A2-A8798B219633}"/>
                  </a:ext>
                </a:extLst>
              </p:cNvPr>
              <p:cNvSpPr/>
              <p:nvPr/>
            </p:nvSpPr>
            <p:spPr>
              <a:xfrm>
                <a:off x="11217275" y="1406525"/>
                <a:ext cx="60325" cy="25400"/>
              </a:xfrm>
              <a:custGeom>
                <a:avLst/>
                <a:gdLst/>
                <a:ahLst/>
                <a:cxnLst/>
                <a:rect l="l" t="t" r="r" b="b"/>
                <a:pathLst>
                  <a:path w="38" h="16" extrusionOk="0">
                    <a:moveTo>
                      <a:pt x="38" y="6"/>
                    </a:moveTo>
                    <a:lnTo>
                      <a:pt x="38" y="6"/>
                    </a:lnTo>
                    <a:lnTo>
                      <a:pt x="38" y="4"/>
                    </a:lnTo>
                    <a:lnTo>
                      <a:pt x="38" y="4"/>
                    </a:lnTo>
                    <a:lnTo>
                      <a:pt x="32" y="0"/>
                    </a:lnTo>
                    <a:lnTo>
                      <a:pt x="24" y="0"/>
                    </a:lnTo>
                    <a:lnTo>
                      <a:pt x="16" y="0"/>
                    </a:lnTo>
                    <a:lnTo>
                      <a:pt x="8" y="2"/>
                    </a:lnTo>
                    <a:lnTo>
                      <a:pt x="2" y="4"/>
                    </a:lnTo>
                    <a:lnTo>
                      <a:pt x="0" y="8"/>
                    </a:lnTo>
                    <a:lnTo>
                      <a:pt x="2" y="12"/>
                    </a:lnTo>
                    <a:lnTo>
                      <a:pt x="2" y="12"/>
                    </a:lnTo>
                    <a:lnTo>
                      <a:pt x="10" y="14"/>
                    </a:lnTo>
                    <a:lnTo>
                      <a:pt x="20" y="16"/>
                    </a:lnTo>
                    <a:lnTo>
                      <a:pt x="32" y="14"/>
                    </a:lnTo>
                    <a:lnTo>
                      <a:pt x="36" y="10"/>
                    </a:lnTo>
                    <a:lnTo>
                      <a:pt x="38" y="6"/>
                    </a:lnTo>
                    <a:lnTo>
                      <a:pt x="38" y="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3" name="Google Shape;10488;p178">
                <a:extLst>
                  <a:ext uri="{FF2B5EF4-FFF2-40B4-BE49-F238E27FC236}">
                    <a16:creationId xmlns:a16="http://schemas.microsoft.com/office/drawing/2014/main" id="{9F41DA40-AA12-E4B9-FDBF-80F8CD634FD3}"/>
                  </a:ext>
                </a:extLst>
              </p:cNvPr>
              <p:cNvSpPr/>
              <p:nvPr/>
            </p:nvSpPr>
            <p:spPr>
              <a:xfrm>
                <a:off x="11347450" y="1514475"/>
                <a:ext cx="250825" cy="133350"/>
              </a:xfrm>
              <a:custGeom>
                <a:avLst/>
                <a:gdLst/>
                <a:ahLst/>
                <a:cxnLst/>
                <a:rect l="l" t="t" r="r" b="b"/>
                <a:pathLst>
                  <a:path w="158" h="84" extrusionOk="0">
                    <a:moveTo>
                      <a:pt x="20" y="18"/>
                    </a:moveTo>
                    <a:lnTo>
                      <a:pt x="20" y="18"/>
                    </a:lnTo>
                    <a:lnTo>
                      <a:pt x="18" y="22"/>
                    </a:lnTo>
                    <a:lnTo>
                      <a:pt x="16" y="26"/>
                    </a:lnTo>
                    <a:lnTo>
                      <a:pt x="8" y="32"/>
                    </a:lnTo>
                    <a:lnTo>
                      <a:pt x="2" y="38"/>
                    </a:lnTo>
                    <a:lnTo>
                      <a:pt x="0" y="40"/>
                    </a:lnTo>
                    <a:lnTo>
                      <a:pt x="2" y="42"/>
                    </a:lnTo>
                    <a:lnTo>
                      <a:pt x="2" y="42"/>
                    </a:lnTo>
                    <a:lnTo>
                      <a:pt x="6" y="46"/>
                    </a:lnTo>
                    <a:lnTo>
                      <a:pt x="10" y="48"/>
                    </a:lnTo>
                    <a:lnTo>
                      <a:pt x="22" y="48"/>
                    </a:lnTo>
                    <a:lnTo>
                      <a:pt x="22" y="48"/>
                    </a:lnTo>
                    <a:lnTo>
                      <a:pt x="24" y="50"/>
                    </a:lnTo>
                    <a:lnTo>
                      <a:pt x="28" y="52"/>
                    </a:lnTo>
                    <a:lnTo>
                      <a:pt x="32" y="60"/>
                    </a:lnTo>
                    <a:lnTo>
                      <a:pt x="40" y="66"/>
                    </a:lnTo>
                    <a:lnTo>
                      <a:pt x="44" y="68"/>
                    </a:lnTo>
                    <a:lnTo>
                      <a:pt x="48" y="66"/>
                    </a:lnTo>
                    <a:lnTo>
                      <a:pt x="48" y="66"/>
                    </a:lnTo>
                    <a:lnTo>
                      <a:pt x="54" y="66"/>
                    </a:lnTo>
                    <a:lnTo>
                      <a:pt x="64" y="68"/>
                    </a:lnTo>
                    <a:lnTo>
                      <a:pt x="84" y="74"/>
                    </a:lnTo>
                    <a:lnTo>
                      <a:pt x="106" y="80"/>
                    </a:lnTo>
                    <a:lnTo>
                      <a:pt x="116" y="82"/>
                    </a:lnTo>
                    <a:lnTo>
                      <a:pt x="126" y="84"/>
                    </a:lnTo>
                    <a:lnTo>
                      <a:pt x="126" y="84"/>
                    </a:lnTo>
                    <a:lnTo>
                      <a:pt x="134" y="82"/>
                    </a:lnTo>
                    <a:lnTo>
                      <a:pt x="140" y="80"/>
                    </a:lnTo>
                    <a:lnTo>
                      <a:pt x="144" y="76"/>
                    </a:lnTo>
                    <a:lnTo>
                      <a:pt x="146" y="74"/>
                    </a:lnTo>
                    <a:lnTo>
                      <a:pt x="148" y="70"/>
                    </a:lnTo>
                    <a:lnTo>
                      <a:pt x="148" y="66"/>
                    </a:lnTo>
                    <a:lnTo>
                      <a:pt x="146" y="64"/>
                    </a:lnTo>
                    <a:lnTo>
                      <a:pt x="144" y="62"/>
                    </a:lnTo>
                    <a:lnTo>
                      <a:pt x="144" y="62"/>
                    </a:lnTo>
                    <a:lnTo>
                      <a:pt x="142" y="62"/>
                    </a:lnTo>
                    <a:lnTo>
                      <a:pt x="142" y="60"/>
                    </a:lnTo>
                    <a:lnTo>
                      <a:pt x="142" y="54"/>
                    </a:lnTo>
                    <a:lnTo>
                      <a:pt x="156" y="32"/>
                    </a:lnTo>
                    <a:lnTo>
                      <a:pt x="156" y="32"/>
                    </a:lnTo>
                    <a:lnTo>
                      <a:pt x="158" y="28"/>
                    </a:lnTo>
                    <a:lnTo>
                      <a:pt x="158" y="26"/>
                    </a:lnTo>
                    <a:lnTo>
                      <a:pt x="156" y="20"/>
                    </a:lnTo>
                    <a:lnTo>
                      <a:pt x="150" y="14"/>
                    </a:lnTo>
                    <a:lnTo>
                      <a:pt x="140" y="12"/>
                    </a:lnTo>
                    <a:lnTo>
                      <a:pt x="132" y="8"/>
                    </a:lnTo>
                    <a:lnTo>
                      <a:pt x="124" y="8"/>
                    </a:lnTo>
                    <a:lnTo>
                      <a:pt x="118" y="10"/>
                    </a:lnTo>
                    <a:lnTo>
                      <a:pt x="116" y="12"/>
                    </a:lnTo>
                    <a:lnTo>
                      <a:pt x="116" y="14"/>
                    </a:lnTo>
                    <a:lnTo>
                      <a:pt x="116" y="14"/>
                    </a:lnTo>
                    <a:lnTo>
                      <a:pt x="116" y="18"/>
                    </a:lnTo>
                    <a:lnTo>
                      <a:pt x="114" y="20"/>
                    </a:lnTo>
                    <a:lnTo>
                      <a:pt x="110" y="20"/>
                    </a:lnTo>
                    <a:lnTo>
                      <a:pt x="108" y="18"/>
                    </a:lnTo>
                    <a:lnTo>
                      <a:pt x="100" y="10"/>
                    </a:lnTo>
                    <a:lnTo>
                      <a:pt x="96" y="2"/>
                    </a:lnTo>
                    <a:lnTo>
                      <a:pt x="96" y="2"/>
                    </a:lnTo>
                    <a:lnTo>
                      <a:pt x="92" y="0"/>
                    </a:lnTo>
                    <a:lnTo>
                      <a:pt x="82" y="0"/>
                    </a:lnTo>
                    <a:lnTo>
                      <a:pt x="56" y="4"/>
                    </a:lnTo>
                    <a:lnTo>
                      <a:pt x="32" y="12"/>
                    </a:lnTo>
                    <a:lnTo>
                      <a:pt x="24" y="14"/>
                    </a:lnTo>
                    <a:lnTo>
                      <a:pt x="20" y="18"/>
                    </a:lnTo>
                    <a:lnTo>
                      <a:pt x="20" y="1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4" name="Google Shape;10489;p178">
                <a:extLst>
                  <a:ext uri="{FF2B5EF4-FFF2-40B4-BE49-F238E27FC236}">
                    <a16:creationId xmlns:a16="http://schemas.microsoft.com/office/drawing/2014/main" id="{A20D4447-FA6C-2855-318E-8CFC45F5B783}"/>
                  </a:ext>
                </a:extLst>
              </p:cNvPr>
              <p:cNvSpPr/>
              <p:nvPr/>
            </p:nvSpPr>
            <p:spPr>
              <a:xfrm>
                <a:off x="3394075" y="2092325"/>
                <a:ext cx="1254125" cy="901700"/>
              </a:xfrm>
              <a:custGeom>
                <a:avLst/>
                <a:gdLst/>
                <a:ahLst/>
                <a:cxnLst/>
                <a:rect l="l" t="t" r="r" b="b"/>
                <a:pathLst>
                  <a:path w="790" h="568" extrusionOk="0">
                    <a:moveTo>
                      <a:pt x="486" y="148"/>
                    </a:moveTo>
                    <a:lnTo>
                      <a:pt x="486" y="148"/>
                    </a:lnTo>
                    <a:lnTo>
                      <a:pt x="494" y="144"/>
                    </a:lnTo>
                    <a:lnTo>
                      <a:pt x="504" y="140"/>
                    </a:lnTo>
                    <a:lnTo>
                      <a:pt x="508" y="134"/>
                    </a:lnTo>
                    <a:lnTo>
                      <a:pt x="510" y="130"/>
                    </a:lnTo>
                    <a:lnTo>
                      <a:pt x="508" y="126"/>
                    </a:lnTo>
                    <a:lnTo>
                      <a:pt x="508" y="126"/>
                    </a:lnTo>
                    <a:lnTo>
                      <a:pt x="506" y="122"/>
                    </a:lnTo>
                    <a:lnTo>
                      <a:pt x="502" y="120"/>
                    </a:lnTo>
                    <a:lnTo>
                      <a:pt x="496" y="118"/>
                    </a:lnTo>
                    <a:lnTo>
                      <a:pt x="490" y="118"/>
                    </a:lnTo>
                    <a:lnTo>
                      <a:pt x="482" y="118"/>
                    </a:lnTo>
                    <a:lnTo>
                      <a:pt x="476" y="120"/>
                    </a:lnTo>
                    <a:lnTo>
                      <a:pt x="470" y="122"/>
                    </a:lnTo>
                    <a:lnTo>
                      <a:pt x="468" y="126"/>
                    </a:lnTo>
                    <a:lnTo>
                      <a:pt x="468" y="126"/>
                    </a:lnTo>
                    <a:lnTo>
                      <a:pt x="464" y="130"/>
                    </a:lnTo>
                    <a:lnTo>
                      <a:pt x="460" y="130"/>
                    </a:lnTo>
                    <a:lnTo>
                      <a:pt x="454" y="128"/>
                    </a:lnTo>
                    <a:lnTo>
                      <a:pt x="450" y="124"/>
                    </a:lnTo>
                    <a:lnTo>
                      <a:pt x="440" y="112"/>
                    </a:lnTo>
                    <a:lnTo>
                      <a:pt x="438" y="106"/>
                    </a:lnTo>
                    <a:lnTo>
                      <a:pt x="436" y="102"/>
                    </a:lnTo>
                    <a:lnTo>
                      <a:pt x="436" y="102"/>
                    </a:lnTo>
                    <a:lnTo>
                      <a:pt x="434" y="98"/>
                    </a:lnTo>
                    <a:lnTo>
                      <a:pt x="430" y="96"/>
                    </a:lnTo>
                    <a:lnTo>
                      <a:pt x="418" y="94"/>
                    </a:lnTo>
                    <a:lnTo>
                      <a:pt x="410" y="94"/>
                    </a:lnTo>
                    <a:lnTo>
                      <a:pt x="406" y="92"/>
                    </a:lnTo>
                    <a:lnTo>
                      <a:pt x="402" y="88"/>
                    </a:lnTo>
                    <a:lnTo>
                      <a:pt x="402" y="82"/>
                    </a:lnTo>
                    <a:lnTo>
                      <a:pt x="402" y="82"/>
                    </a:lnTo>
                    <a:lnTo>
                      <a:pt x="402" y="78"/>
                    </a:lnTo>
                    <a:lnTo>
                      <a:pt x="402" y="76"/>
                    </a:lnTo>
                    <a:lnTo>
                      <a:pt x="398" y="70"/>
                    </a:lnTo>
                    <a:lnTo>
                      <a:pt x="390" y="66"/>
                    </a:lnTo>
                    <a:lnTo>
                      <a:pt x="380" y="64"/>
                    </a:lnTo>
                    <a:lnTo>
                      <a:pt x="360" y="60"/>
                    </a:lnTo>
                    <a:lnTo>
                      <a:pt x="344" y="60"/>
                    </a:lnTo>
                    <a:lnTo>
                      <a:pt x="344" y="60"/>
                    </a:lnTo>
                    <a:lnTo>
                      <a:pt x="334" y="62"/>
                    </a:lnTo>
                    <a:lnTo>
                      <a:pt x="324" y="66"/>
                    </a:lnTo>
                    <a:lnTo>
                      <a:pt x="316" y="74"/>
                    </a:lnTo>
                    <a:lnTo>
                      <a:pt x="314" y="78"/>
                    </a:lnTo>
                    <a:lnTo>
                      <a:pt x="314" y="82"/>
                    </a:lnTo>
                    <a:lnTo>
                      <a:pt x="314" y="82"/>
                    </a:lnTo>
                    <a:lnTo>
                      <a:pt x="314" y="86"/>
                    </a:lnTo>
                    <a:lnTo>
                      <a:pt x="312" y="88"/>
                    </a:lnTo>
                    <a:lnTo>
                      <a:pt x="310" y="88"/>
                    </a:lnTo>
                    <a:lnTo>
                      <a:pt x="308" y="88"/>
                    </a:lnTo>
                    <a:lnTo>
                      <a:pt x="302" y="84"/>
                    </a:lnTo>
                    <a:lnTo>
                      <a:pt x="298" y="80"/>
                    </a:lnTo>
                    <a:lnTo>
                      <a:pt x="298" y="76"/>
                    </a:lnTo>
                    <a:lnTo>
                      <a:pt x="298" y="76"/>
                    </a:lnTo>
                    <a:lnTo>
                      <a:pt x="294" y="72"/>
                    </a:lnTo>
                    <a:lnTo>
                      <a:pt x="290" y="72"/>
                    </a:lnTo>
                    <a:lnTo>
                      <a:pt x="278" y="78"/>
                    </a:lnTo>
                    <a:lnTo>
                      <a:pt x="264" y="86"/>
                    </a:lnTo>
                    <a:lnTo>
                      <a:pt x="256" y="90"/>
                    </a:lnTo>
                    <a:lnTo>
                      <a:pt x="252" y="90"/>
                    </a:lnTo>
                    <a:lnTo>
                      <a:pt x="252" y="90"/>
                    </a:lnTo>
                    <a:lnTo>
                      <a:pt x="250" y="90"/>
                    </a:lnTo>
                    <a:lnTo>
                      <a:pt x="250" y="84"/>
                    </a:lnTo>
                    <a:lnTo>
                      <a:pt x="252" y="72"/>
                    </a:lnTo>
                    <a:lnTo>
                      <a:pt x="254" y="56"/>
                    </a:lnTo>
                    <a:lnTo>
                      <a:pt x="254" y="50"/>
                    </a:lnTo>
                    <a:lnTo>
                      <a:pt x="254" y="44"/>
                    </a:lnTo>
                    <a:lnTo>
                      <a:pt x="254" y="44"/>
                    </a:lnTo>
                    <a:lnTo>
                      <a:pt x="250" y="38"/>
                    </a:lnTo>
                    <a:lnTo>
                      <a:pt x="244" y="32"/>
                    </a:lnTo>
                    <a:lnTo>
                      <a:pt x="240" y="24"/>
                    </a:lnTo>
                    <a:lnTo>
                      <a:pt x="234" y="12"/>
                    </a:lnTo>
                    <a:lnTo>
                      <a:pt x="234" y="12"/>
                    </a:lnTo>
                    <a:lnTo>
                      <a:pt x="230" y="6"/>
                    </a:lnTo>
                    <a:lnTo>
                      <a:pt x="224" y="2"/>
                    </a:lnTo>
                    <a:lnTo>
                      <a:pt x="216" y="2"/>
                    </a:lnTo>
                    <a:lnTo>
                      <a:pt x="208" y="2"/>
                    </a:lnTo>
                    <a:lnTo>
                      <a:pt x="200" y="2"/>
                    </a:lnTo>
                    <a:lnTo>
                      <a:pt x="192" y="4"/>
                    </a:lnTo>
                    <a:lnTo>
                      <a:pt x="186" y="8"/>
                    </a:lnTo>
                    <a:lnTo>
                      <a:pt x="182" y="12"/>
                    </a:lnTo>
                    <a:lnTo>
                      <a:pt x="182" y="12"/>
                    </a:lnTo>
                    <a:lnTo>
                      <a:pt x="176" y="16"/>
                    </a:lnTo>
                    <a:lnTo>
                      <a:pt x="170" y="18"/>
                    </a:lnTo>
                    <a:lnTo>
                      <a:pt x="154" y="22"/>
                    </a:lnTo>
                    <a:lnTo>
                      <a:pt x="138" y="26"/>
                    </a:lnTo>
                    <a:lnTo>
                      <a:pt x="130" y="30"/>
                    </a:lnTo>
                    <a:lnTo>
                      <a:pt x="124" y="34"/>
                    </a:lnTo>
                    <a:lnTo>
                      <a:pt x="124" y="34"/>
                    </a:lnTo>
                    <a:lnTo>
                      <a:pt x="118" y="42"/>
                    </a:lnTo>
                    <a:lnTo>
                      <a:pt x="116" y="48"/>
                    </a:lnTo>
                    <a:lnTo>
                      <a:pt x="116" y="54"/>
                    </a:lnTo>
                    <a:lnTo>
                      <a:pt x="118" y="58"/>
                    </a:lnTo>
                    <a:lnTo>
                      <a:pt x="124" y="68"/>
                    </a:lnTo>
                    <a:lnTo>
                      <a:pt x="132" y="74"/>
                    </a:lnTo>
                    <a:lnTo>
                      <a:pt x="132" y="74"/>
                    </a:lnTo>
                    <a:lnTo>
                      <a:pt x="132" y="78"/>
                    </a:lnTo>
                    <a:lnTo>
                      <a:pt x="130" y="80"/>
                    </a:lnTo>
                    <a:lnTo>
                      <a:pt x="122" y="86"/>
                    </a:lnTo>
                    <a:lnTo>
                      <a:pt x="116" y="94"/>
                    </a:lnTo>
                    <a:lnTo>
                      <a:pt x="114" y="96"/>
                    </a:lnTo>
                    <a:lnTo>
                      <a:pt x="118" y="100"/>
                    </a:lnTo>
                    <a:lnTo>
                      <a:pt x="118" y="100"/>
                    </a:lnTo>
                    <a:lnTo>
                      <a:pt x="126" y="106"/>
                    </a:lnTo>
                    <a:lnTo>
                      <a:pt x="136" y="108"/>
                    </a:lnTo>
                    <a:lnTo>
                      <a:pt x="142" y="112"/>
                    </a:lnTo>
                    <a:lnTo>
                      <a:pt x="144" y="116"/>
                    </a:lnTo>
                    <a:lnTo>
                      <a:pt x="146" y="120"/>
                    </a:lnTo>
                    <a:lnTo>
                      <a:pt x="146" y="120"/>
                    </a:lnTo>
                    <a:lnTo>
                      <a:pt x="144" y="126"/>
                    </a:lnTo>
                    <a:lnTo>
                      <a:pt x="140" y="126"/>
                    </a:lnTo>
                    <a:lnTo>
                      <a:pt x="134" y="126"/>
                    </a:lnTo>
                    <a:lnTo>
                      <a:pt x="126" y="122"/>
                    </a:lnTo>
                    <a:lnTo>
                      <a:pt x="110" y="114"/>
                    </a:lnTo>
                    <a:lnTo>
                      <a:pt x="104" y="108"/>
                    </a:lnTo>
                    <a:lnTo>
                      <a:pt x="100" y="102"/>
                    </a:lnTo>
                    <a:lnTo>
                      <a:pt x="100" y="102"/>
                    </a:lnTo>
                    <a:lnTo>
                      <a:pt x="98" y="92"/>
                    </a:lnTo>
                    <a:lnTo>
                      <a:pt x="98" y="84"/>
                    </a:lnTo>
                    <a:lnTo>
                      <a:pt x="98" y="76"/>
                    </a:lnTo>
                    <a:lnTo>
                      <a:pt x="96" y="72"/>
                    </a:lnTo>
                    <a:lnTo>
                      <a:pt x="94" y="68"/>
                    </a:lnTo>
                    <a:lnTo>
                      <a:pt x="94" y="68"/>
                    </a:lnTo>
                    <a:lnTo>
                      <a:pt x="92" y="64"/>
                    </a:lnTo>
                    <a:lnTo>
                      <a:pt x="90" y="60"/>
                    </a:lnTo>
                    <a:lnTo>
                      <a:pt x="92" y="50"/>
                    </a:lnTo>
                    <a:lnTo>
                      <a:pt x="98" y="40"/>
                    </a:lnTo>
                    <a:lnTo>
                      <a:pt x="108" y="28"/>
                    </a:lnTo>
                    <a:lnTo>
                      <a:pt x="108" y="28"/>
                    </a:lnTo>
                    <a:lnTo>
                      <a:pt x="120" y="20"/>
                    </a:lnTo>
                    <a:lnTo>
                      <a:pt x="128" y="14"/>
                    </a:lnTo>
                    <a:lnTo>
                      <a:pt x="134" y="10"/>
                    </a:lnTo>
                    <a:lnTo>
                      <a:pt x="136" y="8"/>
                    </a:lnTo>
                    <a:lnTo>
                      <a:pt x="136" y="4"/>
                    </a:lnTo>
                    <a:lnTo>
                      <a:pt x="136" y="4"/>
                    </a:lnTo>
                    <a:lnTo>
                      <a:pt x="136" y="4"/>
                    </a:lnTo>
                    <a:lnTo>
                      <a:pt x="134" y="2"/>
                    </a:lnTo>
                    <a:lnTo>
                      <a:pt x="126" y="0"/>
                    </a:lnTo>
                    <a:lnTo>
                      <a:pt x="112" y="0"/>
                    </a:lnTo>
                    <a:lnTo>
                      <a:pt x="98" y="0"/>
                    </a:lnTo>
                    <a:lnTo>
                      <a:pt x="80" y="4"/>
                    </a:lnTo>
                    <a:lnTo>
                      <a:pt x="62" y="10"/>
                    </a:lnTo>
                    <a:lnTo>
                      <a:pt x="44" y="20"/>
                    </a:lnTo>
                    <a:lnTo>
                      <a:pt x="28" y="32"/>
                    </a:lnTo>
                    <a:lnTo>
                      <a:pt x="28" y="32"/>
                    </a:lnTo>
                    <a:lnTo>
                      <a:pt x="16" y="46"/>
                    </a:lnTo>
                    <a:lnTo>
                      <a:pt x="8" y="60"/>
                    </a:lnTo>
                    <a:lnTo>
                      <a:pt x="2" y="74"/>
                    </a:lnTo>
                    <a:lnTo>
                      <a:pt x="0" y="88"/>
                    </a:lnTo>
                    <a:lnTo>
                      <a:pt x="0" y="102"/>
                    </a:lnTo>
                    <a:lnTo>
                      <a:pt x="0" y="112"/>
                    </a:lnTo>
                    <a:lnTo>
                      <a:pt x="4" y="126"/>
                    </a:lnTo>
                    <a:lnTo>
                      <a:pt x="4" y="126"/>
                    </a:lnTo>
                    <a:lnTo>
                      <a:pt x="6" y="128"/>
                    </a:lnTo>
                    <a:lnTo>
                      <a:pt x="10" y="130"/>
                    </a:lnTo>
                    <a:lnTo>
                      <a:pt x="26" y="132"/>
                    </a:lnTo>
                    <a:lnTo>
                      <a:pt x="44" y="134"/>
                    </a:lnTo>
                    <a:lnTo>
                      <a:pt x="62" y="136"/>
                    </a:lnTo>
                    <a:lnTo>
                      <a:pt x="62" y="136"/>
                    </a:lnTo>
                    <a:lnTo>
                      <a:pt x="68" y="138"/>
                    </a:lnTo>
                    <a:lnTo>
                      <a:pt x="72" y="142"/>
                    </a:lnTo>
                    <a:lnTo>
                      <a:pt x="72" y="144"/>
                    </a:lnTo>
                    <a:lnTo>
                      <a:pt x="72" y="146"/>
                    </a:lnTo>
                    <a:lnTo>
                      <a:pt x="66" y="148"/>
                    </a:lnTo>
                    <a:lnTo>
                      <a:pt x="56" y="148"/>
                    </a:lnTo>
                    <a:lnTo>
                      <a:pt x="56" y="148"/>
                    </a:lnTo>
                    <a:lnTo>
                      <a:pt x="42" y="146"/>
                    </a:lnTo>
                    <a:lnTo>
                      <a:pt x="28" y="146"/>
                    </a:lnTo>
                    <a:lnTo>
                      <a:pt x="18" y="146"/>
                    </a:lnTo>
                    <a:lnTo>
                      <a:pt x="16" y="148"/>
                    </a:lnTo>
                    <a:lnTo>
                      <a:pt x="14" y="152"/>
                    </a:lnTo>
                    <a:lnTo>
                      <a:pt x="14" y="152"/>
                    </a:lnTo>
                    <a:lnTo>
                      <a:pt x="16" y="156"/>
                    </a:lnTo>
                    <a:lnTo>
                      <a:pt x="20" y="162"/>
                    </a:lnTo>
                    <a:lnTo>
                      <a:pt x="34" y="172"/>
                    </a:lnTo>
                    <a:lnTo>
                      <a:pt x="42" y="176"/>
                    </a:lnTo>
                    <a:lnTo>
                      <a:pt x="52" y="178"/>
                    </a:lnTo>
                    <a:lnTo>
                      <a:pt x="60" y="180"/>
                    </a:lnTo>
                    <a:lnTo>
                      <a:pt x="68" y="178"/>
                    </a:lnTo>
                    <a:lnTo>
                      <a:pt x="68" y="178"/>
                    </a:lnTo>
                    <a:lnTo>
                      <a:pt x="78" y="176"/>
                    </a:lnTo>
                    <a:lnTo>
                      <a:pt x="86" y="176"/>
                    </a:lnTo>
                    <a:lnTo>
                      <a:pt x="90" y="178"/>
                    </a:lnTo>
                    <a:lnTo>
                      <a:pt x="96" y="184"/>
                    </a:lnTo>
                    <a:lnTo>
                      <a:pt x="96" y="184"/>
                    </a:lnTo>
                    <a:lnTo>
                      <a:pt x="100" y="188"/>
                    </a:lnTo>
                    <a:lnTo>
                      <a:pt x="104" y="190"/>
                    </a:lnTo>
                    <a:lnTo>
                      <a:pt x="118" y="192"/>
                    </a:lnTo>
                    <a:lnTo>
                      <a:pt x="150" y="194"/>
                    </a:lnTo>
                    <a:lnTo>
                      <a:pt x="150" y="194"/>
                    </a:lnTo>
                    <a:lnTo>
                      <a:pt x="168" y="196"/>
                    </a:lnTo>
                    <a:lnTo>
                      <a:pt x="184" y="198"/>
                    </a:lnTo>
                    <a:lnTo>
                      <a:pt x="210" y="204"/>
                    </a:lnTo>
                    <a:lnTo>
                      <a:pt x="210" y="204"/>
                    </a:lnTo>
                    <a:lnTo>
                      <a:pt x="218" y="204"/>
                    </a:lnTo>
                    <a:lnTo>
                      <a:pt x="226" y="200"/>
                    </a:lnTo>
                    <a:lnTo>
                      <a:pt x="234" y="196"/>
                    </a:lnTo>
                    <a:lnTo>
                      <a:pt x="238" y="192"/>
                    </a:lnTo>
                    <a:lnTo>
                      <a:pt x="238" y="192"/>
                    </a:lnTo>
                    <a:lnTo>
                      <a:pt x="242" y="190"/>
                    </a:lnTo>
                    <a:lnTo>
                      <a:pt x="248" y="192"/>
                    </a:lnTo>
                    <a:lnTo>
                      <a:pt x="266" y="194"/>
                    </a:lnTo>
                    <a:lnTo>
                      <a:pt x="284" y="198"/>
                    </a:lnTo>
                    <a:lnTo>
                      <a:pt x="300" y="200"/>
                    </a:lnTo>
                    <a:lnTo>
                      <a:pt x="300" y="200"/>
                    </a:lnTo>
                    <a:lnTo>
                      <a:pt x="304" y="200"/>
                    </a:lnTo>
                    <a:lnTo>
                      <a:pt x="306" y="198"/>
                    </a:lnTo>
                    <a:lnTo>
                      <a:pt x="306" y="196"/>
                    </a:lnTo>
                    <a:lnTo>
                      <a:pt x="306" y="192"/>
                    </a:lnTo>
                    <a:lnTo>
                      <a:pt x="302" y="188"/>
                    </a:lnTo>
                    <a:lnTo>
                      <a:pt x="296" y="184"/>
                    </a:lnTo>
                    <a:lnTo>
                      <a:pt x="296" y="184"/>
                    </a:lnTo>
                    <a:lnTo>
                      <a:pt x="294" y="182"/>
                    </a:lnTo>
                    <a:lnTo>
                      <a:pt x="292" y="180"/>
                    </a:lnTo>
                    <a:lnTo>
                      <a:pt x="292" y="174"/>
                    </a:lnTo>
                    <a:lnTo>
                      <a:pt x="294" y="170"/>
                    </a:lnTo>
                    <a:lnTo>
                      <a:pt x="296" y="170"/>
                    </a:lnTo>
                    <a:lnTo>
                      <a:pt x="298" y="170"/>
                    </a:lnTo>
                    <a:lnTo>
                      <a:pt x="302" y="170"/>
                    </a:lnTo>
                    <a:lnTo>
                      <a:pt x="302" y="170"/>
                    </a:lnTo>
                    <a:lnTo>
                      <a:pt x="320" y="178"/>
                    </a:lnTo>
                    <a:lnTo>
                      <a:pt x="330" y="184"/>
                    </a:lnTo>
                    <a:lnTo>
                      <a:pt x="332" y="188"/>
                    </a:lnTo>
                    <a:lnTo>
                      <a:pt x="334" y="190"/>
                    </a:lnTo>
                    <a:lnTo>
                      <a:pt x="334" y="190"/>
                    </a:lnTo>
                    <a:lnTo>
                      <a:pt x="338" y="196"/>
                    </a:lnTo>
                    <a:lnTo>
                      <a:pt x="342" y="198"/>
                    </a:lnTo>
                    <a:lnTo>
                      <a:pt x="346" y="200"/>
                    </a:lnTo>
                    <a:lnTo>
                      <a:pt x="350" y="204"/>
                    </a:lnTo>
                    <a:lnTo>
                      <a:pt x="350" y="204"/>
                    </a:lnTo>
                    <a:lnTo>
                      <a:pt x="352" y="208"/>
                    </a:lnTo>
                    <a:lnTo>
                      <a:pt x="356" y="210"/>
                    </a:lnTo>
                    <a:lnTo>
                      <a:pt x="370" y="218"/>
                    </a:lnTo>
                    <a:lnTo>
                      <a:pt x="384" y="224"/>
                    </a:lnTo>
                    <a:lnTo>
                      <a:pt x="388" y="228"/>
                    </a:lnTo>
                    <a:lnTo>
                      <a:pt x="390" y="232"/>
                    </a:lnTo>
                    <a:lnTo>
                      <a:pt x="390" y="232"/>
                    </a:lnTo>
                    <a:lnTo>
                      <a:pt x="388" y="236"/>
                    </a:lnTo>
                    <a:lnTo>
                      <a:pt x="386" y="238"/>
                    </a:lnTo>
                    <a:lnTo>
                      <a:pt x="374" y="244"/>
                    </a:lnTo>
                    <a:lnTo>
                      <a:pt x="364" y="250"/>
                    </a:lnTo>
                    <a:lnTo>
                      <a:pt x="362" y="252"/>
                    </a:lnTo>
                    <a:lnTo>
                      <a:pt x="364" y="254"/>
                    </a:lnTo>
                    <a:lnTo>
                      <a:pt x="364" y="254"/>
                    </a:lnTo>
                    <a:lnTo>
                      <a:pt x="368" y="256"/>
                    </a:lnTo>
                    <a:lnTo>
                      <a:pt x="372" y="256"/>
                    </a:lnTo>
                    <a:lnTo>
                      <a:pt x="384" y="252"/>
                    </a:lnTo>
                    <a:lnTo>
                      <a:pt x="394" y="246"/>
                    </a:lnTo>
                    <a:lnTo>
                      <a:pt x="400" y="244"/>
                    </a:lnTo>
                    <a:lnTo>
                      <a:pt x="406" y="242"/>
                    </a:lnTo>
                    <a:lnTo>
                      <a:pt x="406" y="242"/>
                    </a:lnTo>
                    <a:lnTo>
                      <a:pt x="410" y="244"/>
                    </a:lnTo>
                    <a:lnTo>
                      <a:pt x="414" y="248"/>
                    </a:lnTo>
                    <a:lnTo>
                      <a:pt x="420" y="258"/>
                    </a:lnTo>
                    <a:lnTo>
                      <a:pt x="424" y="268"/>
                    </a:lnTo>
                    <a:lnTo>
                      <a:pt x="428" y="270"/>
                    </a:lnTo>
                    <a:lnTo>
                      <a:pt x="432" y="270"/>
                    </a:lnTo>
                    <a:lnTo>
                      <a:pt x="432" y="270"/>
                    </a:lnTo>
                    <a:lnTo>
                      <a:pt x="436" y="268"/>
                    </a:lnTo>
                    <a:lnTo>
                      <a:pt x="442" y="268"/>
                    </a:lnTo>
                    <a:lnTo>
                      <a:pt x="446" y="270"/>
                    </a:lnTo>
                    <a:lnTo>
                      <a:pt x="452" y="272"/>
                    </a:lnTo>
                    <a:lnTo>
                      <a:pt x="462" y="282"/>
                    </a:lnTo>
                    <a:lnTo>
                      <a:pt x="472" y="296"/>
                    </a:lnTo>
                    <a:lnTo>
                      <a:pt x="472" y="296"/>
                    </a:lnTo>
                    <a:lnTo>
                      <a:pt x="476" y="304"/>
                    </a:lnTo>
                    <a:lnTo>
                      <a:pt x="478" y="312"/>
                    </a:lnTo>
                    <a:lnTo>
                      <a:pt x="478" y="318"/>
                    </a:lnTo>
                    <a:lnTo>
                      <a:pt x="478" y="324"/>
                    </a:lnTo>
                    <a:lnTo>
                      <a:pt x="474" y="336"/>
                    </a:lnTo>
                    <a:lnTo>
                      <a:pt x="472" y="344"/>
                    </a:lnTo>
                    <a:lnTo>
                      <a:pt x="472" y="344"/>
                    </a:lnTo>
                    <a:lnTo>
                      <a:pt x="474" y="346"/>
                    </a:lnTo>
                    <a:lnTo>
                      <a:pt x="478" y="346"/>
                    </a:lnTo>
                    <a:lnTo>
                      <a:pt x="490" y="348"/>
                    </a:lnTo>
                    <a:lnTo>
                      <a:pt x="504" y="344"/>
                    </a:lnTo>
                    <a:lnTo>
                      <a:pt x="518" y="340"/>
                    </a:lnTo>
                    <a:lnTo>
                      <a:pt x="518" y="340"/>
                    </a:lnTo>
                    <a:lnTo>
                      <a:pt x="522" y="338"/>
                    </a:lnTo>
                    <a:lnTo>
                      <a:pt x="528" y="338"/>
                    </a:lnTo>
                    <a:lnTo>
                      <a:pt x="534" y="340"/>
                    </a:lnTo>
                    <a:lnTo>
                      <a:pt x="540" y="342"/>
                    </a:lnTo>
                    <a:lnTo>
                      <a:pt x="550" y="352"/>
                    </a:lnTo>
                    <a:lnTo>
                      <a:pt x="560" y="360"/>
                    </a:lnTo>
                    <a:lnTo>
                      <a:pt x="560" y="360"/>
                    </a:lnTo>
                    <a:lnTo>
                      <a:pt x="560" y="362"/>
                    </a:lnTo>
                    <a:lnTo>
                      <a:pt x="560" y="364"/>
                    </a:lnTo>
                    <a:lnTo>
                      <a:pt x="558" y="370"/>
                    </a:lnTo>
                    <a:lnTo>
                      <a:pt x="550" y="374"/>
                    </a:lnTo>
                    <a:lnTo>
                      <a:pt x="542" y="378"/>
                    </a:lnTo>
                    <a:lnTo>
                      <a:pt x="526" y="382"/>
                    </a:lnTo>
                    <a:lnTo>
                      <a:pt x="520" y="382"/>
                    </a:lnTo>
                    <a:lnTo>
                      <a:pt x="520" y="380"/>
                    </a:lnTo>
                    <a:lnTo>
                      <a:pt x="520" y="380"/>
                    </a:lnTo>
                    <a:lnTo>
                      <a:pt x="520" y="380"/>
                    </a:lnTo>
                    <a:lnTo>
                      <a:pt x="520" y="376"/>
                    </a:lnTo>
                    <a:lnTo>
                      <a:pt x="516" y="370"/>
                    </a:lnTo>
                    <a:lnTo>
                      <a:pt x="510" y="364"/>
                    </a:lnTo>
                    <a:lnTo>
                      <a:pt x="500" y="358"/>
                    </a:lnTo>
                    <a:lnTo>
                      <a:pt x="490" y="354"/>
                    </a:lnTo>
                    <a:lnTo>
                      <a:pt x="476" y="352"/>
                    </a:lnTo>
                    <a:lnTo>
                      <a:pt x="464" y="350"/>
                    </a:lnTo>
                    <a:lnTo>
                      <a:pt x="450" y="354"/>
                    </a:lnTo>
                    <a:lnTo>
                      <a:pt x="450" y="354"/>
                    </a:lnTo>
                    <a:lnTo>
                      <a:pt x="440" y="360"/>
                    </a:lnTo>
                    <a:lnTo>
                      <a:pt x="434" y="366"/>
                    </a:lnTo>
                    <a:lnTo>
                      <a:pt x="432" y="372"/>
                    </a:lnTo>
                    <a:lnTo>
                      <a:pt x="432" y="378"/>
                    </a:lnTo>
                    <a:lnTo>
                      <a:pt x="438" y="390"/>
                    </a:lnTo>
                    <a:lnTo>
                      <a:pt x="444" y="400"/>
                    </a:lnTo>
                    <a:lnTo>
                      <a:pt x="444" y="400"/>
                    </a:lnTo>
                    <a:lnTo>
                      <a:pt x="444" y="404"/>
                    </a:lnTo>
                    <a:lnTo>
                      <a:pt x="440" y="408"/>
                    </a:lnTo>
                    <a:lnTo>
                      <a:pt x="434" y="412"/>
                    </a:lnTo>
                    <a:lnTo>
                      <a:pt x="424" y="416"/>
                    </a:lnTo>
                    <a:lnTo>
                      <a:pt x="414" y="418"/>
                    </a:lnTo>
                    <a:lnTo>
                      <a:pt x="404" y="418"/>
                    </a:lnTo>
                    <a:lnTo>
                      <a:pt x="392" y="416"/>
                    </a:lnTo>
                    <a:lnTo>
                      <a:pt x="380" y="414"/>
                    </a:lnTo>
                    <a:lnTo>
                      <a:pt x="380" y="414"/>
                    </a:lnTo>
                    <a:lnTo>
                      <a:pt x="368" y="410"/>
                    </a:lnTo>
                    <a:lnTo>
                      <a:pt x="362" y="410"/>
                    </a:lnTo>
                    <a:lnTo>
                      <a:pt x="358" y="410"/>
                    </a:lnTo>
                    <a:lnTo>
                      <a:pt x="354" y="412"/>
                    </a:lnTo>
                    <a:lnTo>
                      <a:pt x="350" y="418"/>
                    </a:lnTo>
                    <a:lnTo>
                      <a:pt x="348" y="420"/>
                    </a:lnTo>
                    <a:lnTo>
                      <a:pt x="344" y="420"/>
                    </a:lnTo>
                    <a:lnTo>
                      <a:pt x="344" y="420"/>
                    </a:lnTo>
                    <a:lnTo>
                      <a:pt x="338" y="422"/>
                    </a:lnTo>
                    <a:lnTo>
                      <a:pt x="334" y="424"/>
                    </a:lnTo>
                    <a:lnTo>
                      <a:pt x="330" y="428"/>
                    </a:lnTo>
                    <a:lnTo>
                      <a:pt x="326" y="432"/>
                    </a:lnTo>
                    <a:lnTo>
                      <a:pt x="324" y="438"/>
                    </a:lnTo>
                    <a:lnTo>
                      <a:pt x="322" y="444"/>
                    </a:lnTo>
                    <a:lnTo>
                      <a:pt x="324" y="450"/>
                    </a:lnTo>
                    <a:lnTo>
                      <a:pt x="328" y="454"/>
                    </a:lnTo>
                    <a:lnTo>
                      <a:pt x="328" y="454"/>
                    </a:lnTo>
                    <a:lnTo>
                      <a:pt x="332" y="458"/>
                    </a:lnTo>
                    <a:lnTo>
                      <a:pt x="338" y="460"/>
                    </a:lnTo>
                    <a:lnTo>
                      <a:pt x="354" y="460"/>
                    </a:lnTo>
                    <a:lnTo>
                      <a:pt x="370" y="458"/>
                    </a:lnTo>
                    <a:lnTo>
                      <a:pt x="388" y="456"/>
                    </a:lnTo>
                    <a:lnTo>
                      <a:pt x="388" y="456"/>
                    </a:lnTo>
                    <a:lnTo>
                      <a:pt x="408" y="460"/>
                    </a:lnTo>
                    <a:lnTo>
                      <a:pt x="412" y="458"/>
                    </a:lnTo>
                    <a:lnTo>
                      <a:pt x="414" y="452"/>
                    </a:lnTo>
                    <a:lnTo>
                      <a:pt x="414" y="452"/>
                    </a:lnTo>
                    <a:lnTo>
                      <a:pt x="416" y="448"/>
                    </a:lnTo>
                    <a:lnTo>
                      <a:pt x="420" y="446"/>
                    </a:lnTo>
                    <a:lnTo>
                      <a:pt x="430" y="444"/>
                    </a:lnTo>
                    <a:lnTo>
                      <a:pt x="442" y="446"/>
                    </a:lnTo>
                    <a:lnTo>
                      <a:pt x="456" y="450"/>
                    </a:lnTo>
                    <a:lnTo>
                      <a:pt x="456" y="450"/>
                    </a:lnTo>
                    <a:lnTo>
                      <a:pt x="460" y="452"/>
                    </a:lnTo>
                    <a:lnTo>
                      <a:pt x="464" y="456"/>
                    </a:lnTo>
                    <a:lnTo>
                      <a:pt x="470" y="464"/>
                    </a:lnTo>
                    <a:lnTo>
                      <a:pt x="476" y="472"/>
                    </a:lnTo>
                    <a:lnTo>
                      <a:pt x="480" y="476"/>
                    </a:lnTo>
                    <a:lnTo>
                      <a:pt x="486" y="478"/>
                    </a:lnTo>
                    <a:lnTo>
                      <a:pt x="486" y="478"/>
                    </a:lnTo>
                    <a:lnTo>
                      <a:pt x="492" y="480"/>
                    </a:lnTo>
                    <a:lnTo>
                      <a:pt x="496" y="482"/>
                    </a:lnTo>
                    <a:lnTo>
                      <a:pt x="498" y="486"/>
                    </a:lnTo>
                    <a:lnTo>
                      <a:pt x="498" y="490"/>
                    </a:lnTo>
                    <a:lnTo>
                      <a:pt x="498" y="502"/>
                    </a:lnTo>
                    <a:lnTo>
                      <a:pt x="500" y="508"/>
                    </a:lnTo>
                    <a:lnTo>
                      <a:pt x="502" y="512"/>
                    </a:lnTo>
                    <a:lnTo>
                      <a:pt x="502" y="512"/>
                    </a:lnTo>
                    <a:lnTo>
                      <a:pt x="508" y="516"/>
                    </a:lnTo>
                    <a:lnTo>
                      <a:pt x="516" y="520"/>
                    </a:lnTo>
                    <a:lnTo>
                      <a:pt x="534" y="522"/>
                    </a:lnTo>
                    <a:lnTo>
                      <a:pt x="554" y="526"/>
                    </a:lnTo>
                    <a:lnTo>
                      <a:pt x="562" y="528"/>
                    </a:lnTo>
                    <a:lnTo>
                      <a:pt x="568" y="532"/>
                    </a:lnTo>
                    <a:lnTo>
                      <a:pt x="568" y="532"/>
                    </a:lnTo>
                    <a:lnTo>
                      <a:pt x="576" y="538"/>
                    </a:lnTo>
                    <a:lnTo>
                      <a:pt x="586" y="546"/>
                    </a:lnTo>
                    <a:lnTo>
                      <a:pt x="612" y="558"/>
                    </a:lnTo>
                    <a:lnTo>
                      <a:pt x="626" y="564"/>
                    </a:lnTo>
                    <a:lnTo>
                      <a:pt x="638" y="568"/>
                    </a:lnTo>
                    <a:lnTo>
                      <a:pt x="646" y="568"/>
                    </a:lnTo>
                    <a:lnTo>
                      <a:pt x="650" y="568"/>
                    </a:lnTo>
                    <a:lnTo>
                      <a:pt x="652" y="566"/>
                    </a:lnTo>
                    <a:lnTo>
                      <a:pt x="652" y="566"/>
                    </a:lnTo>
                    <a:lnTo>
                      <a:pt x="654" y="562"/>
                    </a:lnTo>
                    <a:lnTo>
                      <a:pt x="652" y="560"/>
                    </a:lnTo>
                    <a:lnTo>
                      <a:pt x="648" y="550"/>
                    </a:lnTo>
                    <a:lnTo>
                      <a:pt x="638" y="538"/>
                    </a:lnTo>
                    <a:lnTo>
                      <a:pt x="628" y="526"/>
                    </a:lnTo>
                    <a:lnTo>
                      <a:pt x="602" y="504"/>
                    </a:lnTo>
                    <a:lnTo>
                      <a:pt x="590" y="498"/>
                    </a:lnTo>
                    <a:lnTo>
                      <a:pt x="582" y="494"/>
                    </a:lnTo>
                    <a:lnTo>
                      <a:pt x="582" y="494"/>
                    </a:lnTo>
                    <a:lnTo>
                      <a:pt x="576" y="492"/>
                    </a:lnTo>
                    <a:lnTo>
                      <a:pt x="576" y="490"/>
                    </a:lnTo>
                    <a:lnTo>
                      <a:pt x="580" y="488"/>
                    </a:lnTo>
                    <a:lnTo>
                      <a:pt x="586" y="488"/>
                    </a:lnTo>
                    <a:lnTo>
                      <a:pt x="594" y="488"/>
                    </a:lnTo>
                    <a:lnTo>
                      <a:pt x="604" y="490"/>
                    </a:lnTo>
                    <a:lnTo>
                      <a:pt x="614" y="494"/>
                    </a:lnTo>
                    <a:lnTo>
                      <a:pt x="622" y="500"/>
                    </a:lnTo>
                    <a:lnTo>
                      <a:pt x="622" y="500"/>
                    </a:lnTo>
                    <a:lnTo>
                      <a:pt x="632" y="506"/>
                    </a:lnTo>
                    <a:lnTo>
                      <a:pt x="642" y="512"/>
                    </a:lnTo>
                    <a:lnTo>
                      <a:pt x="652" y="516"/>
                    </a:lnTo>
                    <a:lnTo>
                      <a:pt x="662" y="518"/>
                    </a:lnTo>
                    <a:lnTo>
                      <a:pt x="672" y="518"/>
                    </a:lnTo>
                    <a:lnTo>
                      <a:pt x="680" y="516"/>
                    </a:lnTo>
                    <a:lnTo>
                      <a:pt x="688" y="512"/>
                    </a:lnTo>
                    <a:lnTo>
                      <a:pt x="696" y="506"/>
                    </a:lnTo>
                    <a:lnTo>
                      <a:pt x="696" y="506"/>
                    </a:lnTo>
                    <a:lnTo>
                      <a:pt x="700" y="498"/>
                    </a:lnTo>
                    <a:lnTo>
                      <a:pt x="700" y="494"/>
                    </a:lnTo>
                    <a:lnTo>
                      <a:pt x="698" y="490"/>
                    </a:lnTo>
                    <a:lnTo>
                      <a:pt x="696" y="488"/>
                    </a:lnTo>
                    <a:lnTo>
                      <a:pt x="686" y="482"/>
                    </a:lnTo>
                    <a:lnTo>
                      <a:pt x="682" y="478"/>
                    </a:lnTo>
                    <a:lnTo>
                      <a:pt x="682" y="474"/>
                    </a:lnTo>
                    <a:lnTo>
                      <a:pt x="682" y="474"/>
                    </a:lnTo>
                    <a:lnTo>
                      <a:pt x="680" y="462"/>
                    </a:lnTo>
                    <a:lnTo>
                      <a:pt x="674" y="450"/>
                    </a:lnTo>
                    <a:lnTo>
                      <a:pt x="670" y="444"/>
                    </a:lnTo>
                    <a:lnTo>
                      <a:pt x="666" y="440"/>
                    </a:lnTo>
                    <a:lnTo>
                      <a:pt x="660" y="438"/>
                    </a:lnTo>
                    <a:lnTo>
                      <a:pt x="654" y="436"/>
                    </a:lnTo>
                    <a:lnTo>
                      <a:pt x="654" y="436"/>
                    </a:lnTo>
                    <a:lnTo>
                      <a:pt x="646" y="434"/>
                    </a:lnTo>
                    <a:lnTo>
                      <a:pt x="638" y="430"/>
                    </a:lnTo>
                    <a:lnTo>
                      <a:pt x="620" y="418"/>
                    </a:lnTo>
                    <a:lnTo>
                      <a:pt x="612" y="412"/>
                    </a:lnTo>
                    <a:lnTo>
                      <a:pt x="606" y="404"/>
                    </a:lnTo>
                    <a:lnTo>
                      <a:pt x="606" y="400"/>
                    </a:lnTo>
                    <a:lnTo>
                      <a:pt x="606" y="396"/>
                    </a:lnTo>
                    <a:lnTo>
                      <a:pt x="608" y="396"/>
                    </a:lnTo>
                    <a:lnTo>
                      <a:pt x="608" y="396"/>
                    </a:lnTo>
                    <a:lnTo>
                      <a:pt x="614" y="392"/>
                    </a:lnTo>
                    <a:lnTo>
                      <a:pt x="616" y="390"/>
                    </a:lnTo>
                    <a:lnTo>
                      <a:pt x="614" y="382"/>
                    </a:lnTo>
                    <a:lnTo>
                      <a:pt x="612" y="374"/>
                    </a:lnTo>
                    <a:lnTo>
                      <a:pt x="614" y="370"/>
                    </a:lnTo>
                    <a:lnTo>
                      <a:pt x="616" y="364"/>
                    </a:lnTo>
                    <a:lnTo>
                      <a:pt x="616" y="364"/>
                    </a:lnTo>
                    <a:lnTo>
                      <a:pt x="620" y="362"/>
                    </a:lnTo>
                    <a:lnTo>
                      <a:pt x="626" y="362"/>
                    </a:lnTo>
                    <a:lnTo>
                      <a:pt x="630" y="362"/>
                    </a:lnTo>
                    <a:lnTo>
                      <a:pt x="634" y="366"/>
                    </a:lnTo>
                    <a:lnTo>
                      <a:pt x="644" y="374"/>
                    </a:lnTo>
                    <a:lnTo>
                      <a:pt x="650" y="376"/>
                    </a:lnTo>
                    <a:lnTo>
                      <a:pt x="654" y="378"/>
                    </a:lnTo>
                    <a:lnTo>
                      <a:pt x="654" y="378"/>
                    </a:lnTo>
                    <a:lnTo>
                      <a:pt x="660" y="380"/>
                    </a:lnTo>
                    <a:lnTo>
                      <a:pt x="664" y="382"/>
                    </a:lnTo>
                    <a:lnTo>
                      <a:pt x="672" y="390"/>
                    </a:lnTo>
                    <a:lnTo>
                      <a:pt x="680" y="402"/>
                    </a:lnTo>
                    <a:lnTo>
                      <a:pt x="694" y="416"/>
                    </a:lnTo>
                    <a:lnTo>
                      <a:pt x="694" y="416"/>
                    </a:lnTo>
                    <a:lnTo>
                      <a:pt x="702" y="422"/>
                    </a:lnTo>
                    <a:lnTo>
                      <a:pt x="708" y="426"/>
                    </a:lnTo>
                    <a:lnTo>
                      <a:pt x="714" y="426"/>
                    </a:lnTo>
                    <a:lnTo>
                      <a:pt x="716" y="426"/>
                    </a:lnTo>
                    <a:lnTo>
                      <a:pt x="720" y="422"/>
                    </a:lnTo>
                    <a:lnTo>
                      <a:pt x="720" y="420"/>
                    </a:lnTo>
                    <a:lnTo>
                      <a:pt x="724" y="410"/>
                    </a:lnTo>
                    <a:lnTo>
                      <a:pt x="724" y="410"/>
                    </a:lnTo>
                    <a:lnTo>
                      <a:pt x="726" y="406"/>
                    </a:lnTo>
                    <a:lnTo>
                      <a:pt x="730" y="404"/>
                    </a:lnTo>
                    <a:lnTo>
                      <a:pt x="740" y="402"/>
                    </a:lnTo>
                    <a:lnTo>
                      <a:pt x="748" y="400"/>
                    </a:lnTo>
                    <a:lnTo>
                      <a:pt x="750" y="398"/>
                    </a:lnTo>
                    <a:lnTo>
                      <a:pt x="752" y="394"/>
                    </a:lnTo>
                    <a:lnTo>
                      <a:pt x="752" y="394"/>
                    </a:lnTo>
                    <a:lnTo>
                      <a:pt x="752" y="388"/>
                    </a:lnTo>
                    <a:lnTo>
                      <a:pt x="754" y="384"/>
                    </a:lnTo>
                    <a:lnTo>
                      <a:pt x="764" y="374"/>
                    </a:lnTo>
                    <a:lnTo>
                      <a:pt x="774" y="366"/>
                    </a:lnTo>
                    <a:lnTo>
                      <a:pt x="786" y="358"/>
                    </a:lnTo>
                    <a:lnTo>
                      <a:pt x="786" y="358"/>
                    </a:lnTo>
                    <a:lnTo>
                      <a:pt x="790" y="356"/>
                    </a:lnTo>
                    <a:lnTo>
                      <a:pt x="790" y="354"/>
                    </a:lnTo>
                    <a:lnTo>
                      <a:pt x="788" y="350"/>
                    </a:lnTo>
                    <a:lnTo>
                      <a:pt x="784" y="346"/>
                    </a:lnTo>
                    <a:lnTo>
                      <a:pt x="770" y="342"/>
                    </a:lnTo>
                    <a:lnTo>
                      <a:pt x="762" y="340"/>
                    </a:lnTo>
                    <a:lnTo>
                      <a:pt x="756" y="340"/>
                    </a:lnTo>
                    <a:lnTo>
                      <a:pt x="756" y="340"/>
                    </a:lnTo>
                    <a:lnTo>
                      <a:pt x="748" y="340"/>
                    </a:lnTo>
                    <a:lnTo>
                      <a:pt x="744" y="338"/>
                    </a:lnTo>
                    <a:lnTo>
                      <a:pt x="740" y="336"/>
                    </a:lnTo>
                    <a:lnTo>
                      <a:pt x="736" y="332"/>
                    </a:lnTo>
                    <a:lnTo>
                      <a:pt x="734" y="326"/>
                    </a:lnTo>
                    <a:lnTo>
                      <a:pt x="732" y="320"/>
                    </a:lnTo>
                    <a:lnTo>
                      <a:pt x="732" y="320"/>
                    </a:lnTo>
                    <a:lnTo>
                      <a:pt x="730" y="316"/>
                    </a:lnTo>
                    <a:lnTo>
                      <a:pt x="726" y="310"/>
                    </a:lnTo>
                    <a:lnTo>
                      <a:pt x="712" y="302"/>
                    </a:lnTo>
                    <a:lnTo>
                      <a:pt x="696" y="294"/>
                    </a:lnTo>
                    <a:lnTo>
                      <a:pt x="690" y="294"/>
                    </a:lnTo>
                    <a:lnTo>
                      <a:pt x="684" y="294"/>
                    </a:lnTo>
                    <a:lnTo>
                      <a:pt x="684" y="294"/>
                    </a:lnTo>
                    <a:lnTo>
                      <a:pt x="680" y="294"/>
                    </a:lnTo>
                    <a:lnTo>
                      <a:pt x="674" y="292"/>
                    </a:lnTo>
                    <a:lnTo>
                      <a:pt x="662" y="286"/>
                    </a:lnTo>
                    <a:lnTo>
                      <a:pt x="648" y="280"/>
                    </a:lnTo>
                    <a:lnTo>
                      <a:pt x="642" y="278"/>
                    </a:lnTo>
                    <a:lnTo>
                      <a:pt x="636" y="276"/>
                    </a:lnTo>
                    <a:lnTo>
                      <a:pt x="636" y="276"/>
                    </a:lnTo>
                    <a:lnTo>
                      <a:pt x="622" y="274"/>
                    </a:lnTo>
                    <a:lnTo>
                      <a:pt x="610" y="268"/>
                    </a:lnTo>
                    <a:lnTo>
                      <a:pt x="606" y="264"/>
                    </a:lnTo>
                    <a:lnTo>
                      <a:pt x="602" y="258"/>
                    </a:lnTo>
                    <a:lnTo>
                      <a:pt x="600" y="252"/>
                    </a:lnTo>
                    <a:lnTo>
                      <a:pt x="600" y="246"/>
                    </a:lnTo>
                    <a:lnTo>
                      <a:pt x="600" y="246"/>
                    </a:lnTo>
                    <a:lnTo>
                      <a:pt x="602" y="242"/>
                    </a:lnTo>
                    <a:lnTo>
                      <a:pt x="606" y="240"/>
                    </a:lnTo>
                    <a:lnTo>
                      <a:pt x="610" y="240"/>
                    </a:lnTo>
                    <a:lnTo>
                      <a:pt x="616" y="240"/>
                    </a:lnTo>
                    <a:lnTo>
                      <a:pt x="628" y="242"/>
                    </a:lnTo>
                    <a:lnTo>
                      <a:pt x="634" y="242"/>
                    </a:lnTo>
                    <a:lnTo>
                      <a:pt x="636" y="238"/>
                    </a:lnTo>
                    <a:lnTo>
                      <a:pt x="636" y="238"/>
                    </a:lnTo>
                    <a:lnTo>
                      <a:pt x="638" y="234"/>
                    </a:lnTo>
                    <a:lnTo>
                      <a:pt x="634" y="232"/>
                    </a:lnTo>
                    <a:lnTo>
                      <a:pt x="624" y="228"/>
                    </a:lnTo>
                    <a:lnTo>
                      <a:pt x="612" y="226"/>
                    </a:lnTo>
                    <a:lnTo>
                      <a:pt x="608" y="226"/>
                    </a:lnTo>
                    <a:lnTo>
                      <a:pt x="606" y="222"/>
                    </a:lnTo>
                    <a:lnTo>
                      <a:pt x="606" y="222"/>
                    </a:lnTo>
                    <a:lnTo>
                      <a:pt x="606" y="218"/>
                    </a:lnTo>
                    <a:lnTo>
                      <a:pt x="610" y="214"/>
                    </a:lnTo>
                    <a:lnTo>
                      <a:pt x="616" y="214"/>
                    </a:lnTo>
                    <a:lnTo>
                      <a:pt x="622" y="210"/>
                    </a:lnTo>
                    <a:lnTo>
                      <a:pt x="622" y="210"/>
                    </a:lnTo>
                    <a:lnTo>
                      <a:pt x="622" y="208"/>
                    </a:lnTo>
                    <a:lnTo>
                      <a:pt x="624" y="204"/>
                    </a:lnTo>
                    <a:lnTo>
                      <a:pt x="620" y="198"/>
                    </a:lnTo>
                    <a:lnTo>
                      <a:pt x="614" y="192"/>
                    </a:lnTo>
                    <a:lnTo>
                      <a:pt x="606" y="188"/>
                    </a:lnTo>
                    <a:lnTo>
                      <a:pt x="606" y="188"/>
                    </a:lnTo>
                    <a:lnTo>
                      <a:pt x="604" y="186"/>
                    </a:lnTo>
                    <a:lnTo>
                      <a:pt x="602" y="186"/>
                    </a:lnTo>
                    <a:lnTo>
                      <a:pt x="596" y="190"/>
                    </a:lnTo>
                    <a:lnTo>
                      <a:pt x="592" y="194"/>
                    </a:lnTo>
                    <a:lnTo>
                      <a:pt x="588" y="196"/>
                    </a:lnTo>
                    <a:lnTo>
                      <a:pt x="588" y="196"/>
                    </a:lnTo>
                    <a:lnTo>
                      <a:pt x="584" y="196"/>
                    </a:lnTo>
                    <a:lnTo>
                      <a:pt x="584" y="194"/>
                    </a:lnTo>
                    <a:lnTo>
                      <a:pt x="584" y="190"/>
                    </a:lnTo>
                    <a:lnTo>
                      <a:pt x="588" y="182"/>
                    </a:lnTo>
                    <a:lnTo>
                      <a:pt x="592" y="176"/>
                    </a:lnTo>
                    <a:lnTo>
                      <a:pt x="592" y="176"/>
                    </a:lnTo>
                    <a:lnTo>
                      <a:pt x="592" y="172"/>
                    </a:lnTo>
                    <a:lnTo>
                      <a:pt x="590" y="168"/>
                    </a:lnTo>
                    <a:lnTo>
                      <a:pt x="578" y="164"/>
                    </a:lnTo>
                    <a:lnTo>
                      <a:pt x="564" y="160"/>
                    </a:lnTo>
                    <a:lnTo>
                      <a:pt x="556" y="160"/>
                    </a:lnTo>
                    <a:lnTo>
                      <a:pt x="550" y="162"/>
                    </a:lnTo>
                    <a:lnTo>
                      <a:pt x="550" y="162"/>
                    </a:lnTo>
                    <a:lnTo>
                      <a:pt x="540" y="164"/>
                    </a:lnTo>
                    <a:lnTo>
                      <a:pt x="534" y="160"/>
                    </a:lnTo>
                    <a:lnTo>
                      <a:pt x="532" y="156"/>
                    </a:lnTo>
                    <a:lnTo>
                      <a:pt x="530" y="148"/>
                    </a:lnTo>
                    <a:lnTo>
                      <a:pt x="530" y="148"/>
                    </a:lnTo>
                    <a:lnTo>
                      <a:pt x="530" y="146"/>
                    </a:lnTo>
                    <a:lnTo>
                      <a:pt x="526" y="144"/>
                    </a:lnTo>
                    <a:lnTo>
                      <a:pt x="516" y="146"/>
                    </a:lnTo>
                    <a:lnTo>
                      <a:pt x="504" y="150"/>
                    </a:lnTo>
                    <a:lnTo>
                      <a:pt x="496" y="156"/>
                    </a:lnTo>
                    <a:lnTo>
                      <a:pt x="496" y="156"/>
                    </a:lnTo>
                    <a:lnTo>
                      <a:pt x="492" y="158"/>
                    </a:lnTo>
                    <a:lnTo>
                      <a:pt x="488" y="158"/>
                    </a:lnTo>
                    <a:lnTo>
                      <a:pt x="482" y="154"/>
                    </a:lnTo>
                    <a:lnTo>
                      <a:pt x="480" y="152"/>
                    </a:lnTo>
                    <a:lnTo>
                      <a:pt x="480" y="150"/>
                    </a:lnTo>
                    <a:lnTo>
                      <a:pt x="482" y="148"/>
                    </a:lnTo>
                    <a:lnTo>
                      <a:pt x="486" y="148"/>
                    </a:lnTo>
                    <a:lnTo>
                      <a:pt x="486" y="14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5" name="Google Shape;10490;p178">
                <a:extLst>
                  <a:ext uri="{FF2B5EF4-FFF2-40B4-BE49-F238E27FC236}">
                    <a16:creationId xmlns:a16="http://schemas.microsoft.com/office/drawing/2014/main" id="{B96A0D0D-CEA0-D574-050C-0A884161924E}"/>
                  </a:ext>
                </a:extLst>
              </p:cNvPr>
              <p:cNvSpPr/>
              <p:nvPr/>
            </p:nvSpPr>
            <p:spPr>
              <a:xfrm>
                <a:off x="2133600" y="2095500"/>
                <a:ext cx="787400" cy="422275"/>
              </a:xfrm>
              <a:custGeom>
                <a:avLst/>
                <a:gdLst/>
                <a:ahLst/>
                <a:cxnLst/>
                <a:rect l="l" t="t" r="r" b="b"/>
                <a:pathLst>
                  <a:path w="496" h="266" extrusionOk="0">
                    <a:moveTo>
                      <a:pt x="456" y="200"/>
                    </a:moveTo>
                    <a:lnTo>
                      <a:pt x="456" y="200"/>
                    </a:lnTo>
                    <a:lnTo>
                      <a:pt x="460" y="200"/>
                    </a:lnTo>
                    <a:lnTo>
                      <a:pt x="466" y="200"/>
                    </a:lnTo>
                    <a:lnTo>
                      <a:pt x="478" y="204"/>
                    </a:lnTo>
                    <a:lnTo>
                      <a:pt x="484" y="206"/>
                    </a:lnTo>
                    <a:lnTo>
                      <a:pt x="490" y="206"/>
                    </a:lnTo>
                    <a:lnTo>
                      <a:pt x="494" y="204"/>
                    </a:lnTo>
                    <a:lnTo>
                      <a:pt x="496" y="200"/>
                    </a:lnTo>
                    <a:lnTo>
                      <a:pt x="496" y="200"/>
                    </a:lnTo>
                    <a:lnTo>
                      <a:pt x="494" y="194"/>
                    </a:lnTo>
                    <a:lnTo>
                      <a:pt x="490" y="188"/>
                    </a:lnTo>
                    <a:lnTo>
                      <a:pt x="484" y="182"/>
                    </a:lnTo>
                    <a:lnTo>
                      <a:pt x="476" y="178"/>
                    </a:lnTo>
                    <a:lnTo>
                      <a:pt x="460" y="170"/>
                    </a:lnTo>
                    <a:lnTo>
                      <a:pt x="446" y="164"/>
                    </a:lnTo>
                    <a:lnTo>
                      <a:pt x="446" y="164"/>
                    </a:lnTo>
                    <a:lnTo>
                      <a:pt x="438" y="158"/>
                    </a:lnTo>
                    <a:lnTo>
                      <a:pt x="428" y="156"/>
                    </a:lnTo>
                    <a:lnTo>
                      <a:pt x="418" y="150"/>
                    </a:lnTo>
                    <a:lnTo>
                      <a:pt x="404" y="142"/>
                    </a:lnTo>
                    <a:lnTo>
                      <a:pt x="404" y="142"/>
                    </a:lnTo>
                    <a:lnTo>
                      <a:pt x="396" y="136"/>
                    </a:lnTo>
                    <a:lnTo>
                      <a:pt x="394" y="130"/>
                    </a:lnTo>
                    <a:lnTo>
                      <a:pt x="394" y="126"/>
                    </a:lnTo>
                    <a:lnTo>
                      <a:pt x="396" y="122"/>
                    </a:lnTo>
                    <a:lnTo>
                      <a:pt x="398" y="116"/>
                    </a:lnTo>
                    <a:lnTo>
                      <a:pt x="398" y="112"/>
                    </a:lnTo>
                    <a:lnTo>
                      <a:pt x="396" y="108"/>
                    </a:lnTo>
                    <a:lnTo>
                      <a:pt x="392" y="104"/>
                    </a:lnTo>
                    <a:lnTo>
                      <a:pt x="392" y="104"/>
                    </a:lnTo>
                    <a:lnTo>
                      <a:pt x="386" y="98"/>
                    </a:lnTo>
                    <a:lnTo>
                      <a:pt x="382" y="90"/>
                    </a:lnTo>
                    <a:lnTo>
                      <a:pt x="378" y="80"/>
                    </a:lnTo>
                    <a:lnTo>
                      <a:pt x="376" y="72"/>
                    </a:lnTo>
                    <a:lnTo>
                      <a:pt x="376" y="62"/>
                    </a:lnTo>
                    <a:lnTo>
                      <a:pt x="376" y="54"/>
                    </a:lnTo>
                    <a:lnTo>
                      <a:pt x="378" y="46"/>
                    </a:lnTo>
                    <a:lnTo>
                      <a:pt x="382" y="42"/>
                    </a:lnTo>
                    <a:lnTo>
                      <a:pt x="382" y="42"/>
                    </a:lnTo>
                    <a:lnTo>
                      <a:pt x="390" y="32"/>
                    </a:lnTo>
                    <a:lnTo>
                      <a:pt x="396" y="20"/>
                    </a:lnTo>
                    <a:lnTo>
                      <a:pt x="396" y="16"/>
                    </a:lnTo>
                    <a:lnTo>
                      <a:pt x="396" y="10"/>
                    </a:lnTo>
                    <a:lnTo>
                      <a:pt x="392" y="6"/>
                    </a:lnTo>
                    <a:lnTo>
                      <a:pt x="386" y="2"/>
                    </a:lnTo>
                    <a:lnTo>
                      <a:pt x="386" y="2"/>
                    </a:lnTo>
                    <a:lnTo>
                      <a:pt x="376" y="0"/>
                    </a:lnTo>
                    <a:lnTo>
                      <a:pt x="368" y="0"/>
                    </a:lnTo>
                    <a:lnTo>
                      <a:pt x="358" y="2"/>
                    </a:lnTo>
                    <a:lnTo>
                      <a:pt x="350" y="4"/>
                    </a:lnTo>
                    <a:lnTo>
                      <a:pt x="336" y="10"/>
                    </a:lnTo>
                    <a:lnTo>
                      <a:pt x="332" y="12"/>
                    </a:lnTo>
                    <a:lnTo>
                      <a:pt x="332" y="14"/>
                    </a:lnTo>
                    <a:lnTo>
                      <a:pt x="332" y="14"/>
                    </a:lnTo>
                    <a:lnTo>
                      <a:pt x="338" y="20"/>
                    </a:lnTo>
                    <a:lnTo>
                      <a:pt x="350" y="28"/>
                    </a:lnTo>
                    <a:lnTo>
                      <a:pt x="362" y="36"/>
                    </a:lnTo>
                    <a:lnTo>
                      <a:pt x="364" y="40"/>
                    </a:lnTo>
                    <a:lnTo>
                      <a:pt x="366" y="44"/>
                    </a:lnTo>
                    <a:lnTo>
                      <a:pt x="366" y="44"/>
                    </a:lnTo>
                    <a:lnTo>
                      <a:pt x="364" y="46"/>
                    </a:lnTo>
                    <a:lnTo>
                      <a:pt x="362" y="44"/>
                    </a:lnTo>
                    <a:lnTo>
                      <a:pt x="350" y="38"/>
                    </a:lnTo>
                    <a:lnTo>
                      <a:pt x="338" y="30"/>
                    </a:lnTo>
                    <a:lnTo>
                      <a:pt x="332" y="28"/>
                    </a:lnTo>
                    <a:lnTo>
                      <a:pt x="328" y="30"/>
                    </a:lnTo>
                    <a:lnTo>
                      <a:pt x="328" y="30"/>
                    </a:lnTo>
                    <a:lnTo>
                      <a:pt x="324" y="30"/>
                    </a:lnTo>
                    <a:lnTo>
                      <a:pt x="320" y="30"/>
                    </a:lnTo>
                    <a:lnTo>
                      <a:pt x="314" y="28"/>
                    </a:lnTo>
                    <a:lnTo>
                      <a:pt x="306" y="26"/>
                    </a:lnTo>
                    <a:lnTo>
                      <a:pt x="302" y="26"/>
                    </a:lnTo>
                    <a:lnTo>
                      <a:pt x="300" y="30"/>
                    </a:lnTo>
                    <a:lnTo>
                      <a:pt x="300" y="30"/>
                    </a:lnTo>
                    <a:lnTo>
                      <a:pt x="298" y="36"/>
                    </a:lnTo>
                    <a:lnTo>
                      <a:pt x="298" y="44"/>
                    </a:lnTo>
                    <a:lnTo>
                      <a:pt x="302" y="62"/>
                    </a:lnTo>
                    <a:lnTo>
                      <a:pt x="310" y="82"/>
                    </a:lnTo>
                    <a:lnTo>
                      <a:pt x="318" y="96"/>
                    </a:lnTo>
                    <a:lnTo>
                      <a:pt x="318" y="96"/>
                    </a:lnTo>
                    <a:lnTo>
                      <a:pt x="320" y="100"/>
                    </a:lnTo>
                    <a:lnTo>
                      <a:pt x="320" y="102"/>
                    </a:lnTo>
                    <a:lnTo>
                      <a:pt x="318" y="106"/>
                    </a:lnTo>
                    <a:lnTo>
                      <a:pt x="316" y="106"/>
                    </a:lnTo>
                    <a:lnTo>
                      <a:pt x="308" y="108"/>
                    </a:lnTo>
                    <a:lnTo>
                      <a:pt x="300" y="110"/>
                    </a:lnTo>
                    <a:lnTo>
                      <a:pt x="300" y="110"/>
                    </a:lnTo>
                    <a:lnTo>
                      <a:pt x="298" y="110"/>
                    </a:lnTo>
                    <a:lnTo>
                      <a:pt x="294" y="106"/>
                    </a:lnTo>
                    <a:lnTo>
                      <a:pt x="290" y="92"/>
                    </a:lnTo>
                    <a:lnTo>
                      <a:pt x="286" y="76"/>
                    </a:lnTo>
                    <a:lnTo>
                      <a:pt x="284" y="70"/>
                    </a:lnTo>
                    <a:lnTo>
                      <a:pt x="280" y="64"/>
                    </a:lnTo>
                    <a:lnTo>
                      <a:pt x="280" y="64"/>
                    </a:lnTo>
                    <a:lnTo>
                      <a:pt x="276" y="58"/>
                    </a:lnTo>
                    <a:lnTo>
                      <a:pt x="268" y="54"/>
                    </a:lnTo>
                    <a:lnTo>
                      <a:pt x="252" y="44"/>
                    </a:lnTo>
                    <a:lnTo>
                      <a:pt x="236" y="40"/>
                    </a:lnTo>
                    <a:lnTo>
                      <a:pt x="232" y="42"/>
                    </a:lnTo>
                    <a:lnTo>
                      <a:pt x="230" y="44"/>
                    </a:lnTo>
                    <a:lnTo>
                      <a:pt x="230" y="44"/>
                    </a:lnTo>
                    <a:lnTo>
                      <a:pt x="230" y="48"/>
                    </a:lnTo>
                    <a:lnTo>
                      <a:pt x="232" y="50"/>
                    </a:lnTo>
                    <a:lnTo>
                      <a:pt x="240" y="54"/>
                    </a:lnTo>
                    <a:lnTo>
                      <a:pt x="248" y="58"/>
                    </a:lnTo>
                    <a:lnTo>
                      <a:pt x="250" y="62"/>
                    </a:lnTo>
                    <a:lnTo>
                      <a:pt x="250" y="66"/>
                    </a:lnTo>
                    <a:lnTo>
                      <a:pt x="250" y="66"/>
                    </a:lnTo>
                    <a:lnTo>
                      <a:pt x="248" y="70"/>
                    </a:lnTo>
                    <a:lnTo>
                      <a:pt x="246" y="72"/>
                    </a:lnTo>
                    <a:lnTo>
                      <a:pt x="238" y="68"/>
                    </a:lnTo>
                    <a:lnTo>
                      <a:pt x="228" y="66"/>
                    </a:lnTo>
                    <a:lnTo>
                      <a:pt x="224" y="66"/>
                    </a:lnTo>
                    <a:lnTo>
                      <a:pt x="218" y="70"/>
                    </a:lnTo>
                    <a:lnTo>
                      <a:pt x="218" y="70"/>
                    </a:lnTo>
                    <a:lnTo>
                      <a:pt x="212" y="74"/>
                    </a:lnTo>
                    <a:lnTo>
                      <a:pt x="210" y="74"/>
                    </a:lnTo>
                    <a:lnTo>
                      <a:pt x="208" y="74"/>
                    </a:lnTo>
                    <a:lnTo>
                      <a:pt x="208" y="70"/>
                    </a:lnTo>
                    <a:lnTo>
                      <a:pt x="210" y="62"/>
                    </a:lnTo>
                    <a:lnTo>
                      <a:pt x="210" y="62"/>
                    </a:lnTo>
                    <a:lnTo>
                      <a:pt x="210" y="58"/>
                    </a:lnTo>
                    <a:lnTo>
                      <a:pt x="208" y="54"/>
                    </a:lnTo>
                    <a:lnTo>
                      <a:pt x="204" y="50"/>
                    </a:lnTo>
                    <a:lnTo>
                      <a:pt x="198" y="46"/>
                    </a:lnTo>
                    <a:lnTo>
                      <a:pt x="184" y="42"/>
                    </a:lnTo>
                    <a:lnTo>
                      <a:pt x="176" y="42"/>
                    </a:lnTo>
                    <a:lnTo>
                      <a:pt x="166" y="42"/>
                    </a:lnTo>
                    <a:lnTo>
                      <a:pt x="166" y="42"/>
                    </a:lnTo>
                    <a:lnTo>
                      <a:pt x="158" y="42"/>
                    </a:lnTo>
                    <a:lnTo>
                      <a:pt x="154" y="46"/>
                    </a:lnTo>
                    <a:lnTo>
                      <a:pt x="152" y="48"/>
                    </a:lnTo>
                    <a:lnTo>
                      <a:pt x="150" y="52"/>
                    </a:lnTo>
                    <a:lnTo>
                      <a:pt x="150" y="60"/>
                    </a:lnTo>
                    <a:lnTo>
                      <a:pt x="150" y="64"/>
                    </a:lnTo>
                    <a:lnTo>
                      <a:pt x="148" y="66"/>
                    </a:lnTo>
                    <a:lnTo>
                      <a:pt x="148" y="66"/>
                    </a:lnTo>
                    <a:lnTo>
                      <a:pt x="144" y="68"/>
                    </a:lnTo>
                    <a:lnTo>
                      <a:pt x="138" y="68"/>
                    </a:lnTo>
                    <a:lnTo>
                      <a:pt x="126" y="66"/>
                    </a:lnTo>
                    <a:lnTo>
                      <a:pt x="122" y="64"/>
                    </a:lnTo>
                    <a:lnTo>
                      <a:pt x="120" y="62"/>
                    </a:lnTo>
                    <a:lnTo>
                      <a:pt x="122" y="60"/>
                    </a:lnTo>
                    <a:lnTo>
                      <a:pt x="128" y="58"/>
                    </a:lnTo>
                    <a:lnTo>
                      <a:pt x="128" y="58"/>
                    </a:lnTo>
                    <a:lnTo>
                      <a:pt x="134" y="56"/>
                    </a:lnTo>
                    <a:lnTo>
                      <a:pt x="140" y="54"/>
                    </a:lnTo>
                    <a:lnTo>
                      <a:pt x="142" y="50"/>
                    </a:lnTo>
                    <a:lnTo>
                      <a:pt x="142" y="46"/>
                    </a:lnTo>
                    <a:lnTo>
                      <a:pt x="138" y="36"/>
                    </a:lnTo>
                    <a:lnTo>
                      <a:pt x="132" y="26"/>
                    </a:lnTo>
                    <a:lnTo>
                      <a:pt x="132" y="26"/>
                    </a:lnTo>
                    <a:lnTo>
                      <a:pt x="128" y="24"/>
                    </a:lnTo>
                    <a:lnTo>
                      <a:pt x="124" y="22"/>
                    </a:lnTo>
                    <a:lnTo>
                      <a:pt x="116" y="22"/>
                    </a:lnTo>
                    <a:lnTo>
                      <a:pt x="108" y="24"/>
                    </a:lnTo>
                    <a:lnTo>
                      <a:pt x="64" y="42"/>
                    </a:lnTo>
                    <a:lnTo>
                      <a:pt x="64" y="42"/>
                    </a:lnTo>
                    <a:lnTo>
                      <a:pt x="40" y="52"/>
                    </a:lnTo>
                    <a:lnTo>
                      <a:pt x="22" y="62"/>
                    </a:lnTo>
                    <a:lnTo>
                      <a:pt x="14" y="68"/>
                    </a:lnTo>
                    <a:lnTo>
                      <a:pt x="14" y="70"/>
                    </a:lnTo>
                    <a:lnTo>
                      <a:pt x="14" y="72"/>
                    </a:lnTo>
                    <a:lnTo>
                      <a:pt x="14" y="72"/>
                    </a:lnTo>
                    <a:lnTo>
                      <a:pt x="16" y="74"/>
                    </a:lnTo>
                    <a:lnTo>
                      <a:pt x="18" y="78"/>
                    </a:lnTo>
                    <a:lnTo>
                      <a:pt x="14" y="84"/>
                    </a:lnTo>
                    <a:lnTo>
                      <a:pt x="6" y="90"/>
                    </a:lnTo>
                    <a:lnTo>
                      <a:pt x="6" y="90"/>
                    </a:lnTo>
                    <a:lnTo>
                      <a:pt x="2" y="96"/>
                    </a:lnTo>
                    <a:lnTo>
                      <a:pt x="0" y="100"/>
                    </a:lnTo>
                    <a:lnTo>
                      <a:pt x="0" y="104"/>
                    </a:lnTo>
                    <a:lnTo>
                      <a:pt x="2" y="106"/>
                    </a:lnTo>
                    <a:lnTo>
                      <a:pt x="10" y="112"/>
                    </a:lnTo>
                    <a:lnTo>
                      <a:pt x="18" y="114"/>
                    </a:lnTo>
                    <a:lnTo>
                      <a:pt x="18" y="114"/>
                    </a:lnTo>
                    <a:lnTo>
                      <a:pt x="22" y="114"/>
                    </a:lnTo>
                    <a:lnTo>
                      <a:pt x="24" y="116"/>
                    </a:lnTo>
                    <a:lnTo>
                      <a:pt x="26" y="120"/>
                    </a:lnTo>
                    <a:lnTo>
                      <a:pt x="26" y="124"/>
                    </a:lnTo>
                    <a:lnTo>
                      <a:pt x="28" y="126"/>
                    </a:lnTo>
                    <a:lnTo>
                      <a:pt x="30" y="128"/>
                    </a:lnTo>
                    <a:lnTo>
                      <a:pt x="30" y="128"/>
                    </a:lnTo>
                    <a:lnTo>
                      <a:pt x="34" y="128"/>
                    </a:lnTo>
                    <a:lnTo>
                      <a:pt x="42" y="126"/>
                    </a:lnTo>
                    <a:lnTo>
                      <a:pt x="60" y="120"/>
                    </a:lnTo>
                    <a:lnTo>
                      <a:pt x="80" y="116"/>
                    </a:lnTo>
                    <a:lnTo>
                      <a:pt x="88" y="116"/>
                    </a:lnTo>
                    <a:lnTo>
                      <a:pt x="94" y="118"/>
                    </a:lnTo>
                    <a:lnTo>
                      <a:pt x="94" y="118"/>
                    </a:lnTo>
                    <a:lnTo>
                      <a:pt x="96" y="120"/>
                    </a:lnTo>
                    <a:lnTo>
                      <a:pt x="94" y="122"/>
                    </a:lnTo>
                    <a:lnTo>
                      <a:pt x="88" y="124"/>
                    </a:lnTo>
                    <a:lnTo>
                      <a:pt x="62" y="130"/>
                    </a:lnTo>
                    <a:lnTo>
                      <a:pt x="36" y="138"/>
                    </a:lnTo>
                    <a:lnTo>
                      <a:pt x="26" y="142"/>
                    </a:lnTo>
                    <a:lnTo>
                      <a:pt x="24" y="144"/>
                    </a:lnTo>
                    <a:lnTo>
                      <a:pt x="22" y="146"/>
                    </a:lnTo>
                    <a:lnTo>
                      <a:pt x="22" y="146"/>
                    </a:lnTo>
                    <a:lnTo>
                      <a:pt x="24" y="152"/>
                    </a:lnTo>
                    <a:lnTo>
                      <a:pt x="30" y="156"/>
                    </a:lnTo>
                    <a:lnTo>
                      <a:pt x="38" y="160"/>
                    </a:lnTo>
                    <a:lnTo>
                      <a:pt x="50" y="162"/>
                    </a:lnTo>
                    <a:lnTo>
                      <a:pt x="76" y="166"/>
                    </a:lnTo>
                    <a:lnTo>
                      <a:pt x="90" y="166"/>
                    </a:lnTo>
                    <a:lnTo>
                      <a:pt x="102" y="164"/>
                    </a:lnTo>
                    <a:lnTo>
                      <a:pt x="102" y="164"/>
                    </a:lnTo>
                    <a:lnTo>
                      <a:pt x="116" y="162"/>
                    </a:lnTo>
                    <a:lnTo>
                      <a:pt x="132" y="162"/>
                    </a:lnTo>
                    <a:lnTo>
                      <a:pt x="162" y="164"/>
                    </a:lnTo>
                    <a:lnTo>
                      <a:pt x="186" y="170"/>
                    </a:lnTo>
                    <a:lnTo>
                      <a:pt x="192" y="174"/>
                    </a:lnTo>
                    <a:lnTo>
                      <a:pt x="196" y="176"/>
                    </a:lnTo>
                    <a:lnTo>
                      <a:pt x="196" y="176"/>
                    </a:lnTo>
                    <a:lnTo>
                      <a:pt x="194" y="180"/>
                    </a:lnTo>
                    <a:lnTo>
                      <a:pt x="188" y="182"/>
                    </a:lnTo>
                    <a:lnTo>
                      <a:pt x="172" y="182"/>
                    </a:lnTo>
                    <a:lnTo>
                      <a:pt x="126" y="182"/>
                    </a:lnTo>
                    <a:lnTo>
                      <a:pt x="126" y="182"/>
                    </a:lnTo>
                    <a:lnTo>
                      <a:pt x="100" y="182"/>
                    </a:lnTo>
                    <a:lnTo>
                      <a:pt x="74" y="186"/>
                    </a:lnTo>
                    <a:lnTo>
                      <a:pt x="52" y="192"/>
                    </a:lnTo>
                    <a:lnTo>
                      <a:pt x="46" y="196"/>
                    </a:lnTo>
                    <a:lnTo>
                      <a:pt x="46" y="200"/>
                    </a:lnTo>
                    <a:lnTo>
                      <a:pt x="46" y="200"/>
                    </a:lnTo>
                    <a:lnTo>
                      <a:pt x="48" y="206"/>
                    </a:lnTo>
                    <a:lnTo>
                      <a:pt x="54" y="212"/>
                    </a:lnTo>
                    <a:lnTo>
                      <a:pt x="82" y="226"/>
                    </a:lnTo>
                    <a:lnTo>
                      <a:pt x="82" y="226"/>
                    </a:lnTo>
                    <a:lnTo>
                      <a:pt x="94" y="230"/>
                    </a:lnTo>
                    <a:lnTo>
                      <a:pt x="106" y="230"/>
                    </a:lnTo>
                    <a:lnTo>
                      <a:pt x="126" y="230"/>
                    </a:lnTo>
                    <a:lnTo>
                      <a:pt x="134" y="230"/>
                    </a:lnTo>
                    <a:lnTo>
                      <a:pt x="140" y="230"/>
                    </a:lnTo>
                    <a:lnTo>
                      <a:pt x="144" y="232"/>
                    </a:lnTo>
                    <a:lnTo>
                      <a:pt x="146" y="238"/>
                    </a:lnTo>
                    <a:lnTo>
                      <a:pt x="146" y="238"/>
                    </a:lnTo>
                    <a:lnTo>
                      <a:pt x="146" y="246"/>
                    </a:lnTo>
                    <a:lnTo>
                      <a:pt x="148" y="252"/>
                    </a:lnTo>
                    <a:lnTo>
                      <a:pt x="152" y="256"/>
                    </a:lnTo>
                    <a:lnTo>
                      <a:pt x="160" y="258"/>
                    </a:lnTo>
                    <a:lnTo>
                      <a:pt x="168" y="262"/>
                    </a:lnTo>
                    <a:lnTo>
                      <a:pt x="178" y="264"/>
                    </a:lnTo>
                    <a:lnTo>
                      <a:pt x="206" y="266"/>
                    </a:lnTo>
                    <a:lnTo>
                      <a:pt x="206" y="266"/>
                    </a:lnTo>
                    <a:lnTo>
                      <a:pt x="220" y="264"/>
                    </a:lnTo>
                    <a:lnTo>
                      <a:pt x="232" y="262"/>
                    </a:lnTo>
                    <a:lnTo>
                      <a:pt x="254" y="256"/>
                    </a:lnTo>
                    <a:lnTo>
                      <a:pt x="272" y="250"/>
                    </a:lnTo>
                    <a:lnTo>
                      <a:pt x="280" y="248"/>
                    </a:lnTo>
                    <a:lnTo>
                      <a:pt x="288" y="246"/>
                    </a:lnTo>
                    <a:lnTo>
                      <a:pt x="288" y="246"/>
                    </a:lnTo>
                    <a:lnTo>
                      <a:pt x="300" y="246"/>
                    </a:lnTo>
                    <a:lnTo>
                      <a:pt x="312" y="244"/>
                    </a:lnTo>
                    <a:lnTo>
                      <a:pt x="320" y="238"/>
                    </a:lnTo>
                    <a:lnTo>
                      <a:pt x="328" y="230"/>
                    </a:lnTo>
                    <a:lnTo>
                      <a:pt x="328" y="230"/>
                    </a:lnTo>
                    <a:lnTo>
                      <a:pt x="330" y="226"/>
                    </a:lnTo>
                    <a:lnTo>
                      <a:pt x="334" y="224"/>
                    </a:lnTo>
                    <a:lnTo>
                      <a:pt x="338" y="222"/>
                    </a:lnTo>
                    <a:lnTo>
                      <a:pt x="340" y="222"/>
                    </a:lnTo>
                    <a:lnTo>
                      <a:pt x="344" y="226"/>
                    </a:lnTo>
                    <a:lnTo>
                      <a:pt x="348" y="232"/>
                    </a:lnTo>
                    <a:lnTo>
                      <a:pt x="348" y="232"/>
                    </a:lnTo>
                    <a:lnTo>
                      <a:pt x="350" y="234"/>
                    </a:lnTo>
                    <a:lnTo>
                      <a:pt x="354" y="236"/>
                    </a:lnTo>
                    <a:lnTo>
                      <a:pt x="364" y="238"/>
                    </a:lnTo>
                    <a:lnTo>
                      <a:pt x="376" y="240"/>
                    </a:lnTo>
                    <a:lnTo>
                      <a:pt x="382" y="244"/>
                    </a:lnTo>
                    <a:lnTo>
                      <a:pt x="382" y="244"/>
                    </a:lnTo>
                    <a:lnTo>
                      <a:pt x="390" y="248"/>
                    </a:lnTo>
                    <a:lnTo>
                      <a:pt x="400" y="252"/>
                    </a:lnTo>
                    <a:lnTo>
                      <a:pt x="412" y="252"/>
                    </a:lnTo>
                    <a:lnTo>
                      <a:pt x="424" y="254"/>
                    </a:lnTo>
                    <a:lnTo>
                      <a:pt x="450" y="250"/>
                    </a:lnTo>
                    <a:lnTo>
                      <a:pt x="460" y="248"/>
                    </a:lnTo>
                    <a:lnTo>
                      <a:pt x="468" y="244"/>
                    </a:lnTo>
                    <a:lnTo>
                      <a:pt x="468" y="244"/>
                    </a:lnTo>
                    <a:lnTo>
                      <a:pt x="474" y="240"/>
                    </a:lnTo>
                    <a:lnTo>
                      <a:pt x="476" y="234"/>
                    </a:lnTo>
                    <a:lnTo>
                      <a:pt x="474" y="230"/>
                    </a:lnTo>
                    <a:lnTo>
                      <a:pt x="470" y="224"/>
                    </a:lnTo>
                    <a:lnTo>
                      <a:pt x="466" y="220"/>
                    </a:lnTo>
                    <a:lnTo>
                      <a:pt x="460" y="218"/>
                    </a:lnTo>
                    <a:lnTo>
                      <a:pt x="454" y="218"/>
                    </a:lnTo>
                    <a:lnTo>
                      <a:pt x="450" y="220"/>
                    </a:lnTo>
                    <a:lnTo>
                      <a:pt x="450" y="220"/>
                    </a:lnTo>
                    <a:lnTo>
                      <a:pt x="444" y="226"/>
                    </a:lnTo>
                    <a:lnTo>
                      <a:pt x="438" y="226"/>
                    </a:lnTo>
                    <a:lnTo>
                      <a:pt x="432" y="224"/>
                    </a:lnTo>
                    <a:lnTo>
                      <a:pt x="430" y="220"/>
                    </a:lnTo>
                    <a:lnTo>
                      <a:pt x="430" y="220"/>
                    </a:lnTo>
                    <a:lnTo>
                      <a:pt x="430" y="216"/>
                    </a:lnTo>
                    <a:lnTo>
                      <a:pt x="432" y="214"/>
                    </a:lnTo>
                    <a:lnTo>
                      <a:pt x="440" y="210"/>
                    </a:lnTo>
                    <a:lnTo>
                      <a:pt x="448" y="206"/>
                    </a:lnTo>
                    <a:lnTo>
                      <a:pt x="456" y="200"/>
                    </a:lnTo>
                    <a:lnTo>
                      <a:pt x="456" y="20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6" name="Google Shape;10491;p178">
                <a:extLst>
                  <a:ext uri="{FF2B5EF4-FFF2-40B4-BE49-F238E27FC236}">
                    <a16:creationId xmlns:a16="http://schemas.microsoft.com/office/drawing/2014/main" id="{DDF74933-27C4-5F35-B4CD-9220C28B0DA0}"/>
                  </a:ext>
                </a:extLst>
              </p:cNvPr>
              <p:cNvSpPr/>
              <p:nvPr/>
            </p:nvSpPr>
            <p:spPr>
              <a:xfrm>
                <a:off x="3819525" y="2962275"/>
                <a:ext cx="41275" cy="47625"/>
              </a:xfrm>
              <a:custGeom>
                <a:avLst/>
                <a:gdLst/>
                <a:ahLst/>
                <a:cxnLst/>
                <a:rect l="l" t="t" r="r" b="b"/>
                <a:pathLst>
                  <a:path w="26" h="30" extrusionOk="0">
                    <a:moveTo>
                      <a:pt x="10" y="30"/>
                    </a:moveTo>
                    <a:lnTo>
                      <a:pt x="10" y="30"/>
                    </a:lnTo>
                    <a:lnTo>
                      <a:pt x="14" y="28"/>
                    </a:lnTo>
                    <a:lnTo>
                      <a:pt x="18" y="24"/>
                    </a:lnTo>
                    <a:lnTo>
                      <a:pt x="24" y="14"/>
                    </a:lnTo>
                    <a:lnTo>
                      <a:pt x="26" y="8"/>
                    </a:lnTo>
                    <a:lnTo>
                      <a:pt x="24" y="4"/>
                    </a:lnTo>
                    <a:lnTo>
                      <a:pt x="22" y="0"/>
                    </a:lnTo>
                    <a:lnTo>
                      <a:pt x="14" y="0"/>
                    </a:lnTo>
                    <a:lnTo>
                      <a:pt x="14" y="0"/>
                    </a:lnTo>
                    <a:lnTo>
                      <a:pt x="8" y="2"/>
                    </a:lnTo>
                    <a:lnTo>
                      <a:pt x="4" y="4"/>
                    </a:lnTo>
                    <a:lnTo>
                      <a:pt x="0" y="10"/>
                    </a:lnTo>
                    <a:lnTo>
                      <a:pt x="0" y="16"/>
                    </a:lnTo>
                    <a:lnTo>
                      <a:pt x="0" y="22"/>
                    </a:lnTo>
                    <a:lnTo>
                      <a:pt x="2" y="26"/>
                    </a:lnTo>
                    <a:lnTo>
                      <a:pt x="6" y="28"/>
                    </a:lnTo>
                    <a:lnTo>
                      <a:pt x="10" y="30"/>
                    </a:lnTo>
                    <a:lnTo>
                      <a:pt x="10" y="3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7" name="Google Shape;10492;p178">
                <a:extLst>
                  <a:ext uri="{FF2B5EF4-FFF2-40B4-BE49-F238E27FC236}">
                    <a16:creationId xmlns:a16="http://schemas.microsoft.com/office/drawing/2014/main" id="{A7DAF597-D0C5-7629-A00B-390C3652F245}"/>
                  </a:ext>
                </a:extLst>
              </p:cNvPr>
              <p:cNvSpPr/>
              <p:nvPr/>
            </p:nvSpPr>
            <p:spPr>
              <a:xfrm>
                <a:off x="3937000" y="2530475"/>
                <a:ext cx="107950" cy="82550"/>
              </a:xfrm>
              <a:custGeom>
                <a:avLst/>
                <a:gdLst/>
                <a:ahLst/>
                <a:cxnLst/>
                <a:rect l="l" t="t" r="r" b="b"/>
                <a:pathLst>
                  <a:path w="68" h="52" extrusionOk="0">
                    <a:moveTo>
                      <a:pt x="58" y="44"/>
                    </a:moveTo>
                    <a:lnTo>
                      <a:pt x="58" y="44"/>
                    </a:lnTo>
                    <a:lnTo>
                      <a:pt x="62" y="42"/>
                    </a:lnTo>
                    <a:lnTo>
                      <a:pt x="66" y="40"/>
                    </a:lnTo>
                    <a:lnTo>
                      <a:pt x="68" y="34"/>
                    </a:lnTo>
                    <a:lnTo>
                      <a:pt x="68" y="30"/>
                    </a:lnTo>
                    <a:lnTo>
                      <a:pt x="66" y="18"/>
                    </a:lnTo>
                    <a:lnTo>
                      <a:pt x="62" y="8"/>
                    </a:lnTo>
                    <a:lnTo>
                      <a:pt x="62" y="8"/>
                    </a:lnTo>
                    <a:lnTo>
                      <a:pt x="56" y="2"/>
                    </a:lnTo>
                    <a:lnTo>
                      <a:pt x="46" y="0"/>
                    </a:lnTo>
                    <a:lnTo>
                      <a:pt x="36" y="0"/>
                    </a:lnTo>
                    <a:lnTo>
                      <a:pt x="26" y="0"/>
                    </a:lnTo>
                    <a:lnTo>
                      <a:pt x="26" y="0"/>
                    </a:lnTo>
                    <a:lnTo>
                      <a:pt x="22" y="0"/>
                    </a:lnTo>
                    <a:lnTo>
                      <a:pt x="16" y="4"/>
                    </a:lnTo>
                    <a:lnTo>
                      <a:pt x="10" y="8"/>
                    </a:lnTo>
                    <a:lnTo>
                      <a:pt x="4" y="14"/>
                    </a:lnTo>
                    <a:lnTo>
                      <a:pt x="2" y="20"/>
                    </a:lnTo>
                    <a:lnTo>
                      <a:pt x="0" y="26"/>
                    </a:lnTo>
                    <a:lnTo>
                      <a:pt x="0" y="34"/>
                    </a:lnTo>
                    <a:lnTo>
                      <a:pt x="2" y="42"/>
                    </a:lnTo>
                    <a:lnTo>
                      <a:pt x="2" y="42"/>
                    </a:lnTo>
                    <a:lnTo>
                      <a:pt x="8" y="48"/>
                    </a:lnTo>
                    <a:lnTo>
                      <a:pt x="14" y="52"/>
                    </a:lnTo>
                    <a:lnTo>
                      <a:pt x="22" y="52"/>
                    </a:lnTo>
                    <a:lnTo>
                      <a:pt x="30" y="52"/>
                    </a:lnTo>
                    <a:lnTo>
                      <a:pt x="44" y="48"/>
                    </a:lnTo>
                    <a:lnTo>
                      <a:pt x="58" y="44"/>
                    </a:lnTo>
                    <a:lnTo>
                      <a:pt x="58" y="4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8" name="Google Shape;10493;p178">
                <a:extLst>
                  <a:ext uri="{FF2B5EF4-FFF2-40B4-BE49-F238E27FC236}">
                    <a16:creationId xmlns:a16="http://schemas.microsoft.com/office/drawing/2014/main" id="{90E0F625-79A9-AF80-8663-EFADA0050C48}"/>
                  </a:ext>
                </a:extLst>
              </p:cNvPr>
              <p:cNvSpPr/>
              <p:nvPr/>
            </p:nvSpPr>
            <p:spPr>
              <a:xfrm>
                <a:off x="3305175" y="1190625"/>
                <a:ext cx="1349375" cy="692150"/>
              </a:xfrm>
              <a:custGeom>
                <a:avLst/>
                <a:gdLst/>
                <a:ahLst/>
                <a:cxnLst/>
                <a:rect l="l" t="t" r="r" b="b"/>
                <a:pathLst>
                  <a:path w="850" h="436" extrusionOk="0">
                    <a:moveTo>
                      <a:pt x="30" y="102"/>
                    </a:moveTo>
                    <a:lnTo>
                      <a:pt x="30" y="102"/>
                    </a:lnTo>
                    <a:lnTo>
                      <a:pt x="36" y="100"/>
                    </a:lnTo>
                    <a:lnTo>
                      <a:pt x="42" y="98"/>
                    </a:lnTo>
                    <a:lnTo>
                      <a:pt x="50" y="98"/>
                    </a:lnTo>
                    <a:lnTo>
                      <a:pt x="52" y="98"/>
                    </a:lnTo>
                    <a:lnTo>
                      <a:pt x="52" y="100"/>
                    </a:lnTo>
                    <a:lnTo>
                      <a:pt x="50" y="104"/>
                    </a:lnTo>
                    <a:lnTo>
                      <a:pt x="46" y="106"/>
                    </a:lnTo>
                    <a:lnTo>
                      <a:pt x="46" y="106"/>
                    </a:lnTo>
                    <a:lnTo>
                      <a:pt x="38" y="112"/>
                    </a:lnTo>
                    <a:lnTo>
                      <a:pt x="38" y="114"/>
                    </a:lnTo>
                    <a:lnTo>
                      <a:pt x="38" y="114"/>
                    </a:lnTo>
                    <a:lnTo>
                      <a:pt x="44" y="116"/>
                    </a:lnTo>
                    <a:lnTo>
                      <a:pt x="56" y="116"/>
                    </a:lnTo>
                    <a:lnTo>
                      <a:pt x="56" y="116"/>
                    </a:lnTo>
                    <a:lnTo>
                      <a:pt x="64" y="118"/>
                    </a:lnTo>
                    <a:lnTo>
                      <a:pt x="60" y="122"/>
                    </a:lnTo>
                    <a:lnTo>
                      <a:pt x="52" y="128"/>
                    </a:lnTo>
                    <a:lnTo>
                      <a:pt x="50" y="130"/>
                    </a:lnTo>
                    <a:lnTo>
                      <a:pt x="48" y="136"/>
                    </a:lnTo>
                    <a:lnTo>
                      <a:pt x="48" y="136"/>
                    </a:lnTo>
                    <a:lnTo>
                      <a:pt x="50" y="138"/>
                    </a:lnTo>
                    <a:lnTo>
                      <a:pt x="52" y="142"/>
                    </a:lnTo>
                    <a:lnTo>
                      <a:pt x="60" y="144"/>
                    </a:lnTo>
                    <a:lnTo>
                      <a:pt x="70" y="146"/>
                    </a:lnTo>
                    <a:lnTo>
                      <a:pt x="72" y="148"/>
                    </a:lnTo>
                    <a:lnTo>
                      <a:pt x="74" y="152"/>
                    </a:lnTo>
                    <a:lnTo>
                      <a:pt x="74" y="152"/>
                    </a:lnTo>
                    <a:lnTo>
                      <a:pt x="76" y="156"/>
                    </a:lnTo>
                    <a:lnTo>
                      <a:pt x="82" y="160"/>
                    </a:lnTo>
                    <a:lnTo>
                      <a:pt x="92" y="162"/>
                    </a:lnTo>
                    <a:lnTo>
                      <a:pt x="102" y="164"/>
                    </a:lnTo>
                    <a:lnTo>
                      <a:pt x="114" y="164"/>
                    </a:lnTo>
                    <a:lnTo>
                      <a:pt x="126" y="162"/>
                    </a:lnTo>
                    <a:lnTo>
                      <a:pt x="136" y="160"/>
                    </a:lnTo>
                    <a:lnTo>
                      <a:pt x="142" y="154"/>
                    </a:lnTo>
                    <a:lnTo>
                      <a:pt x="142" y="154"/>
                    </a:lnTo>
                    <a:lnTo>
                      <a:pt x="148" y="150"/>
                    </a:lnTo>
                    <a:lnTo>
                      <a:pt x="150" y="150"/>
                    </a:lnTo>
                    <a:lnTo>
                      <a:pt x="152" y="150"/>
                    </a:lnTo>
                    <a:lnTo>
                      <a:pt x="154" y="152"/>
                    </a:lnTo>
                    <a:lnTo>
                      <a:pt x="152" y="160"/>
                    </a:lnTo>
                    <a:lnTo>
                      <a:pt x="152" y="168"/>
                    </a:lnTo>
                    <a:lnTo>
                      <a:pt x="152" y="168"/>
                    </a:lnTo>
                    <a:lnTo>
                      <a:pt x="152" y="170"/>
                    </a:lnTo>
                    <a:lnTo>
                      <a:pt x="154" y="172"/>
                    </a:lnTo>
                    <a:lnTo>
                      <a:pt x="162" y="174"/>
                    </a:lnTo>
                    <a:lnTo>
                      <a:pt x="188" y="178"/>
                    </a:lnTo>
                    <a:lnTo>
                      <a:pt x="202" y="180"/>
                    </a:lnTo>
                    <a:lnTo>
                      <a:pt x="214" y="180"/>
                    </a:lnTo>
                    <a:lnTo>
                      <a:pt x="224" y="178"/>
                    </a:lnTo>
                    <a:lnTo>
                      <a:pt x="228" y="176"/>
                    </a:lnTo>
                    <a:lnTo>
                      <a:pt x="228" y="174"/>
                    </a:lnTo>
                    <a:lnTo>
                      <a:pt x="228" y="174"/>
                    </a:lnTo>
                    <a:lnTo>
                      <a:pt x="230" y="170"/>
                    </a:lnTo>
                    <a:lnTo>
                      <a:pt x="232" y="168"/>
                    </a:lnTo>
                    <a:lnTo>
                      <a:pt x="240" y="166"/>
                    </a:lnTo>
                    <a:lnTo>
                      <a:pt x="248" y="168"/>
                    </a:lnTo>
                    <a:lnTo>
                      <a:pt x="258" y="170"/>
                    </a:lnTo>
                    <a:lnTo>
                      <a:pt x="258" y="170"/>
                    </a:lnTo>
                    <a:lnTo>
                      <a:pt x="266" y="170"/>
                    </a:lnTo>
                    <a:lnTo>
                      <a:pt x="278" y="170"/>
                    </a:lnTo>
                    <a:lnTo>
                      <a:pt x="306" y="164"/>
                    </a:lnTo>
                    <a:lnTo>
                      <a:pt x="320" y="158"/>
                    </a:lnTo>
                    <a:lnTo>
                      <a:pt x="332" y="154"/>
                    </a:lnTo>
                    <a:lnTo>
                      <a:pt x="342" y="148"/>
                    </a:lnTo>
                    <a:lnTo>
                      <a:pt x="344" y="146"/>
                    </a:lnTo>
                    <a:lnTo>
                      <a:pt x="344" y="142"/>
                    </a:lnTo>
                    <a:lnTo>
                      <a:pt x="344" y="142"/>
                    </a:lnTo>
                    <a:lnTo>
                      <a:pt x="346" y="138"/>
                    </a:lnTo>
                    <a:lnTo>
                      <a:pt x="348" y="138"/>
                    </a:lnTo>
                    <a:lnTo>
                      <a:pt x="352" y="140"/>
                    </a:lnTo>
                    <a:lnTo>
                      <a:pt x="354" y="142"/>
                    </a:lnTo>
                    <a:lnTo>
                      <a:pt x="356" y="148"/>
                    </a:lnTo>
                    <a:lnTo>
                      <a:pt x="354" y="154"/>
                    </a:lnTo>
                    <a:lnTo>
                      <a:pt x="352" y="160"/>
                    </a:lnTo>
                    <a:lnTo>
                      <a:pt x="344" y="166"/>
                    </a:lnTo>
                    <a:lnTo>
                      <a:pt x="344" y="166"/>
                    </a:lnTo>
                    <a:lnTo>
                      <a:pt x="336" y="170"/>
                    </a:lnTo>
                    <a:lnTo>
                      <a:pt x="324" y="174"/>
                    </a:lnTo>
                    <a:lnTo>
                      <a:pt x="300" y="178"/>
                    </a:lnTo>
                    <a:lnTo>
                      <a:pt x="274" y="182"/>
                    </a:lnTo>
                    <a:lnTo>
                      <a:pt x="256" y="184"/>
                    </a:lnTo>
                    <a:lnTo>
                      <a:pt x="256" y="184"/>
                    </a:lnTo>
                    <a:lnTo>
                      <a:pt x="250" y="188"/>
                    </a:lnTo>
                    <a:lnTo>
                      <a:pt x="248" y="190"/>
                    </a:lnTo>
                    <a:lnTo>
                      <a:pt x="252" y="194"/>
                    </a:lnTo>
                    <a:lnTo>
                      <a:pt x="256" y="200"/>
                    </a:lnTo>
                    <a:lnTo>
                      <a:pt x="290" y="220"/>
                    </a:lnTo>
                    <a:lnTo>
                      <a:pt x="290" y="220"/>
                    </a:lnTo>
                    <a:lnTo>
                      <a:pt x="294" y="226"/>
                    </a:lnTo>
                    <a:lnTo>
                      <a:pt x="294" y="228"/>
                    </a:lnTo>
                    <a:lnTo>
                      <a:pt x="294" y="228"/>
                    </a:lnTo>
                    <a:lnTo>
                      <a:pt x="288" y="230"/>
                    </a:lnTo>
                    <a:lnTo>
                      <a:pt x="282" y="228"/>
                    </a:lnTo>
                    <a:lnTo>
                      <a:pt x="272" y="226"/>
                    </a:lnTo>
                    <a:lnTo>
                      <a:pt x="262" y="220"/>
                    </a:lnTo>
                    <a:lnTo>
                      <a:pt x="252" y="214"/>
                    </a:lnTo>
                    <a:lnTo>
                      <a:pt x="244" y="208"/>
                    </a:lnTo>
                    <a:lnTo>
                      <a:pt x="244" y="208"/>
                    </a:lnTo>
                    <a:lnTo>
                      <a:pt x="234" y="200"/>
                    </a:lnTo>
                    <a:lnTo>
                      <a:pt x="224" y="196"/>
                    </a:lnTo>
                    <a:lnTo>
                      <a:pt x="214" y="192"/>
                    </a:lnTo>
                    <a:lnTo>
                      <a:pt x="202" y="190"/>
                    </a:lnTo>
                    <a:lnTo>
                      <a:pt x="178" y="188"/>
                    </a:lnTo>
                    <a:lnTo>
                      <a:pt x="158" y="188"/>
                    </a:lnTo>
                    <a:lnTo>
                      <a:pt x="158" y="188"/>
                    </a:lnTo>
                    <a:lnTo>
                      <a:pt x="150" y="190"/>
                    </a:lnTo>
                    <a:lnTo>
                      <a:pt x="146" y="196"/>
                    </a:lnTo>
                    <a:lnTo>
                      <a:pt x="144" y="202"/>
                    </a:lnTo>
                    <a:lnTo>
                      <a:pt x="142" y="210"/>
                    </a:lnTo>
                    <a:lnTo>
                      <a:pt x="144" y="218"/>
                    </a:lnTo>
                    <a:lnTo>
                      <a:pt x="148" y="226"/>
                    </a:lnTo>
                    <a:lnTo>
                      <a:pt x="152" y="230"/>
                    </a:lnTo>
                    <a:lnTo>
                      <a:pt x="158" y="232"/>
                    </a:lnTo>
                    <a:lnTo>
                      <a:pt x="158" y="232"/>
                    </a:lnTo>
                    <a:lnTo>
                      <a:pt x="172" y="234"/>
                    </a:lnTo>
                    <a:lnTo>
                      <a:pt x="184" y="238"/>
                    </a:lnTo>
                    <a:lnTo>
                      <a:pt x="196" y="248"/>
                    </a:lnTo>
                    <a:lnTo>
                      <a:pt x="210" y="264"/>
                    </a:lnTo>
                    <a:lnTo>
                      <a:pt x="210" y="264"/>
                    </a:lnTo>
                    <a:lnTo>
                      <a:pt x="216" y="274"/>
                    </a:lnTo>
                    <a:lnTo>
                      <a:pt x="224" y="280"/>
                    </a:lnTo>
                    <a:lnTo>
                      <a:pt x="234" y="284"/>
                    </a:lnTo>
                    <a:lnTo>
                      <a:pt x="242" y="286"/>
                    </a:lnTo>
                    <a:lnTo>
                      <a:pt x="256" y="290"/>
                    </a:lnTo>
                    <a:lnTo>
                      <a:pt x="260" y="294"/>
                    </a:lnTo>
                    <a:lnTo>
                      <a:pt x="262" y="298"/>
                    </a:lnTo>
                    <a:lnTo>
                      <a:pt x="262" y="298"/>
                    </a:lnTo>
                    <a:lnTo>
                      <a:pt x="262" y="298"/>
                    </a:lnTo>
                    <a:lnTo>
                      <a:pt x="260" y="300"/>
                    </a:lnTo>
                    <a:lnTo>
                      <a:pt x="254" y="300"/>
                    </a:lnTo>
                    <a:lnTo>
                      <a:pt x="236" y="296"/>
                    </a:lnTo>
                    <a:lnTo>
                      <a:pt x="212" y="288"/>
                    </a:lnTo>
                    <a:lnTo>
                      <a:pt x="188" y="282"/>
                    </a:lnTo>
                    <a:lnTo>
                      <a:pt x="188" y="282"/>
                    </a:lnTo>
                    <a:lnTo>
                      <a:pt x="178" y="282"/>
                    </a:lnTo>
                    <a:lnTo>
                      <a:pt x="166" y="282"/>
                    </a:lnTo>
                    <a:lnTo>
                      <a:pt x="156" y="286"/>
                    </a:lnTo>
                    <a:lnTo>
                      <a:pt x="144" y="290"/>
                    </a:lnTo>
                    <a:lnTo>
                      <a:pt x="134" y="294"/>
                    </a:lnTo>
                    <a:lnTo>
                      <a:pt x="126" y="300"/>
                    </a:lnTo>
                    <a:lnTo>
                      <a:pt x="120" y="306"/>
                    </a:lnTo>
                    <a:lnTo>
                      <a:pt x="118" y="314"/>
                    </a:lnTo>
                    <a:lnTo>
                      <a:pt x="118" y="314"/>
                    </a:lnTo>
                    <a:lnTo>
                      <a:pt x="120" y="320"/>
                    </a:lnTo>
                    <a:lnTo>
                      <a:pt x="124" y="324"/>
                    </a:lnTo>
                    <a:lnTo>
                      <a:pt x="132" y="328"/>
                    </a:lnTo>
                    <a:lnTo>
                      <a:pt x="140" y="328"/>
                    </a:lnTo>
                    <a:lnTo>
                      <a:pt x="152" y="326"/>
                    </a:lnTo>
                    <a:lnTo>
                      <a:pt x="162" y="324"/>
                    </a:lnTo>
                    <a:lnTo>
                      <a:pt x="174" y="320"/>
                    </a:lnTo>
                    <a:lnTo>
                      <a:pt x="184" y="316"/>
                    </a:lnTo>
                    <a:lnTo>
                      <a:pt x="184" y="316"/>
                    </a:lnTo>
                    <a:lnTo>
                      <a:pt x="196" y="310"/>
                    </a:lnTo>
                    <a:lnTo>
                      <a:pt x="198" y="310"/>
                    </a:lnTo>
                    <a:lnTo>
                      <a:pt x="196" y="314"/>
                    </a:lnTo>
                    <a:lnTo>
                      <a:pt x="188" y="322"/>
                    </a:lnTo>
                    <a:lnTo>
                      <a:pt x="178" y="332"/>
                    </a:lnTo>
                    <a:lnTo>
                      <a:pt x="178" y="332"/>
                    </a:lnTo>
                    <a:lnTo>
                      <a:pt x="176" y="336"/>
                    </a:lnTo>
                    <a:lnTo>
                      <a:pt x="178" y="340"/>
                    </a:lnTo>
                    <a:lnTo>
                      <a:pt x="182" y="346"/>
                    </a:lnTo>
                    <a:lnTo>
                      <a:pt x="188" y="350"/>
                    </a:lnTo>
                    <a:lnTo>
                      <a:pt x="202" y="358"/>
                    </a:lnTo>
                    <a:lnTo>
                      <a:pt x="208" y="364"/>
                    </a:lnTo>
                    <a:lnTo>
                      <a:pt x="210" y="368"/>
                    </a:lnTo>
                    <a:lnTo>
                      <a:pt x="210" y="368"/>
                    </a:lnTo>
                    <a:lnTo>
                      <a:pt x="208" y="372"/>
                    </a:lnTo>
                    <a:lnTo>
                      <a:pt x="204" y="376"/>
                    </a:lnTo>
                    <a:lnTo>
                      <a:pt x="198" y="378"/>
                    </a:lnTo>
                    <a:lnTo>
                      <a:pt x="192" y="378"/>
                    </a:lnTo>
                    <a:lnTo>
                      <a:pt x="186" y="376"/>
                    </a:lnTo>
                    <a:lnTo>
                      <a:pt x="180" y="374"/>
                    </a:lnTo>
                    <a:lnTo>
                      <a:pt x="176" y="370"/>
                    </a:lnTo>
                    <a:lnTo>
                      <a:pt x="174" y="364"/>
                    </a:lnTo>
                    <a:lnTo>
                      <a:pt x="174" y="364"/>
                    </a:lnTo>
                    <a:lnTo>
                      <a:pt x="168" y="356"/>
                    </a:lnTo>
                    <a:lnTo>
                      <a:pt x="164" y="350"/>
                    </a:lnTo>
                    <a:lnTo>
                      <a:pt x="160" y="346"/>
                    </a:lnTo>
                    <a:lnTo>
                      <a:pt x="154" y="344"/>
                    </a:lnTo>
                    <a:lnTo>
                      <a:pt x="146" y="342"/>
                    </a:lnTo>
                    <a:lnTo>
                      <a:pt x="136" y="340"/>
                    </a:lnTo>
                    <a:lnTo>
                      <a:pt x="126" y="340"/>
                    </a:lnTo>
                    <a:lnTo>
                      <a:pt x="126" y="340"/>
                    </a:lnTo>
                    <a:lnTo>
                      <a:pt x="116" y="342"/>
                    </a:lnTo>
                    <a:lnTo>
                      <a:pt x="110" y="346"/>
                    </a:lnTo>
                    <a:lnTo>
                      <a:pt x="106" y="350"/>
                    </a:lnTo>
                    <a:lnTo>
                      <a:pt x="106" y="354"/>
                    </a:lnTo>
                    <a:lnTo>
                      <a:pt x="106" y="358"/>
                    </a:lnTo>
                    <a:lnTo>
                      <a:pt x="110" y="362"/>
                    </a:lnTo>
                    <a:lnTo>
                      <a:pt x="116" y="366"/>
                    </a:lnTo>
                    <a:lnTo>
                      <a:pt x="122" y="368"/>
                    </a:lnTo>
                    <a:lnTo>
                      <a:pt x="122" y="368"/>
                    </a:lnTo>
                    <a:lnTo>
                      <a:pt x="128" y="368"/>
                    </a:lnTo>
                    <a:lnTo>
                      <a:pt x="134" y="370"/>
                    </a:lnTo>
                    <a:lnTo>
                      <a:pt x="136" y="374"/>
                    </a:lnTo>
                    <a:lnTo>
                      <a:pt x="138" y="376"/>
                    </a:lnTo>
                    <a:lnTo>
                      <a:pt x="136" y="380"/>
                    </a:lnTo>
                    <a:lnTo>
                      <a:pt x="134" y="382"/>
                    </a:lnTo>
                    <a:lnTo>
                      <a:pt x="128" y="384"/>
                    </a:lnTo>
                    <a:lnTo>
                      <a:pt x="122" y="384"/>
                    </a:lnTo>
                    <a:lnTo>
                      <a:pt x="122" y="384"/>
                    </a:lnTo>
                    <a:lnTo>
                      <a:pt x="102" y="386"/>
                    </a:lnTo>
                    <a:lnTo>
                      <a:pt x="80" y="392"/>
                    </a:lnTo>
                    <a:lnTo>
                      <a:pt x="70" y="396"/>
                    </a:lnTo>
                    <a:lnTo>
                      <a:pt x="64" y="402"/>
                    </a:lnTo>
                    <a:lnTo>
                      <a:pt x="62" y="406"/>
                    </a:lnTo>
                    <a:lnTo>
                      <a:pt x="64" y="410"/>
                    </a:lnTo>
                    <a:lnTo>
                      <a:pt x="66" y="412"/>
                    </a:lnTo>
                    <a:lnTo>
                      <a:pt x="66" y="412"/>
                    </a:lnTo>
                    <a:lnTo>
                      <a:pt x="74" y="416"/>
                    </a:lnTo>
                    <a:lnTo>
                      <a:pt x="86" y="418"/>
                    </a:lnTo>
                    <a:lnTo>
                      <a:pt x="112" y="420"/>
                    </a:lnTo>
                    <a:lnTo>
                      <a:pt x="138" y="418"/>
                    </a:lnTo>
                    <a:lnTo>
                      <a:pt x="148" y="420"/>
                    </a:lnTo>
                    <a:lnTo>
                      <a:pt x="154" y="422"/>
                    </a:lnTo>
                    <a:lnTo>
                      <a:pt x="154" y="422"/>
                    </a:lnTo>
                    <a:lnTo>
                      <a:pt x="160" y="424"/>
                    </a:lnTo>
                    <a:lnTo>
                      <a:pt x="166" y="428"/>
                    </a:lnTo>
                    <a:lnTo>
                      <a:pt x="180" y="430"/>
                    </a:lnTo>
                    <a:lnTo>
                      <a:pt x="194" y="430"/>
                    </a:lnTo>
                    <a:lnTo>
                      <a:pt x="200" y="428"/>
                    </a:lnTo>
                    <a:lnTo>
                      <a:pt x="204" y="424"/>
                    </a:lnTo>
                    <a:lnTo>
                      <a:pt x="204" y="424"/>
                    </a:lnTo>
                    <a:lnTo>
                      <a:pt x="206" y="420"/>
                    </a:lnTo>
                    <a:lnTo>
                      <a:pt x="212" y="418"/>
                    </a:lnTo>
                    <a:lnTo>
                      <a:pt x="224" y="416"/>
                    </a:lnTo>
                    <a:lnTo>
                      <a:pt x="258" y="418"/>
                    </a:lnTo>
                    <a:lnTo>
                      <a:pt x="258" y="418"/>
                    </a:lnTo>
                    <a:lnTo>
                      <a:pt x="274" y="418"/>
                    </a:lnTo>
                    <a:lnTo>
                      <a:pt x="284" y="422"/>
                    </a:lnTo>
                    <a:lnTo>
                      <a:pt x="292" y="426"/>
                    </a:lnTo>
                    <a:lnTo>
                      <a:pt x="300" y="432"/>
                    </a:lnTo>
                    <a:lnTo>
                      <a:pt x="300" y="432"/>
                    </a:lnTo>
                    <a:lnTo>
                      <a:pt x="304" y="434"/>
                    </a:lnTo>
                    <a:lnTo>
                      <a:pt x="310" y="436"/>
                    </a:lnTo>
                    <a:lnTo>
                      <a:pt x="320" y="436"/>
                    </a:lnTo>
                    <a:lnTo>
                      <a:pt x="332" y="434"/>
                    </a:lnTo>
                    <a:lnTo>
                      <a:pt x="344" y="428"/>
                    </a:lnTo>
                    <a:lnTo>
                      <a:pt x="344" y="428"/>
                    </a:lnTo>
                    <a:lnTo>
                      <a:pt x="352" y="422"/>
                    </a:lnTo>
                    <a:lnTo>
                      <a:pt x="358" y="420"/>
                    </a:lnTo>
                    <a:lnTo>
                      <a:pt x="364" y="418"/>
                    </a:lnTo>
                    <a:lnTo>
                      <a:pt x="374" y="418"/>
                    </a:lnTo>
                    <a:lnTo>
                      <a:pt x="374" y="418"/>
                    </a:lnTo>
                    <a:lnTo>
                      <a:pt x="384" y="416"/>
                    </a:lnTo>
                    <a:lnTo>
                      <a:pt x="388" y="414"/>
                    </a:lnTo>
                    <a:lnTo>
                      <a:pt x="390" y="410"/>
                    </a:lnTo>
                    <a:lnTo>
                      <a:pt x="390" y="408"/>
                    </a:lnTo>
                    <a:lnTo>
                      <a:pt x="390" y="404"/>
                    </a:lnTo>
                    <a:lnTo>
                      <a:pt x="386" y="394"/>
                    </a:lnTo>
                    <a:lnTo>
                      <a:pt x="386" y="394"/>
                    </a:lnTo>
                    <a:lnTo>
                      <a:pt x="382" y="390"/>
                    </a:lnTo>
                    <a:lnTo>
                      <a:pt x="378" y="390"/>
                    </a:lnTo>
                    <a:lnTo>
                      <a:pt x="368" y="392"/>
                    </a:lnTo>
                    <a:lnTo>
                      <a:pt x="358" y="396"/>
                    </a:lnTo>
                    <a:lnTo>
                      <a:pt x="354" y="396"/>
                    </a:lnTo>
                    <a:lnTo>
                      <a:pt x="354" y="394"/>
                    </a:lnTo>
                    <a:lnTo>
                      <a:pt x="354" y="394"/>
                    </a:lnTo>
                    <a:lnTo>
                      <a:pt x="352" y="390"/>
                    </a:lnTo>
                    <a:lnTo>
                      <a:pt x="348" y="386"/>
                    </a:lnTo>
                    <a:lnTo>
                      <a:pt x="342" y="384"/>
                    </a:lnTo>
                    <a:lnTo>
                      <a:pt x="336" y="382"/>
                    </a:lnTo>
                    <a:lnTo>
                      <a:pt x="320" y="380"/>
                    </a:lnTo>
                    <a:lnTo>
                      <a:pt x="296" y="382"/>
                    </a:lnTo>
                    <a:lnTo>
                      <a:pt x="296" y="382"/>
                    </a:lnTo>
                    <a:lnTo>
                      <a:pt x="286" y="384"/>
                    </a:lnTo>
                    <a:lnTo>
                      <a:pt x="280" y="382"/>
                    </a:lnTo>
                    <a:lnTo>
                      <a:pt x="276" y="378"/>
                    </a:lnTo>
                    <a:lnTo>
                      <a:pt x="276" y="374"/>
                    </a:lnTo>
                    <a:lnTo>
                      <a:pt x="280" y="370"/>
                    </a:lnTo>
                    <a:lnTo>
                      <a:pt x="284" y="368"/>
                    </a:lnTo>
                    <a:lnTo>
                      <a:pt x="290" y="366"/>
                    </a:lnTo>
                    <a:lnTo>
                      <a:pt x="298" y="368"/>
                    </a:lnTo>
                    <a:lnTo>
                      <a:pt x="298" y="368"/>
                    </a:lnTo>
                    <a:lnTo>
                      <a:pt x="314" y="370"/>
                    </a:lnTo>
                    <a:lnTo>
                      <a:pt x="332" y="370"/>
                    </a:lnTo>
                    <a:lnTo>
                      <a:pt x="350" y="368"/>
                    </a:lnTo>
                    <a:lnTo>
                      <a:pt x="368" y="364"/>
                    </a:lnTo>
                    <a:lnTo>
                      <a:pt x="368" y="364"/>
                    </a:lnTo>
                    <a:lnTo>
                      <a:pt x="376" y="362"/>
                    </a:lnTo>
                    <a:lnTo>
                      <a:pt x="380" y="360"/>
                    </a:lnTo>
                    <a:lnTo>
                      <a:pt x="380" y="356"/>
                    </a:lnTo>
                    <a:lnTo>
                      <a:pt x="380" y="352"/>
                    </a:lnTo>
                    <a:lnTo>
                      <a:pt x="376" y="346"/>
                    </a:lnTo>
                    <a:lnTo>
                      <a:pt x="374" y="338"/>
                    </a:lnTo>
                    <a:lnTo>
                      <a:pt x="374" y="338"/>
                    </a:lnTo>
                    <a:lnTo>
                      <a:pt x="374" y="336"/>
                    </a:lnTo>
                    <a:lnTo>
                      <a:pt x="378" y="334"/>
                    </a:lnTo>
                    <a:lnTo>
                      <a:pt x="390" y="332"/>
                    </a:lnTo>
                    <a:lnTo>
                      <a:pt x="424" y="334"/>
                    </a:lnTo>
                    <a:lnTo>
                      <a:pt x="424" y="334"/>
                    </a:lnTo>
                    <a:lnTo>
                      <a:pt x="432" y="334"/>
                    </a:lnTo>
                    <a:lnTo>
                      <a:pt x="442" y="328"/>
                    </a:lnTo>
                    <a:lnTo>
                      <a:pt x="450" y="322"/>
                    </a:lnTo>
                    <a:lnTo>
                      <a:pt x="460" y="314"/>
                    </a:lnTo>
                    <a:lnTo>
                      <a:pt x="466" y="306"/>
                    </a:lnTo>
                    <a:lnTo>
                      <a:pt x="472" y="296"/>
                    </a:lnTo>
                    <a:lnTo>
                      <a:pt x="478" y="288"/>
                    </a:lnTo>
                    <a:lnTo>
                      <a:pt x="478" y="278"/>
                    </a:lnTo>
                    <a:lnTo>
                      <a:pt x="478" y="278"/>
                    </a:lnTo>
                    <a:lnTo>
                      <a:pt x="478" y="276"/>
                    </a:lnTo>
                    <a:lnTo>
                      <a:pt x="478" y="272"/>
                    </a:lnTo>
                    <a:lnTo>
                      <a:pt x="472" y="268"/>
                    </a:lnTo>
                    <a:lnTo>
                      <a:pt x="462" y="264"/>
                    </a:lnTo>
                    <a:lnTo>
                      <a:pt x="452" y="264"/>
                    </a:lnTo>
                    <a:lnTo>
                      <a:pt x="428" y="262"/>
                    </a:lnTo>
                    <a:lnTo>
                      <a:pt x="406" y="264"/>
                    </a:lnTo>
                    <a:lnTo>
                      <a:pt x="406" y="264"/>
                    </a:lnTo>
                    <a:lnTo>
                      <a:pt x="400" y="262"/>
                    </a:lnTo>
                    <a:lnTo>
                      <a:pt x="400" y="262"/>
                    </a:lnTo>
                    <a:lnTo>
                      <a:pt x="400" y="260"/>
                    </a:lnTo>
                    <a:lnTo>
                      <a:pt x="404" y="258"/>
                    </a:lnTo>
                    <a:lnTo>
                      <a:pt x="410" y="254"/>
                    </a:lnTo>
                    <a:lnTo>
                      <a:pt x="422" y="252"/>
                    </a:lnTo>
                    <a:lnTo>
                      <a:pt x="436" y="248"/>
                    </a:lnTo>
                    <a:lnTo>
                      <a:pt x="452" y="248"/>
                    </a:lnTo>
                    <a:lnTo>
                      <a:pt x="468" y="248"/>
                    </a:lnTo>
                    <a:lnTo>
                      <a:pt x="468" y="248"/>
                    </a:lnTo>
                    <a:lnTo>
                      <a:pt x="482" y="248"/>
                    </a:lnTo>
                    <a:lnTo>
                      <a:pt x="492" y="246"/>
                    </a:lnTo>
                    <a:lnTo>
                      <a:pt x="496" y="242"/>
                    </a:lnTo>
                    <a:lnTo>
                      <a:pt x="498" y="238"/>
                    </a:lnTo>
                    <a:lnTo>
                      <a:pt x="500" y="230"/>
                    </a:lnTo>
                    <a:lnTo>
                      <a:pt x="500" y="226"/>
                    </a:lnTo>
                    <a:lnTo>
                      <a:pt x="502" y="222"/>
                    </a:lnTo>
                    <a:lnTo>
                      <a:pt x="502" y="222"/>
                    </a:lnTo>
                    <a:lnTo>
                      <a:pt x="506" y="220"/>
                    </a:lnTo>
                    <a:lnTo>
                      <a:pt x="510" y="220"/>
                    </a:lnTo>
                    <a:lnTo>
                      <a:pt x="522" y="224"/>
                    </a:lnTo>
                    <a:lnTo>
                      <a:pt x="538" y="226"/>
                    </a:lnTo>
                    <a:lnTo>
                      <a:pt x="546" y="226"/>
                    </a:lnTo>
                    <a:lnTo>
                      <a:pt x="554" y="226"/>
                    </a:lnTo>
                    <a:lnTo>
                      <a:pt x="554" y="226"/>
                    </a:lnTo>
                    <a:lnTo>
                      <a:pt x="562" y="224"/>
                    </a:lnTo>
                    <a:lnTo>
                      <a:pt x="566" y="220"/>
                    </a:lnTo>
                    <a:lnTo>
                      <a:pt x="568" y="216"/>
                    </a:lnTo>
                    <a:lnTo>
                      <a:pt x="570" y="212"/>
                    </a:lnTo>
                    <a:lnTo>
                      <a:pt x="570" y="204"/>
                    </a:lnTo>
                    <a:lnTo>
                      <a:pt x="574" y="202"/>
                    </a:lnTo>
                    <a:lnTo>
                      <a:pt x="578" y="202"/>
                    </a:lnTo>
                    <a:lnTo>
                      <a:pt x="578" y="202"/>
                    </a:lnTo>
                    <a:lnTo>
                      <a:pt x="590" y="198"/>
                    </a:lnTo>
                    <a:lnTo>
                      <a:pt x="606" y="190"/>
                    </a:lnTo>
                    <a:lnTo>
                      <a:pt x="664" y="156"/>
                    </a:lnTo>
                    <a:lnTo>
                      <a:pt x="664" y="156"/>
                    </a:lnTo>
                    <a:lnTo>
                      <a:pt x="682" y="148"/>
                    </a:lnTo>
                    <a:lnTo>
                      <a:pt x="698" y="142"/>
                    </a:lnTo>
                    <a:lnTo>
                      <a:pt x="726" y="134"/>
                    </a:lnTo>
                    <a:lnTo>
                      <a:pt x="746" y="126"/>
                    </a:lnTo>
                    <a:lnTo>
                      <a:pt x="752" y="124"/>
                    </a:lnTo>
                    <a:lnTo>
                      <a:pt x="754" y="118"/>
                    </a:lnTo>
                    <a:lnTo>
                      <a:pt x="754" y="118"/>
                    </a:lnTo>
                    <a:lnTo>
                      <a:pt x="754" y="116"/>
                    </a:lnTo>
                    <a:lnTo>
                      <a:pt x="752" y="114"/>
                    </a:lnTo>
                    <a:lnTo>
                      <a:pt x="744" y="112"/>
                    </a:lnTo>
                    <a:lnTo>
                      <a:pt x="734" y="112"/>
                    </a:lnTo>
                    <a:lnTo>
                      <a:pt x="720" y="112"/>
                    </a:lnTo>
                    <a:lnTo>
                      <a:pt x="692" y="114"/>
                    </a:lnTo>
                    <a:lnTo>
                      <a:pt x="680" y="114"/>
                    </a:lnTo>
                    <a:lnTo>
                      <a:pt x="674" y="114"/>
                    </a:lnTo>
                    <a:lnTo>
                      <a:pt x="674" y="114"/>
                    </a:lnTo>
                    <a:lnTo>
                      <a:pt x="672" y="112"/>
                    </a:lnTo>
                    <a:lnTo>
                      <a:pt x="672" y="112"/>
                    </a:lnTo>
                    <a:lnTo>
                      <a:pt x="676" y="108"/>
                    </a:lnTo>
                    <a:lnTo>
                      <a:pt x="696" y="102"/>
                    </a:lnTo>
                    <a:lnTo>
                      <a:pt x="720" y="98"/>
                    </a:lnTo>
                    <a:lnTo>
                      <a:pt x="730" y="98"/>
                    </a:lnTo>
                    <a:lnTo>
                      <a:pt x="738" y="98"/>
                    </a:lnTo>
                    <a:lnTo>
                      <a:pt x="738" y="98"/>
                    </a:lnTo>
                    <a:lnTo>
                      <a:pt x="750" y="100"/>
                    </a:lnTo>
                    <a:lnTo>
                      <a:pt x="766" y="98"/>
                    </a:lnTo>
                    <a:lnTo>
                      <a:pt x="790" y="90"/>
                    </a:lnTo>
                    <a:lnTo>
                      <a:pt x="820" y="74"/>
                    </a:lnTo>
                    <a:lnTo>
                      <a:pt x="820" y="74"/>
                    </a:lnTo>
                    <a:lnTo>
                      <a:pt x="836" y="66"/>
                    </a:lnTo>
                    <a:lnTo>
                      <a:pt x="846" y="60"/>
                    </a:lnTo>
                    <a:lnTo>
                      <a:pt x="850" y="54"/>
                    </a:lnTo>
                    <a:lnTo>
                      <a:pt x="850" y="50"/>
                    </a:lnTo>
                    <a:lnTo>
                      <a:pt x="848" y="48"/>
                    </a:lnTo>
                    <a:lnTo>
                      <a:pt x="842" y="48"/>
                    </a:lnTo>
                    <a:lnTo>
                      <a:pt x="828" y="48"/>
                    </a:lnTo>
                    <a:lnTo>
                      <a:pt x="828" y="48"/>
                    </a:lnTo>
                    <a:lnTo>
                      <a:pt x="812" y="48"/>
                    </a:lnTo>
                    <a:lnTo>
                      <a:pt x="798" y="46"/>
                    </a:lnTo>
                    <a:lnTo>
                      <a:pt x="794" y="44"/>
                    </a:lnTo>
                    <a:lnTo>
                      <a:pt x="790" y="40"/>
                    </a:lnTo>
                    <a:lnTo>
                      <a:pt x="786" y="36"/>
                    </a:lnTo>
                    <a:lnTo>
                      <a:pt x="786" y="32"/>
                    </a:lnTo>
                    <a:lnTo>
                      <a:pt x="786" y="32"/>
                    </a:lnTo>
                    <a:lnTo>
                      <a:pt x="784" y="28"/>
                    </a:lnTo>
                    <a:lnTo>
                      <a:pt x="782" y="26"/>
                    </a:lnTo>
                    <a:lnTo>
                      <a:pt x="772" y="24"/>
                    </a:lnTo>
                    <a:lnTo>
                      <a:pt x="760" y="26"/>
                    </a:lnTo>
                    <a:lnTo>
                      <a:pt x="756" y="24"/>
                    </a:lnTo>
                    <a:lnTo>
                      <a:pt x="754" y="22"/>
                    </a:lnTo>
                    <a:lnTo>
                      <a:pt x="754" y="22"/>
                    </a:lnTo>
                    <a:lnTo>
                      <a:pt x="752" y="20"/>
                    </a:lnTo>
                    <a:lnTo>
                      <a:pt x="748" y="20"/>
                    </a:lnTo>
                    <a:lnTo>
                      <a:pt x="734" y="20"/>
                    </a:lnTo>
                    <a:lnTo>
                      <a:pt x="716" y="24"/>
                    </a:lnTo>
                    <a:lnTo>
                      <a:pt x="692" y="32"/>
                    </a:lnTo>
                    <a:lnTo>
                      <a:pt x="692" y="32"/>
                    </a:lnTo>
                    <a:lnTo>
                      <a:pt x="684" y="34"/>
                    </a:lnTo>
                    <a:lnTo>
                      <a:pt x="680" y="34"/>
                    </a:lnTo>
                    <a:lnTo>
                      <a:pt x="678" y="32"/>
                    </a:lnTo>
                    <a:lnTo>
                      <a:pt x="682" y="30"/>
                    </a:lnTo>
                    <a:lnTo>
                      <a:pt x="692" y="20"/>
                    </a:lnTo>
                    <a:lnTo>
                      <a:pt x="704" y="14"/>
                    </a:lnTo>
                    <a:lnTo>
                      <a:pt x="704" y="14"/>
                    </a:lnTo>
                    <a:lnTo>
                      <a:pt x="704" y="14"/>
                    </a:lnTo>
                    <a:lnTo>
                      <a:pt x="704" y="12"/>
                    </a:lnTo>
                    <a:lnTo>
                      <a:pt x="696" y="12"/>
                    </a:lnTo>
                    <a:lnTo>
                      <a:pt x="666" y="12"/>
                    </a:lnTo>
                    <a:lnTo>
                      <a:pt x="632" y="8"/>
                    </a:lnTo>
                    <a:lnTo>
                      <a:pt x="618" y="6"/>
                    </a:lnTo>
                    <a:lnTo>
                      <a:pt x="608" y="4"/>
                    </a:lnTo>
                    <a:lnTo>
                      <a:pt x="608" y="4"/>
                    </a:lnTo>
                    <a:lnTo>
                      <a:pt x="602" y="0"/>
                    </a:lnTo>
                    <a:lnTo>
                      <a:pt x="596" y="2"/>
                    </a:lnTo>
                    <a:lnTo>
                      <a:pt x="584" y="6"/>
                    </a:lnTo>
                    <a:lnTo>
                      <a:pt x="578" y="10"/>
                    </a:lnTo>
                    <a:lnTo>
                      <a:pt x="572" y="12"/>
                    </a:lnTo>
                    <a:lnTo>
                      <a:pt x="566" y="10"/>
                    </a:lnTo>
                    <a:lnTo>
                      <a:pt x="560" y="6"/>
                    </a:lnTo>
                    <a:lnTo>
                      <a:pt x="560" y="6"/>
                    </a:lnTo>
                    <a:lnTo>
                      <a:pt x="554" y="2"/>
                    </a:lnTo>
                    <a:lnTo>
                      <a:pt x="546" y="0"/>
                    </a:lnTo>
                    <a:lnTo>
                      <a:pt x="538" y="0"/>
                    </a:lnTo>
                    <a:lnTo>
                      <a:pt x="528" y="2"/>
                    </a:lnTo>
                    <a:lnTo>
                      <a:pt x="522" y="4"/>
                    </a:lnTo>
                    <a:lnTo>
                      <a:pt x="516" y="8"/>
                    </a:lnTo>
                    <a:lnTo>
                      <a:pt x="512" y="12"/>
                    </a:lnTo>
                    <a:lnTo>
                      <a:pt x="512" y="16"/>
                    </a:lnTo>
                    <a:lnTo>
                      <a:pt x="512" y="16"/>
                    </a:lnTo>
                    <a:lnTo>
                      <a:pt x="514" y="20"/>
                    </a:lnTo>
                    <a:lnTo>
                      <a:pt x="514" y="22"/>
                    </a:lnTo>
                    <a:lnTo>
                      <a:pt x="512" y="24"/>
                    </a:lnTo>
                    <a:lnTo>
                      <a:pt x="510" y="24"/>
                    </a:lnTo>
                    <a:lnTo>
                      <a:pt x="502" y="22"/>
                    </a:lnTo>
                    <a:lnTo>
                      <a:pt x="492" y="14"/>
                    </a:lnTo>
                    <a:lnTo>
                      <a:pt x="492" y="14"/>
                    </a:lnTo>
                    <a:lnTo>
                      <a:pt x="486" y="10"/>
                    </a:lnTo>
                    <a:lnTo>
                      <a:pt x="480" y="10"/>
                    </a:lnTo>
                    <a:lnTo>
                      <a:pt x="462" y="10"/>
                    </a:lnTo>
                    <a:lnTo>
                      <a:pt x="444" y="12"/>
                    </a:lnTo>
                    <a:lnTo>
                      <a:pt x="434" y="12"/>
                    </a:lnTo>
                    <a:lnTo>
                      <a:pt x="424" y="12"/>
                    </a:lnTo>
                    <a:lnTo>
                      <a:pt x="424" y="12"/>
                    </a:lnTo>
                    <a:lnTo>
                      <a:pt x="416" y="12"/>
                    </a:lnTo>
                    <a:lnTo>
                      <a:pt x="412" y="14"/>
                    </a:lnTo>
                    <a:lnTo>
                      <a:pt x="404" y="20"/>
                    </a:lnTo>
                    <a:lnTo>
                      <a:pt x="402" y="22"/>
                    </a:lnTo>
                    <a:lnTo>
                      <a:pt x="396" y="24"/>
                    </a:lnTo>
                    <a:lnTo>
                      <a:pt x="390" y="24"/>
                    </a:lnTo>
                    <a:lnTo>
                      <a:pt x="382" y="20"/>
                    </a:lnTo>
                    <a:lnTo>
                      <a:pt x="382" y="20"/>
                    </a:lnTo>
                    <a:lnTo>
                      <a:pt x="372" y="16"/>
                    </a:lnTo>
                    <a:lnTo>
                      <a:pt x="362" y="14"/>
                    </a:lnTo>
                    <a:lnTo>
                      <a:pt x="344" y="14"/>
                    </a:lnTo>
                    <a:lnTo>
                      <a:pt x="332" y="16"/>
                    </a:lnTo>
                    <a:lnTo>
                      <a:pt x="332" y="16"/>
                    </a:lnTo>
                    <a:lnTo>
                      <a:pt x="332" y="18"/>
                    </a:lnTo>
                    <a:lnTo>
                      <a:pt x="332" y="18"/>
                    </a:lnTo>
                    <a:lnTo>
                      <a:pt x="334" y="20"/>
                    </a:lnTo>
                    <a:lnTo>
                      <a:pt x="336" y="22"/>
                    </a:lnTo>
                    <a:lnTo>
                      <a:pt x="334" y="24"/>
                    </a:lnTo>
                    <a:lnTo>
                      <a:pt x="326" y="26"/>
                    </a:lnTo>
                    <a:lnTo>
                      <a:pt x="318" y="26"/>
                    </a:lnTo>
                    <a:lnTo>
                      <a:pt x="318" y="26"/>
                    </a:lnTo>
                    <a:lnTo>
                      <a:pt x="310" y="24"/>
                    </a:lnTo>
                    <a:lnTo>
                      <a:pt x="302" y="26"/>
                    </a:lnTo>
                    <a:lnTo>
                      <a:pt x="300" y="28"/>
                    </a:lnTo>
                    <a:lnTo>
                      <a:pt x="300" y="30"/>
                    </a:lnTo>
                    <a:lnTo>
                      <a:pt x="300" y="34"/>
                    </a:lnTo>
                    <a:lnTo>
                      <a:pt x="302" y="38"/>
                    </a:lnTo>
                    <a:lnTo>
                      <a:pt x="302" y="38"/>
                    </a:lnTo>
                    <a:lnTo>
                      <a:pt x="302" y="40"/>
                    </a:lnTo>
                    <a:lnTo>
                      <a:pt x="300" y="42"/>
                    </a:lnTo>
                    <a:lnTo>
                      <a:pt x="296" y="44"/>
                    </a:lnTo>
                    <a:lnTo>
                      <a:pt x="282" y="42"/>
                    </a:lnTo>
                    <a:lnTo>
                      <a:pt x="264" y="42"/>
                    </a:lnTo>
                    <a:lnTo>
                      <a:pt x="258" y="44"/>
                    </a:lnTo>
                    <a:lnTo>
                      <a:pt x="256" y="46"/>
                    </a:lnTo>
                    <a:lnTo>
                      <a:pt x="256" y="48"/>
                    </a:lnTo>
                    <a:lnTo>
                      <a:pt x="256" y="48"/>
                    </a:lnTo>
                    <a:lnTo>
                      <a:pt x="256" y="52"/>
                    </a:lnTo>
                    <a:lnTo>
                      <a:pt x="254" y="56"/>
                    </a:lnTo>
                    <a:lnTo>
                      <a:pt x="250" y="60"/>
                    </a:lnTo>
                    <a:lnTo>
                      <a:pt x="246" y="62"/>
                    </a:lnTo>
                    <a:lnTo>
                      <a:pt x="240" y="62"/>
                    </a:lnTo>
                    <a:lnTo>
                      <a:pt x="234" y="62"/>
                    </a:lnTo>
                    <a:lnTo>
                      <a:pt x="230" y="60"/>
                    </a:lnTo>
                    <a:lnTo>
                      <a:pt x="224" y="56"/>
                    </a:lnTo>
                    <a:lnTo>
                      <a:pt x="224" y="56"/>
                    </a:lnTo>
                    <a:lnTo>
                      <a:pt x="218" y="52"/>
                    </a:lnTo>
                    <a:lnTo>
                      <a:pt x="208" y="50"/>
                    </a:lnTo>
                    <a:lnTo>
                      <a:pt x="190" y="46"/>
                    </a:lnTo>
                    <a:lnTo>
                      <a:pt x="182" y="46"/>
                    </a:lnTo>
                    <a:lnTo>
                      <a:pt x="176" y="46"/>
                    </a:lnTo>
                    <a:lnTo>
                      <a:pt x="174" y="48"/>
                    </a:lnTo>
                    <a:lnTo>
                      <a:pt x="176" y="52"/>
                    </a:lnTo>
                    <a:lnTo>
                      <a:pt x="176" y="52"/>
                    </a:lnTo>
                    <a:lnTo>
                      <a:pt x="178" y="56"/>
                    </a:lnTo>
                    <a:lnTo>
                      <a:pt x="176" y="58"/>
                    </a:lnTo>
                    <a:lnTo>
                      <a:pt x="162" y="60"/>
                    </a:lnTo>
                    <a:lnTo>
                      <a:pt x="150" y="62"/>
                    </a:lnTo>
                    <a:lnTo>
                      <a:pt x="148" y="64"/>
                    </a:lnTo>
                    <a:lnTo>
                      <a:pt x="150" y="68"/>
                    </a:lnTo>
                    <a:lnTo>
                      <a:pt x="150" y="68"/>
                    </a:lnTo>
                    <a:lnTo>
                      <a:pt x="154" y="72"/>
                    </a:lnTo>
                    <a:lnTo>
                      <a:pt x="154" y="74"/>
                    </a:lnTo>
                    <a:lnTo>
                      <a:pt x="150" y="78"/>
                    </a:lnTo>
                    <a:lnTo>
                      <a:pt x="146" y="80"/>
                    </a:lnTo>
                    <a:lnTo>
                      <a:pt x="136" y="82"/>
                    </a:lnTo>
                    <a:lnTo>
                      <a:pt x="134" y="82"/>
                    </a:lnTo>
                    <a:lnTo>
                      <a:pt x="132" y="80"/>
                    </a:lnTo>
                    <a:lnTo>
                      <a:pt x="132" y="80"/>
                    </a:lnTo>
                    <a:lnTo>
                      <a:pt x="130" y="78"/>
                    </a:lnTo>
                    <a:lnTo>
                      <a:pt x="126" y="76"/>
                    </a:lnTo>
                    <a:lnTo>
                      <a:pt x="116" y="72"/>
                    </a:lnTo>
                    <a:lnTo>
                      <a:pt x="102" y="70"/>
                    </a:lnTo>
                    <a:lnTo>
                      <a:pt x="94" y="72"/>
                    </a:lnTo>
                    <a:lnTo>
                      <a:pt x="90" y="74"/>
                    </a:lnTo>
                    <a:lnTo>
                      <a:pt x="90" y="74"/>
                    </a:lnTo>
                    <a:lnTo>
                      <a:pt x="82" y="82"/>
                    </a:lnTo>
                    <a:lnTo>
                      <a:pt x="76" y="90"/>
                    </a:lnTo>
                    <a:lnTo>
                      <a:pt x="72" y="94"/>
                    </a:lnTo>
                    <a:lnTo>
                      <a:pt x="70" y="94"/>
                    </a:lnTo>
                    <a:lnTo>
                      <a:pt x="68" y="92"/>
                    </a:lnTo>
                    <a:lnTo>
                      <a:pt x="68" y="92"/>
                    </a:lnTo>
                    <a:lnTo>
                      <a:pt x="64" y="90"/>
                    </a:lnTo>
                    <a:lnTo>
                      <a:pt x="60" y="88"/>
                    </a:lnTo>
                    <a:lnTo>
                      <a:pt x="46" y="88"/>
                    </a:lnTo>
                    <a:lnTo>
                      <a:pt x="28" y="90"/>
                    </a:lnTo>
                    <a:lnTo>
                      <a:pt x="10" y="96"/>
                    </a:lnTo>
                    <a:lnTo>
                      <a:pt x="10" y="96"/>
                    </a:lnTo>
                    <a:lnTo>
                      <a:pt x="2" y="100"/>
                    </a:lnTo>
                    <a:lnTo>
                      <a:pt x="0" y="102"/>
                    </a:lnTo>
                    <a:lnTo>
                      <a:pt x="0" y="106"/>
                    </a:lnTo>
                    <a:lnTo>
                      <a:pt x="4" y="108"/>
                    </a:lnTo>
                    <a:lnTo>
                      <a:pt x="10" y="108"/>
                    </a:lnTo>
                    <a:lnTo>
                      <a:pt x="16" y="108"/>
                    </a:lnTo>
                    <a:lnTo>
                      <a:pt x="24" y="106"/>
                    </a:lnTo>
                    <a:lnTo>
                      <a:pt x="30" y="102"/>
                    </a:lnTo>
                    <a:lnTo>
                      <a:pt x="30" y="10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49" name="Google Shape;10494;p178">
                <a:extLst>
                  <a:ext uri="{FF2B5EF4-FFF2-40B4-BE49-F238E27FC236}">
                    <a16:creationId xmlns:a16="http://schemas.microsoft.com/office/drawing/2014/main" id="{E77F5504-B89A-A272-9C78-93D545ED6B77}"/>
                  </a:ext>
                </a:extLst>
              </p:cNvPr>
              <p:cNvSpPr/>
              <p:nvPr/>
            </p:nvSpPr>
            <p:spPr>
              <a:xfrm>
                <a:off x="9359900" y="1428750"/>
                <a:ext cx="187325" cy="85725"/>
              </a:xfrm>
              <a:custGeom>
                <a:avLst/>
                <a:gdLst/>
                <a:ahLst/>
                <a:cxnLst/>
                <a:rect l="l" t="t" r="r" b="b"/>
                <a:pathLst>
                  <a:path w="118" h="54" extrusionOk="0">
                    <a:moveTo>
                      <a:pt x="64" y="16"/>
                    </a:moveTo>
                    <a:lnTo>
                      <a:pt x="64" y="16"/>
                    </a:lnTo>
                    <a:lnTo>
                      <a:pt x="66" y="20"/>
                    </a:lnTo>
                    <a:lnTo>
                      <a:pt x="64" y="22"/>
                    </a:lnTo>
                    <a:lnTo>
                      <a:pt x="52" y="24"/>
                    </a:lnTo>
                    <a:lnTo>
                      <a:pt x="36" y="26"/>
                    </a:lnTo>
                    <a:lnTo>
                      <a:pt x="30" y="28"/>
                    </a:lnTo>
                    <a:lnTo>
                      <a:pt x="26" y="30"/>
                    </a:lnTo>
                    <a:lnTo>
                      <a:pt x="26" y="30"/>
                    </a:lnTo>
                    <a:lnTo>
                      <a:pt x="24" y="34"/>
                    </a:lnTo>
                    <a:lnTo>
                      <a:pt x="20" y="36"/>
                    </a:lnTo>
                    <a:lnTo>
                      <a:pt x="10" y="38"/>
                    </a:lnTo>
                    <a:lnTo>
                      <a:pt x="2" y="40"/>
                    </a:lnTo>
                    <a:lnTo>
                      <a:pt x="0" y="42"/>
                    </a:lnTo>
                    <a:lnTo>
                      <a:pt x="2" y="46"/>
                    </a:lnTo>
                    <a:lnTo>
                      <a:pt x="2" y="46"/>
                    </a:lnTo>
                    <a:lnTo>
                      <a:pt x="4" y="48"/>
                    </a:lnTo>
                    <a:lnTo>
                      <a:pt x="10" y="50"/>
                    </a:lnTo>
                    <a:lnTo>
                      <a:pt x="26" y="54"/>
                    </a:lnTo>
                    <a:lnTo>
                      <a:pt x="40" y="52"/>
                    </a:lnTo>
                    <a:lnTo>
                      <a:pt x="44" y="50"/>
                    </a:lnTo>
                    <a:lnTo>
                      <a:pt x="46" y="48"/>
                    </a:lnTo>
                    <a:lnTo>
                      <a:pt x="46" y="48"/>
                    </a:lnTo>
                    <a:lnTo>
                      <a:pt x="48" y="46"/>
                    </a:lnTo>
                    <a:lnTo>
                      <a:pt x="50" y="44"/>
                    </a:lnTo>
                    <a:lnTo>
                      <a:pt x="56" y="44"/>
                    </a:lnTo>
                    <a:lnTo>
                      <a:pt x="64" y="42"/>
                    </a:lnTo>
                    <a:lnTo>
                      <a:pt x="66" y="42"/>
                    </a:lnTo>
                    <a:lnTo>
                      <a:pt x="68" y="40"/>
                    </a:lnTo>
                    <a:lnTo>
                      <a:pt x="68" y="40"/>
                    </a:lnTo>
                    <a:lnTo>
                      <a:pt x="70" y="34"/>
                    </a:lnTo>
                    <a:lnTo>
                      <a:pt x="76" y="28"/>
                    </a:lnTo>
                    <a:lnTo>
                      <a:pt x="86" y="24"/>
                    </a:lnTo>
                    <a:lnTo>
                      <a:pt x="100" y="22"/>
                    </a:lnTo>
                    <a:lnTo>
                      <a:pt x="100" y="22"/>
                    </a:lnTo>
                    <a:lnTo>
                      <a:pt x="112" y="20"/>
                    </a:lnTo>
                    <a:lnTo>
                      <a:pt x="116" y="18"/>
                    </a:lnTo>
                    <a:lnTo>
                      <a:pt x="118" y="16"/>
                    </a:lnTo>
                    <a:lnTo>
                      <a:pt x="116" y="14"/>
                    </a:lnTo>
                    <a:lnTo>
                      <a:pt x="114" y="10"/>
                    </a:lnTo>
                    <a:lnTo>
                      <a:pt x="102" y="4"/>
                    </a:lnTo>
                    <a:lnTo>
                      <a:pt x="102" y="4"/>
                    </a:lnTo>
                    <a:lnTo>
                      <a:pt x="94" y="0"/>
                    </a:lnTo>
                    <a:lnTo>
                      <a:pt x="86" y="0"/>
                    </a:lnTo>
                    <a:lnTo>
                      <a:pt x="78" y="2"/>
                    </a:lnTo>
                    <a:lnTo>
                      <a:pt x="70" y="4"/>
                    </a:lnTo>
                    <a:lnTo>
                      <a:pt x="66" y="6"/>
                    </a:lnTo>
                    <a:lnTo>
                      <a:pt x="62" y="10"/>
                    </a:lnTo>
                    <a:lnTo>
                      <a:pt x="62" y="14"/>
                    </a:lnTo>
                    <a:lnTo>
                      <a:pt x="64" y="16"/>
                    </a:lnTo>
                    <a:lnTo>
                      <a:pt x="64" y="1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0" name="Google Shape;10495;p178">
                <a:extLst>
                  <a:ext uri="{FF2B5EF4-FFF2-40B4-BE49-F238E27FC236}">
                    <a16:creationId xmlns:a16="http://schemas.microsoft.com/office/drawing/2014/main" id="{D6187915-E92A-0853-F6FF-F46C3CCA47E5}"/>
                  </a:ext>
                </a:extLst>
              </p:cNvPr>
              <p:cNvSpPr/>
              <p:nvPr/>
            </p:nvSpPr>
            <p:spPr>
              <a:xfrm>
                <a:off x="3101975" y="1809750"/>
                <a:ext cx="742950" cy="225425"/>
              </a:xfrm>
              <a:custGeom>
                <a:avLst/>
                <a:gdLst/>
                <a:ahLst/>
                <a:cxnLst/>
                <a:rect l="l" t="t" r="r" b="b"/>
                <a:pathLst>
                  <a:path w="468" h="142" extrusionOk="0">
                    <a:moveTo>
                      <a:pt x="124" y="110"/>
                    </a:moveTo>
                    <a:lnTo>
                      <a:pt x="124" y="110"/>
                    </a:lnTo>
                    <a:lnTo>
                      <a:pt x="128" y="118"/>
                    </a:lnTo>
                    <a:lnTo>
                      <a:pt x="132" y="122"/>
                    </a:lnTo>
                    <a:lnTo>
                      <a:pt x="134" y="124"/>
                    </a:lnTo>
                    <a:lnTo>
                      <a:pt x="138" y="124"/>
                    </a:lnTo>
                    <a:lnTo>
                      <a:pt x="146" y="124"/>
                    </a:lnTo>
                    <a:lnTo>
                      <a:pt x="152" y="124"/>
                    </a:lnTo>
                    <a:lnTo>
                      <a:pt x="156" y="128"/>
                    </a:lnTo>
                    <a:lnTo>
                      <a:pt x="156" y="128"/>
                    </a:lnTo>
                    <a:lnTo>
                      <a:pt x="168" y="134"/>
                    </a:lnTo>
                    <a:lnTo>
                      <a:pt x="180" y="138"/>
                    </a:lnTo>
                    <a:lnTo>
                      <a:pt x="190" y="138"/>
                    </a:lnTo>
                    <a:lnTo>
                      <a:pt x="196" y="136"/>
                    </a:lnTo>
                    <a:lnTo>
                      <a:pt x="200" y="134"/>
                    </a:lnTo>
                    <a:lnTo>
                      <a:pt x="200" y="134"/>
                    </a:lnTo>
                    <a:lnTo>
                      <a:pt x="214" y="122"/>
                    </a:lnTo>
                    <a:lnTo>
                      <a:pt x="216" y="122"/>
                    </a:lnTo>
                    <a:lnTo>
                      <a:pt x="220" y="124"/>
                    </a:lnTo>
                    <a:lnTo>
                      <a:pt x="220" y="124"/>
                    </a:lnTo>
                    <a:lnTo>
                      <a:pt x="224" y="130"/>
                    </a:lnTo>
                    <a:lnTo>
                      <a:pt x="228" y="132"/>
                    </a:lnTo>
                    <a:lnTo>
                      <a:pt x="236" y="136"/>
                    </a:lnTo>
                    <a:lnTo>
                      <a:pt x="246" y="138"/>
                    </a:lnTo>
                    <a:lnTo>
                      <a:pt x="272" y="140"/>
                    </a:lnTo>
                    <a:lnTo>
                      <a:pt x="310" y="142"/>
                    </a:lnTo>
                    <a:lnTo>
                      <a:pt x="310" y="142"/>
                    </a:lnTo>
                    <a:lnTo>
                      <a:pt x="330" y="140"/>
                    </a:lnTo>
                    <a:lnTo>
                      <a:pt x="342" y="138"/>
                    </a:lnTo>
                    <a:lnTo>
                      <a:pt x="350" y="136"/>
                    </a:lnTo>
                    <a:lnTo>
                      <a:pt x="356" y="132"/>
                    </a:lnTo>
                    <a:lnTo>
                      <a:pt x="362" y="126"/>
                    </a:lnTo>
                    <a:lnTo>
                      <a:pt x="366" y="126"/>
                    </a:lnTo>
                    <a:lnTo>
                      <a:pt x="372" y="128"/>
                    </a:lnTo>
                    <a:lnTo>
                      <a:pt x="372" y="128"/>
                    </a:lnTo>
                    <a:lnTo>
                      <a:pt x="378" y="130"/>
                    </a:lnTo>
                    <a:lnTo>
                      <a:pt x="388" y="132"/>
                    </a:lnTo>
                    <a:lnTo>
                      <a:pt x="408" y="136"/>
                    </a:lnTo>
                    <a:lnTo>
                      <a:pt x="428" y="136"/>
                    </a:lnTo>
                    <a:lnTo>
                      <a:pt x="444" y="134"/>
                    </a:lnTo>
                    <a:lnTo>
                      <a:pt x="444" y="134"/>
                    </a:lnTo>
                    <a:lnTo>
                      <a:pt x="450" y="130"/>
                    </a:lnTo>
                    <a:lnTo>
                      <a:pt x="454" y="126"/>
                    </a:lnTo>
                    <a:lnTo>
                      <a:pt x="460" y="122"/>
                    </a:lnTo>
                    <a:lnTo>
                      <a:pt x="462" y="116"/>
                    </a:lnTo>
                    <a:lnTo>
                      <a:pt x="466" y="102"/>
                    </a:lnTo>
                    <a:lnTo>
                      <a:pt x="468" y="90"/>
                    </a:lnTo>
                    <a:lnTo>
                      <a:pt x="468" y="90"/>
                    </a:lnTo>
                    <a:lnTo>
                      <a:pt x="466" y="88"/>
                    </a:lnTo>
                    <a:lnTo>
                      <a:pt x="462" y="84"/>
                    </a:lnTo>
                    <a:lnTo>
                      <a:pt x="446" y="80"/>
                    </a:lnTo>
                    <a:lnTo>
                      <a:pt x="424" y="76"/>
                    </a:lnTo>
                    <a:lnTo>
                      <a:pt x="400" y="74"/>
                    </a:lnTo>
                    <a:lnTo>
                      <a:pt x="372" y="72"/>
                    </a:lnTo>
                    <a:lnTo>
                      <a:pt x="348" y="72"/>
                    </a:lnTo>
                    <a:lnTo>
                      <a:pt x="328" y="74"/>
                    </a:lnTo>
                    <a:lnTo>
                      <a:pt x="314" y="78"/>
                    </a:lnTo>
                    <a:lnTo>
                      <a:pt x="314" y="78"/>
                    </a:lnTo>
                    <a:lnTo>
                      <a:pt x="306" y="82"/>
                    </a:lnTo>
                    <a:lnTo>
                      <a:pt x="296" y="84"/>
                    </a:lnTo>
                    <a:lnTo>
                      <a:pt x="274" y="82"/>
                    </a:lnTo>
                    <a:lnTo>
                      <a:pt x="254" y="80"/>
                    </a:lnTo>
                    <a:lnTo>
                      <a:pt x="244" y="80"/>
                    </a:lnTo>
                    <a:lnTo>
                      <a:pt x="236" y="82"/>
                    </a:lnTo>
                    <a:lnTo>
                      <a:pt x="236" y="82"/>
                    </a:lnTo>
                    <a:lnTo>
                      <a:pt x="232" y="84"/>
                    </a:lnTo>
                    <a:lnTo>
                      <a:pt x="226" y="84"/>
                    </a:lnTo>
                    <a:lnTo>
                      <a:pt x="224" y="82"/>
                    </a:lnTo>
                    <a:lnTo>
                      <a:pt x="220" y="80"/>
                    </a:lnTo>
                    <a:lnTo>
                      <a:pt x="216" y="76"/>
                    </a:lnTo>
                    <a:lnTo>
                      <a:pt x="210" y="74"/>
                    </a:lnTo>
                    <a:lnTo>
                      <a:pt x="202" y="70"/>
                    </a:lnTo>
                    <a:lnTo>
                      <a:pt x="192" y="70"/>
                    </a:lnTo>
                    <a:lnTo>
                      <a:pt x="192" y="70"/>
                    </a:lnTo>
                    <a:lnTo>
                      <a:pt x="182" y="68"/>
                    </a:lnTo>
                    <a:lnTo>
                      <a:pt x="178" y="66"/>
                    </a:lnTo>
                    <a:lnTo>
                      <a:pt x="178" y="62"/>
                    </a:lnTo>
                    <a:lnTo>
                      <a:pt x="182" y="58"/>
                    </a:lnTo>
                    <a:lnTo>
                      <a:pt x="192" y="50"/>
                    </a:lnTo>
                    <a:lnTo>
                      <a:pt x="200" y="44"/>
                    </a:lnTo>
                    <a:lnTo>
                      <a:pt x="200" y="44"/>
                    </a:lnTo>
                    <a:lnTo>
                      <a:pt x="202" y="42"/>
                    </a:lnTo>
                    <a:lnTo>
                      <a:pt x="200" y="40"/>
                    </a:lnTo>
                    <a:lnTo>
                      <a:pt x="196" y="36"/>
                    </a:lnTo>
                    <a:lnTo>
                      <a:pt x="176" y="28"/>
                    </a:lnTo>
                    <a:lnTo>
                      <a:pt x="150" y="22"/>
                    </a:lnTo>
                    <a:lnTo>
                      <a:pt x="138" y="22"/>
                    </a:lnTo>
                    <a:lnTo>
                      <a:pt x="128" y="22"/>
                    </a:lnTo>
                    <a:lnTo>
                      <a:pt x="128" y="22"/>
                    </a:lnTo>
                    <a:lnTo>
                      <a:pt x="120" y="22"/>
                    </a:lnTo>
                    <a:lnTo>
                      <a:pt x="112" y="22"/>
                    </a:lnTo>
                    <a:lnTo>
                      <a:pt x="98" y="18"/>
                    </a:lnTo>
                    <a:lnTo>
                      <a:pt x="70" y="6"/>
                    </a:lnTo>
                    <a:lnTo>
                      <a:pt x="70" y="6"/>
                    </a:lnTo>
                    <a:lnTo>
                      <a:pt x="60" y="2"/>
                    </a:lnTo>
                    <a:lnTo>
                      <a:pt x="48" y="0"/>
                    </a:lnTo>
                    <a:lnTo>
                      <a:pt x="36" y="0"/>
                    </a:lnTo>
                    <a:lnTo>
                      <a:pt x="24" y="0"/>
                    </a:lnTo>
                    <a:lnTo>
                      <a:pt x="12" y="2"/>
                    </a:lnTo>
                    <a:lnTo>
                      <a:pt x="4" y="4"/>
                    </a:lnTo>
                    <a:lnTo>
                      <a:pt x="0" y="8"/>
                    </a:lnTo>
                    <a:lnTo>
                      <a:pt x="0" y="12"/>
                    </a:lnTo>
                    <a:lnTo>
                      <a:pt x="2" y="14"/>
                    </a:lnTo>
                    <a:lnTo>
                      <a:pt x="2" y="14"/>
                    </a:lnTo>
                    <a:lnTo>
                      <a:pt x="8" y="20"/>
                    </a:lnTo>
                    <a:lnTo>
                      <a:pt x="18" y="26"/>
                    </a:lnTo>
                    <a:lnTo>
                      <a:pt x="44" y="36"/>
                    </a:lnTo>
                    <a:lnTo>
                      <a:pt x="58" y="40"/>
                    </a:lnTo>
                    <a:lnTo>
                      <a:pt x="72" y="42"/>
                    </a:lnTo>
                    <a:lnTo>
                      <a:pt x="82" y="42"/>
                    </a:lnTo>
                    <a:lnTo>
                      <a:pt x="84" y="42"/>
                    </a:lnTo>
                    <a:lnTo>
                      <a:pt x="88" y="40"/>
                    </a:lnTo>
                    <a:lnTo>
                      <a:pt x="88" y="40"/>
                    </a:lnTo>
                    <a:lnTo>
                      <a:pt x="90" y="38"/>
                    </a:lnTo>
                    <a:lnTo>
                      <a:pt x="94" y="38"/>
                    </a:lnTo>
                    <a:lnTo>
                      <a:pt x="98" y="40"/>
                    </a:lnTo>
                    <a:lnTo>
                      <a:pt x="104" y="44"/>
                    </a:lnTo>
                    <a:lnTo>
                      <a:pt x="114" y="56"/>
                    </a:lnTo>
                    <a:lnTo>
                      <a:pt x="124" y="68"/>
                    </a:lnTo>
                    <a:lnTo>
                      <a:pt x="124" y="68"/>
                    </a:lnTo>
                    <a:lnTo>
                      <a:pt x="126" y="72"/>
                    </a:lnTo>
                    <a:lnTo>
                      <a:pt x="126" y="76"/>
                    </a:lnTo>
                    <a:lnTo>
                      <a:pt x="124" y="84"/>
                    </a:lnTo>
                    <a:lnTo>
                      <a:pt x="122" y="96"/>
                    </a:lnTo>
                    <a:lnTo>
                      <a:pt x="122" y="102"/>
                    </a:lnTo>
                    <a:lnTo>
                      <a:pt x="124" y="110"/>
                    </a:lnTo>
                    <a:lnTo>
                      <a:pt x="124" y="1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1" name="Google Shape;10496;p178">
                <a:extLst>
                  <a:ext uri="{FF2B5EF4-FFF2-40B4-BE49-F238E27FC236}">
                    <a16:creationId xmlns:a16="http://schemas.microsoft.com/office/drawing/2014/main" id="{C5E2C1B4-571A-1994-04BE-BA6A5DD8D0FE}"/>
                  </a:ext>
                </a:extLst>
              </p:cNvPr>
              <p:cNvSpPr/>
              <p:nvPr/>
            </p:nvSpPr>
            <p:spPr>
              <a:xfrm>
                <a:off x="3660775" y="2914650"/>
                <a:ext cx="79375" cy="57150"/>
              </a:xfrm>
              <a:custGeom>
                <a:avLst/>
                <a:gdLst/>
                <a:ahLst/>
                <a:cxnLst/>
                <a:rect l="l" t="t" r="r" b="b"/>
                <a:pathLst>
                  <a:path w="50" h="36" extrusionOk="0">
                    <a:moveTo>
                      <a:pt x="4" y="34"/>
                    </a:moveTo>
                    <a:lnTo>
                      <a:pt x="4" y="34"/>
                    </a:lnTo>
                    <a:lnTo>
                      <a:pt x="12" y="36"/>
                    </a:lnTo>
                    <a:lnTo>
                      <a:pt x="20" y="34"/>
                    </a:lnTo>
                    <a:lnTo>
                      <a:pt x="28" y="32"/>
                    </a:lnTo>
                    <a:lnTo>
                      <a:pt x="36" y="26"/>
                    </a:lnTo>
                    <a:lnTo>
                      <a:pt x="42" y="20"/>
                    </a:lnTo>
                    <a:lnTo>
                      <a:pt x="48" y="14"/>
                    </a:lnTo>
                    <a:lnTo>
                      <a:pt x="50" y="8"/>
                    </a:lnTo>
                    <a:lnTo>
                      <a:pt x="50" y="2"/>
                    </a:lnTo>
                    <a:lnTo>
                      <a:pt x="50" y="2"/>
                    </a:lnTo>
                    <a:lnTo>
                      <a:pt x="50" y="2"/>
                    </a:lnTo>
                    <a:lnTo>
                      <a:pt x="46" y="0"/>
                    </a:lnTo>
                    <a:lnTo>
                      <a:pt x="40" y="2"/>
                    </a:lnTo>
                    <a:lnTo>
                      <a:pt x="28" y="4"/>
                    </a:lnTo>
                    <a:lnTo>
                      <a:pt x="18" y="8"/>
                    </a:lnTo>
                    <a:lnTo>
                      <a:pt x="8" y="14"/>
                    </a:lnTo>
                    <a:lnTo>
                      <a:pt x="2" y="20"/>
                    </a:lnTo>
                    <a:lnTo>
                      <a:pt x="0" y="24"/>
                    </a:lnTo>
                    <a:lnTo>
                      <a:pt x="0" y="28"/>
                    </a:lnTo>
                    <a:lnTo>
                      <a:pt x="2" y="30"/>
                    </a:lnTo>
                    <a:lnTo>
                      <a:pt x="4" y="34"/>
                    </a:lnTo>
                    <a:lnTo>
                      <a:pt x="4" y="3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2" name="Google Shape;10497;p178">
                <a:extLst>
                  <a:ext uri="{FF2B5EF4-FFF2-40B4-BE49-F238E27FC236}">
                    <a16:creationId xmlns:a16="http://schemas.microsoft.com/office/drawing/2014/main" id="{37718720-7FCB-C09E-33D0-16D1C2FC5995}"/>
                  </a:ext>
                </a:extLst>
              </p:cNvPr>
              <p:cNvSpPr/>
              <p:nvPr/>
            </p:nvSpPr>
            <p:spPr>
              <a:xfrm>
                <a:off x="6867525" y="3413125"/>
                <a:ext cx="209550" cy="222250"/>
              </a:xfrm>
              <a:custGeom>
                <a:avLst/>
                <a:gdLst/>
                <a:ahLst/>
                <a:cxnLst/>
                <a:rect l="l" t="t" r="r" b="b"/>
                <a:pathLst>
                  <a:path w="132" h="140" extrusionOk="0">
                    <a:moveTo>
                      <a:pt x="28" y="140"/>
                    </a:moveTo>
                    <a:lnTo>
                      <a:pt x="28" y="140"/>
                    </a:lnTo>
                    <a:lnTo>
                      <a:pt x="38" y="138"/>
                    </a:lnTo>
                    <a:lnTo>
                      <a:pt x="50" y="136"/>
                    </a:lnTo>
                    <a:lnTo>
                      <a:pt x="64" y="130"/>
                    </a:lnTo>
                    <a:lnTo>
                      <a:pt x="76" y="120"/>
                    </a:lnTo>
                    <a:lnTo>
                      <a:pt x="76" y="120"/>
                    </a:lnTo>
                    <a:lnTo>
                      <a:pt x="80" y="118"/>
                    </a:lnTo>
                    <a:lnTo>
                      <a:pt x="84" y="116"/>
                    </a:lnTo>
                    <a:lnTo>
                      <a:pt x="92" y="114"/>
                    </a:lnTo>
                    <a:lnTo>
                      <a:pt x="100" y="116"/>
                    </a:lnTo>
                    <a:lnTo>
                      <a:pt x="104" y="116"/>
                    </a:lnTo>
                    <a:lnTo>
                      <a:pt x="108" y="114"/>
                    </a:lnTo>
                    <a:lnTo>
                      <a:pt x="108" y="114"/>
                    </a:lnTo>
                    <a:lnTo>
                      <a:pt x="112" y="110"/>
                    </a:lnTo>
                    <a:lnTo>
                      <a:pt x="114" y="102"/>
                    </a:lnTo>
                    <a:lnTo>
                      <a:pt x="116" y="94"/>
                    </a:lnTo>
                    <a:lnTo>
                      <a:pt x="116" y="84"/>
                    </a:lnTo>
                    <a:lnTo>
                      <a:pt x="112" y="64"/>
                    </a:lnTo>
                    <a:lnTo>
                      <a:pt x="108" y="50"/>
                    </a:lnTo>
                    <a:lnTo>
                      <a:pt x="108" y="50"/>
                    </a:lnTo>
                    <a:lnTo>
                      <a:pt x="108" y="48"/>
                    </a:lnTo>
                    <a:lnTo>
                      <a:pt x="108" y="46"/>
                    </a:lnTo>
                    <a:lnTo>
                      <a:pt x="114" y="42"/>
                    </a:lnTo>
                    <a:lnTo>
                      <a:pt x="122" y="38"/>
                    </a:lnTo>
                    <a:lnTo>
                      <a:pt x="130" y="34"/>
                    </a:lnTo>
                    <a:lnTo>
                      <a:pt x="130" y="34"/>
                    </a:lnTo>
                    <a:lnTo>
                      <a:pt x="132" y="30"/>
                    </a:lnTo>
                    <a:lnTo>
                      <a:pt x="132" y="26"/>
                    </a:lnTo>
                    <a:lnTo>
                      <a:pt x="130" y="20"/>
                    </a:lnTo>
                    <a:lnTo>
                      <a:pt x="122" y="12"/>
                    </a:lnTo>
                    <a:lnTo>
                      <a:pt x="114" y="2"/>
                    </a:lnTo>
                    <a:lnTo>
                      <a:pt x="114" y="2"/>
                    </a:lnTo>
                    <a:lnTo>
                      <a:pt x="110" y="0"/>
                    </a:lnTo>
                    <a:lnTo>
                      <a:pt x="106" y="0"/>
                    </a:lnTo>
                    <a:lnTo>
                      <a:pt x="96" y="2"/>
                    </a:lnTo>
                    <a:lnTo>
                      <a:pt x="86" y="8"/>
                    </a:lnTo>
                    <a:lnTo>
                      <a:pt x="82" y="8"/>
                    </a:lnTo>
                    <a:lnTo>
                      <a:pt x="76" y="8"/>
                    </a:lnTo>
                    <a:lnTo>
                      <a:pt x="76" y="8"/>
                    </a:lnTo>
                    <a:lnTo>
                      <a:pt x="68" y="6"/>
                    </a:lnTo>
                    <a:lnTo>
                      <a:pt x="58" y="4"/>
                    </a:lnTo>
                    <a:lnTo>
                      <a:pt x="52" y="8"/>
                    </a:lnTo>
                    <a:lnTo>
                      <a:pt x="50" y="10"/>
                    </a:lnTo>
                    <a:lnTo>
                      <a:pt x="50" y="14"/>
                    </a:lnTo>
                    <a:lnTo>
                      <a:pt x="50" y="14"/>
                    </a:lnTo>
                    <a:lnTo>
                      <a:pt x="50" y="16"/>
                    </a:lnTo>
                    <a:lnTo>
                      <a:pt x="52" y="18"/>
                    </a:lnTo>
                    <a:lnTo>
                      <a:pt x="56" y="22"/>
                    </a:lnTo>
                    <a:lnTo>
                      <a:pt x="60" y="22"/>
                    </a:lnTo>
                    <a:lnTo>
                      <a:pt x="62" y="24"/>
                    </a:lnTo>
                    <a:lnTo>
                      <a:pt x="62" y="26"/>
                    </a:lnTo>
                    <a:lnTo>
                      <a:pt x="62" y="26"/>
                    </a:lnTo>
                    <a:lnTo>
                      <a:pt x="62" y="28"/>
                    </a:lnTo>
                    <a:lnTo>
                      <a:pt x="60" y="30"/>
                    </a:lnTo>
                    <a:lnTo>
                      <a:pt x="54" y="32"/>
                    </a:lnTo>
                    <a:lnTo>
                      <a:pt x="48" y="34"/>
                    </a:lnTo>
                    <a:lnTo>
                      <a:pt x="40" y="38"/>
                    </a:lnTo>
                    <a:lnTo>
                      <a:pt x="40" y="38"/>
                    </a:lnTo>
                    <a:lnTo>
                      <a:pt x="36" y="40"/>
                    </a:lnTo>
                    <a:lnTo>
                      <a:pt x="32" y="40"/>
                    </a:lnTo>
                    <a:lnTo>
                      <a:pt x="26" y="38"/>
                    </a:lnTo>
                    <a:lnTo>
                      <a:pt x="18" y="36"/>
                    </a:lnTo>
                    <a:lnTo>
                      <a:pt x="14" y="36"/>
                    </a:lnTo>
                    <a:lnTo>
                      <a:pt x="10" y="38"/>
                    </a:lnTo>
                    <a:lnTo>
                      <a:pt x="10" y="38"/>
                    </a:lnTo>
                    <a:lnTo>
                      <a:pt x="8" y="40"/>
                    </a:lnTo>
                    <a:lnTo>
                      <a:pt x="8" y="42"/>
                    </a:lnTo>
                    <a:lnTo>
                      <a:pt x="12" y="46"/>
                    </a:lnTo>
                    <a:lnTo>
                      <a:pt x="16" y="52"/>
                    </a:lnTo>
                    <a:lnTo>
                      <a:pt x="16" y="54"/>
                    </a:lnTo>
                    <a:lnTo>
                      <a:pt x="14" y="58"/>
                    </a:lnTo>
                    <a:lnTo>
                      <a:pt x="14" y="58"/>
                    </a:lnTo>
                    <a:lnTo>
                      <a:pt x="12" y="64"/>
                    </a:lnTo>
                    <a:lnTo>
                      <a:pt x="14" y="68"/>
                    </a:lnTo>
                    <a:lnTo>
                      <a:pt x="26" y="78"/>
                    </a:lnTo>
                    <a:lnTo>
                      <a:pt x="26" y="78"/>
                    </a:lnTo>
                    <a:lnTo>
                      <a:pt x="30" y="82"/>
                    </a:lnTo>
                    <a:lnTo>
                      <a:pt x="30" y="84"/>
                    </a:lnTo>
                    <a:lnTo>
                      <a:pt x="30" y="86"/>
                    </a:lnTo>
                    <a:lnTo>
                      <a:pt x="28" y="88"/>
                    </a:lnTo>
                    <a:lnTo>
                      <a:pt x="22" y="94"/>
                    </a:lnTo>
                    <a:lnTo>
                      <a:pt x="20" y="96"/>
                    </a:lnTo>
                    <a:lnTo>
                      <a:pt x="20" y="100"/>
                    </a:lnTo>
                    <a:lnTo>
                      <a:pt x="20" y="100"/>
                    </a:lnTo>
                    <a:lnTo>
                      <a:pt x="18" y="104"/>
                    </a:lnTo>
                    <a:lnTo>
                      <a:pt x="18" y="108"/>
                    </a:lnTo>
                    <a:lnTo>
                      <a:pt x="12" y="110"/>
                    </a:lnTo>
                    <a:lnTo>
                      <a:pt x="6" y="114"/>
                    </a:lnTo>
                    <a:lnTo>
                      <a:pt x="2" y="118"/>
                    </a:lnTo>
                    <a:lnTo>
                      <a:pt x="2" y="118"/>
                    </a:lnTo>
                    <a:lnTo>
                      <a:pt x="0" y="122"/>
                    </a:lnTo>
                    <a:lnTo>
                      <a:pt x="2" y="124"/>
                    </a:lnTo>
                    <a:lnTo>
                      <a:pt x="8" y="132"/>
                    </a:lnTo>
                    <a:lnTo>
                      <a:pt x="18" y="138"/>
                    </a:lnTo>
                    <a:lnTo>
                      <a:pt x="28" y="140"/>
                    </a:lnTo>
                    <a:lnTo>
                      <a:pt x="28" y="14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3" name="Google Shape;10498;p178">
                <a:extLst>
                  <a:ext uri="{FF2B5EF4-FFF2-40B4-BE49-F238E27FC236}">
                    <a16:creationId xmlns:a16="http://schemas.microsoft.com/office/drawing/2014/main" id="{50F254DF-8A07-8E7B-D5B8-2601A45B74A4}"/>
                  </a:ext>
                </a:extLst>
              </p:cNvPr>
              <p:cNvSpPr/>
              <p:nvPr/>
            </p:nvSpPr>
            <p:spPr>
              <a:xfrm>
                <a:off x="3511550" y="2714625"/>
                <a:ext cx="295275" cy="187325"/>
              </a:xfrm>
              <a:custGeom>
                <a:avLst/>
                <a:gdLst/>
                <a:ahLst/>
                <a:cxnLst/>
                <a:rect l="l" t="t" r="r" b="b"/>
                <a:pathLst>
                  <a:path w="186" h="118" extrusionOk="0">
                    <a:moveTo>
                      <a:pt x="186" y="92"/>
                    </a:moveTo>
                    <a:lnTo>
                      <a:pt x="186" y="92"/>
                    </a:lnTo>
                    <a:lnTo>
                      <a:pt x="184" y="88"/>
                    </a:lnTo>
                    <a:lnTo>
                      <a:pt x="180" y="84"/>
                    </a:lnTo>
                    <a:lnTo>
                      <a:pt x="166" y="78"/>
                    </a:lnTo>
                    <a:lnTo>
                      <a:pt x="154" y="72"/>
                    </a:lnTo>
                    <a:lnTo>
                      <a:pt x="150" y="68"/>
                    </a:lnTo>
                    <a:lnTo>
                      <a:pt x="148" y="62"/>
                    </a:lnTo>
                    <a:lnTo>
                      <a:pt x="148" y="62"/>
                    </a:lnTo>
                    <a:lnTo>
                      <a:pt x="148" y="58"/>
                    </a:lnTo>
                    <a:lnTo>
                      <a:pt x="142" y="52"/>
                    </a:lnTo>
                    <a:lnTo>
                      <a:pt x="128" y="44"/>
                    </a:lnTo>
                    <a:lnTo>
                      <a:pt x="110" y="38"/>
                    </a:lnTo>
                    <a:lnTo>
                      <a:pt x="94" y="30"/>
                    </a:lnTo>
                    <a:lnTo>
                      <a:pt x="94" y="30"/>
                    </a:lnTo>
                    <a:lnTo>
                      <a:pt x="74" y="20"/>
                    </a:lnTo>
                    <a:lnTo>
                      <a:pt x="64" y="14"/>
                    </a:lnTo>
                    <a:lnTo>
                      <a:pt x="62" y="10"/>
                    </a:lnTo>
                    <a:lnTo>
                      <a:pt x="62" y="6"/>
                    </a:lnTo>
                    <a:lnTo>
                      <a:pt x="62" y="6"/>
                    </a:lnTo>
                    <a:lnTo>
                      <a:pt x="60" y="2"/>
                    </a:lnTo>
                    <a:lnTo>
                      <a:pt x="56" y="0"/>
                    </a:lnTo>
                    <a:lnTo>
                      <a:pt x="52" y="0"/>
                    </a:lnTo>
                    <a:lnTo>
                      <a:pt x="46" y="2"/>
                    </a:lnTo>
                    <a:lnTo>
                      <a:pt x="42" y="4"/>
                    </a:lnTo>
                    <a:lnTo>
                      <a:pt x="36" y="10"/>
                    </a:lnTo>
                    <a:lnTo>
                      <a:pt x="32" y="16"/>
                    </a:lnTo>
                    <a:lnTo>
                      <a:pt x="30" y="24"/>
                    </a:lnTo>
                    <a:lnTo>
                      <a:pt x="30" y="24"/>
                    </a:lnTo>
                    <a:lnTo>
                      <a:pt x="28" y="36"/>
                    </a:lnTo>
                    <a:lnTo>
                      <a:pt x="24" y="42"/>
                    </a:lnTo>
                    <a:lnTo>
                      <a:pt x="22" y="50"/>
                    </a:lnTo>
                    <a:lnTo>
                      <a:pt x="24" y="62"/>
                    </a:lnTo>
                    <a:lnTo>
                      <a:pt x="24" y="62"/>
                    </a:lnTo>
                    <a:lnTo>
                      <a:pt x="24" y="68"/>
                    </a:lnTo>
                    <a:lnTo>
                      <a:pt x="22" y="74"/>
                    </a:lnTo>
                    <a:lnTo>
                      <a:pt x="18" y="78"/>
                    </a:lnTo>
                    <a:lnTo>
                      <a:pt x="14" y="82"/>
                    </a:lnTo>
                    <a:lnTo>
                      <a:pt x="4" y="90"/>
                    </a:lnTo>
                    <a:lnTo>
                      <a:pt x="0" y="94"/>
                    </a:lnTo>
                    <a:lnTo>
                      <a:pt x="0" y="98"/>
                    </a:lnTo>
                    <a:lnTo>
                      <a:pt x="0" y="98"/>
                    </a:lnTo>
                    <a:lnTo>
                      <a:pt x="2" y="100"/>
                    </a:lnTo>
                    <a:lnTo>
                      <a:pt x="6" y="102"/>
                    </a:lnTo>
                    <a:lnTo>
                      <a:pt x="14" y="100"/>
                    </a:lnTo>
                    <a:lnTo>
                      <a:pt x="24" y="98"/>
                    </a:lnTo>
                    <a:lnTo>
                      <a:pt x="34" y="96"/>
                    </a:lnTo>
                    <a:lnTo>
                      <a:pt x="34" y="96"/>
                    </a:lnTo>
                    <a:lnTo>
                      <a:pt x="38" y="98"/>
                    </a:lnTo>
                    <a:lnTo>
                      <a:pt x="40" y="100"/>
                    </a:lnTo>
                    <a:lnTo>
                      <a:pt x="40" y="106"/>
                    </a:lnTo>
                    <a:lnTo>
                      <a:pt x="40" y="110"/>
                    </a:lnTo>
                    <a:lnTo>
                      <a:pt x="42" y="114"/>
                    </a:lnTo>
                    <a:lnTo>
                      <a:pt x="44" y="116"/>
                    </a:lnTo>
                    <a:lnTo>
                      <a:pt x="50" y="118"/>
                    </a:lnTo>
                    <a:lnTo>
                      <a:pt x="50" y="118"/>
                    </a:lnTo>
                    <a:lnTo>
                      <a:pt x="54" y="118"/>
                    </a:lnTo>
                    <a:lnTo>
                      <a:pt x="62" y="116"/>
                    </a:lnTo>
                    <a:lnTo>
                      <a:pt x="76" y="110"/>
                    </a:lnTo>
                    <a:lnTo>
                      <a:pt x="88" y="100"/>
                    </a:lnTo>
                    <a:lnTo>
                      <a:pt x="94" y="92"/>
                    </a:lnTo>
                    <a:lnTo>
                      <a:pt x="94" y="92"/>
                    </a:lnTo>
                    <a:lnTo>
                      <a:pt x="100" y="86"/>
                    </a:lnTo>
                    <a:lnTo>
                      <a:pt x="108" y="84"/>
                    </a:lnTo>
                    <a:lnTo>
                      <a:pt x="118" y="86"/>
                    </a:lnTo>
                    <a:lnTo>
                      <a:pt x="130" y="92"/>
                    </a:lnTo>
                    <a:lnTo>
                      <a:pt x="130" y="92"/>
                    </a:lnTo>
                    <a:lnTo>
                      <a:pt x="138" y="96"/>
                    </a:lnTo>
                    <a:lnTo>
                      <a:pt x="146" y="98"/>
                    </a:lnTo>
                    <a:lnTo>
                      <a:pt x="164" y="102"/>
                    </a:lnTo>
                    <a:lnTo>
                      <a:pt x="172" y="100"/>
                    </a:lnTo>
                    <a:lnTo>
                      <a:pt x="178" y="100"/>
                    </a:lnTo>
                    <a:lnTo>
                      <a:pt x="184" y="96"/>
                    </a:lnTo>
                    <a:lnTo>
                      <a:pt x="186" y="92"/>
                    </a:lnTo>
                    <a:lnTo>
                      <a:pt x="186" y="9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4" name="Google Shape;10499;p178">
                <a:extLst>
                  <a:ext uri="{FF2B5EF4-FFF2-40B4-BE49-F238E27FC236}">
                    <a16:creationId xmlns:a16="http://schemas.microsoft.com/office/drawing/2014/main" id="{65271213-9684-A815-3F2D-A467473A2742}"/>
                  </a:ext>
                </a:extLst>
              </p:cNvPr>
              <p:cNvSpPr/>
              <p:nvPr/>
            </p:nvSpPr>
            <p:spPr>
              <a:xfrm>
                <a:off x="8086725" y="1470025"/>
                <a:ext cx="403225" cy="130175"/>
              </a:xfrm>
              <a:custGeom>
                <a:avLst/>
                <a:gdLst/>
                <a:ahLst/>
                <a:cxnLst/>
                <a:rect l="l" t="t" r="r" b="b"/>
                <a:pathLst>
                  <a:path w="254" h="82" extrusionOk="0">
                    <a:moveTo>
                      <a:pt x="16" y="30"/>
                    </a:moveTo>
                    <a:lnTo>
                      <a:pt x="16" y="30"/>
                    </a:lnTo>
                    <a:lnTo>
                      <a:pt x="16" y="32"/>
                    </a:lnTo>
                    <a:lnTo>
                      <a:pt x="16" y="32"/>
                    </a:lnTo>
                    <a:lnTo>
                      <a:pt x="14" y="34"/>
                    </a:lnTo>
                    <a:lnTo>
                      <a:pt x="10" y="36"/>
                    </a:lnTo>
                    <a:lnTo>
                      <a:pt x="10" y="38"/>
                    </a:lnTo>
                    <a:lnTo>
                      <a:pt x="12" y="40"/>
                    </a:lnTo>
                    <a:lnTo>
                      <a:pt x="12" y="40"/>
                    </a:lnTo>
                    <a:lnTo>
                      <a:pt x="16" y="44"/>
                    </a:lnTo>
                    <a:lnTo>
                      <a:pt x="22" y="46"/>
                    </a:lnTo>
                    <a:lnTo>
                      <a:pt x="34" y="48"/>
                    </a:lnTo>
                    <a:lnTo>
                      <a:pt x="48" y="48"/>
                    </a:lnTo>
                    <a:lnTo>
                      <a:pt x="64" y="46"/>
                    </a:lnTo>
                    <a:lnTo>
                      <a:pt x="94" y="42"/>
                    </a:lnTo>
                    <a:lnTo>
                      <a:pt x="104" y="42"/>
                    </a:lnTo>
                    <a:lnTo>
                      <a:pt x="112" y="44"/>
                    </a:lnTo>
                    <a:lnTo>
                      <a:pt x="112" y="44"/>
                    </a:lnTo>
                    <a:lnTo>
                      <a:pt x="112" y="44"/>
                    </a:lnTo>
                    <a:lnTo>
                      <a:pt x="112" y="46"/>
                    </a:lnTo>
                    <a:lnTo>
                      <a:pt x="106" y="48"/>
                    </a:lnTo>
                    <a:lnTo>
                      <a:pt x="86" y="52"/>
                    </a:lnTo>
                    <a:lnTo>
                      <a:pt x="64" y="58"/>
                    </a:lnTo>
                    <a:lnTo>
                      <a:pt x="56" y="60"/>
                    </a:lnTo>
                    <a:lnTo>
                      <a:pt x="54" y="62"/>
                    </a:lnTo>
                    <a:lnTo>
                      <a:pt x="54" y="62"/>
                    </a:lnTo>
                    <a:lnTo>
                      <a:pt x="54" y="62"/>
                    </a:lnTo>
                    <a:lnTo>
                      <a:pt x="58" y="66"/>
                    </a:lnTo>
                    <a:lnTo>
                      <a:pt x="64" y="68"/>
                    </a:lnTo>
                    <a:lnTo>
                      <a:pt x="86" y="72"/>
                    </a:lnTo>
                    <a:lnTo>
                      <a:pt x="106" y="72"/>
                    </a:lnTo>
                    <a:lnTo>
                      <a:pt x="114" y="72"/>
                    </a:lnTo>
                    <a:lnTo>
                      <a:pt x="118" y="70"/>
                    </a:lnTo>
                    <a:lnTo>
                      <a:pt x="118" y="70"/>
                    </a:lnTo>
                    <a:lnTo>
                      <a:pt x="120" y="70"/>
                    </a:lnTo>
                    <a:lnTo>
                      <a:pt x="122" y="70"/>
                    </a:lnTo>
                    <a:lnTo>
                      <a:pt x="130" y="74"/>
                    </a:lnTo>
                    <a:lnTo>
                      <a:pt x="138" y="78"/>
                    </a:lnTo>
                    <a:lnTo>
                      <a:pt x="152" y="82"/>
                    </a:lnTo>
                    <a:lnTo>
                      <a:pt x="152" y="82"/>
                    </a:lnTo>
                    <a:lnTo>
                      <a:pt x="162" y="82"/>
                    </a:lnTo>
                    <a:lnTo>
                      <a:pt x="168" y="78"/>
                    </a:lnTo>
                    <a:lnTo>
                      <a:pt x="174" y="76"/>
                    </a:lnTo>
                    <a:lnTo>
                      <a:pt x="182" y="74"/>
                    </a:lnTo>
                    <a:lnTo>
                      <a:pt x="182" y="74"/>
                    </a:lnTo>
                    <a:lnTo>
                      <a:pt x="194" y="72"/>
                    </a:lnTo>
                    <a:lnTo>
                      <a:pt x="204" y="70"/>
                    </a:lnTo>
                    <a:lnTo>
                      <a:pt x="214" y="64"/>
                    </a:lnTo>
                    <a:lnTo>
                      <a:pt x="216" y="62"/>
                    </a:lnTo>
                    <a:lnTo>
                      <a:pt x="216" y="58"/>
                    </a:lnTo>
                    <a:lnTo>
                      <a:pt x="216" y="58"/>
                    </a:lnTo>
                    <a:lnTo>
                      <a:pt x="218" y="56"/>
                    </a:lnTo>
                    <a:lnTo>
                      <a:pt x="224" y="52"/>
                    </a:lnTo>
                    <a:lnTo>
                      <a:pt x="238" y="46"/>
                    </a:lnTo>
                    <a:lnTo>
                      <a:pt x="250" y="38"/>
                    </a:lnTo>
                    <a:lnTo>
                      <a:pt x="254" y="32"/>
                    </a:lnTo>
                    <a:lnTo>
                      <a:pt x="254" y="28"/>
                    </a:lnTo>
                    <a:lnTo>
                      <a:pt x="254" y="28"/>
                    </a:lnTo>
                    <a:lnTo>
                      <a:pt x="252" y="24"/>
                    </a:lnTo>
                    <a:lnTo>
                      <a:pt x="246" y="22"/>
                    </a:lnTo>
                    <a:lnTo>
                      <a:pt x="230" y="20"/>
                    </a:lnTo>
                    <a:lnTo>
                      <a:pt x="214" y="20"/>
                    </a:lnTo>
                    <a:lnTo>
                      <a:pt x="206" y="20"/>
                    </a:lnTo>
                    <a:lnTo>
                      <a:pt x="200" y="18"/>
                    </a:lnTo>
                    <a:lnTo>
                      <a:pt x="200" y="18"/>
                    </a:lnTo>
                    <a:lnTo>
                      <a:pt x="190" y="14"/>
                    </a:lnTo>
                    <a:lnTo>
                      <a:pt x="178" y="12"/>
                    </a:lnTo>
                    <a:lnTo>
                      <a:pt x="166" y="10"/>
                    </a:lnTo>
                    <a:lnTo>
                      <a:pt x="162" y="12"/>
                    </a:lnTo>
                    <a:lnTo>
                      <a:pt x="160" y="14"/>
                    </a:lnTo>
                    <a:lnTo>
                      <a:pt x="160" y="14"/>
                    </a:lnTo>
                    <a:lnTo>
                      <a:pt x="156" y="20"/>
                    </a:lnTo>
                    <a:lnTo>
                      <a:pt x="152" y="22"/>
                    </a:lnTo>
                    <a:lnTo>
                      <a:pt x="148" y="22"/>
                    </a:lnTo>
                    <a:lnTo>
                      <a:pt x="144" y="22"/>
                    </a:lnTo>
                    <a:lnTo>
                      <a:pt x="144" y="22"/>
                    </a:lnTo>
                    <a:lnTo>
                      <a:pt x="144" y="16"/>
                    </a:lnTo>
                    <a:lnTo>
                      <a:pt x="142" y="10"/>
                    </a:lnTo>
                    <a:lnTo>
                      <a:pt x="140" y="6"/>
                    </a:lnTo>
                    <a:lnTo>
                      <a:pt x="138" y="4"/>
                    </a:lnTo>
                    <a:lnTo>
                      <a:pt x="134" y="2"/>
                    </a:lnTo>
                    <a:lnTo>
                      <a:pt x="130" y="4"/>
                    </a:lnTo>
                    <a:lnTo>
                      <a:pt x="130" y="4"/>
                    </a:lnTo>
                    <a:lnTo>
                      <a:pt x="124" y="6"/>
                    </a:lnTo>
                    <a:lnTo>
                      <a:pt x="122" y="10"/>
                    </a:lnTo>
                    <a:lnTo>
                      <a:pt x="120" y="14"/>
                    </a:lnTo>
                    <a:lnTo>
                      <a:pt x="122" y="18"/>
                    </a:lnTo>
                    <a:lnTo>
                      <a:pt x="124" y="26"/>
                    </a:lnTo>
                    <a:lnTo>
                      <a:pt x="124" y="28"/>
                    </a:lnTo>
                    <a:lnTo>
                      <a:pt x="124" y="30"/>
                    </a:lnTo>
                    <a:lnTo>
                      <a:pt x="124" y="30"/>
                    </a:lnTo>
                    <a:lnTo>
                      <a:pt x="120" y="30"/>
                    </a:lnTo>
                    <a:lnTo>
                      <a:pt x="112" y="28"/>
                    </a:lnTo>
                    <a:lnTo>
                      <a:pt x="106" y="24"/>
                    </a:lnTo>
                    <a:lnTo>
                      <a:pt x="104" y="22"/>
                    </a:lnTo>
                    <a:lnTo>
                      <a:pt x="102" y="18"/>
                    </a:lnTo>
                    <a:lnTo>
                      <a:pt x="102" y="18"/>
                    </a:lnTo>
                    <a:lnTo>
                      <a:pt x="102" y="16"/>
                    </a:lnTo>
                    <a:lnTo>
                      <a:pt x="98" y="16"/>
                    </a:lnTo>
                    <a:lnTo>
                      <a:pt x="92" y="18"/>
                    </a:lnTo>
                    <a:lnTo>
                      <a:pt x="84" y="20"/>
                    </a:lnTo>
                    <a:lnTo>
                      <a:pt x="82" y="20"/>
                    </a:lnTo>
                    <a:lnTo>
                      <a:pt x="80" y="18"/>
                    </a:lnTo>
                    <a:lnTo>
                      <a:pt x="80" y="18"/>
                    </a:lnTo>
                    <a:lnTo>
                      <a:pt x="78" y="14"/>
                    </a:lnTo>
                    <a:lnTo>
                      <a:pt x="76" y="10"/>
                    </a:lnTo>
                    <a:lnTo>
                      <a:pt x="66" y="4"/>
                    </a:lnTo>
                    <a:lnTo>
                      <a:pt x="56" y="2"/>
                    </a:lnTo>
                    <a:lnTo>
                      <a:pt x="50" y="0"/>
                    </a:lnTo>
                    <a:lnTo>
                      <a:pt x="50" y="0"/>
                    </a:lnTo>
                    <a:lnTo>
                      <a:pt x="50" y="2"/>
                    </a:lnTo>
                    <a:lnTo>
                      <a:pt x="50" y="4"/>
                    </a:lnTo>
                    <a:lnTo>
                      <a:pt x="52" y="8"/>
                    </a:lnTo>
                    <a:lnTo>
                      <a:pt x="52" y="12"/>
                    </a:lnTo>
                    <a:lnTo>
                      <a:pt x="52" y="12"/>
                    </a:lnTo>
                    <a:lnTo>
                      <a:pt x="50" y="14"/>
                    </a:lnTo>
                    <a:lnTo>
                      <a:pt x="48" y="14"/>
                    </a:lnTo>
                    <a:lnTo>
                      <a:pt x="44" y="12"/>
                    </a:lnTo>
                    <a:lnTo>
                      <a:pt x="32" y="6"/>
                    </a:lnTo>
                    <a:lnTo>
                      <a:pt x="32" y="6"/>
                    </a:lnTo>
                    <a:lnTo>
                      <a:pt x="32" y="8"/>
                    </a:lnTo>
                    <a:lnTo>
                      <a:pt x="30" y="8"/>
                    </a:lnTo>
                    <a:lnTo>
                      <a:pt x="32" y="12"/>
                    </a:lnTo>
                    <a:lnTo>
                      <a:pt x="34" y="18"/>
                    </a:lnTo>
                    <a:lnTo>
                      <a:pt x="34" y="22"/>
                    </a:lnTo>
                    <a:lnTo>
                      <a:pt x="34" y="22"/>
                    </a:lnTo>
                    <a:lnTo>
                      <a:pt x="32" y="22"/>
                    </a:lnTo>
                    <a:lnTo>
                      <a:pt x="30" y="22"/>
                    </a:lnTo>
                    <a:lnTo>
                      <a:pt x="26" y="16"/>
                    </a:lnTo>
                    <a:lnTo>
                      <a:pt x="20" y="10"/>
                    </a:lnTo>
                    <a:lnTo>
                      <a:pt x="16" y="8"/>
                    </a:lnTo>
                    <a:lnTo>
                      <a:pt x="12" y="8"/>
                    </a:lnTo>
                    <a:lnTo>
                      <a:pt x="12" y="8"/>
                    </a:lnTo>
                    <a:lnTo>
                      <a:pt x="8" y="10"/>
                    </a:lnTo>
                    <a:lnTo>
                      <a:pt x="6" y="12"/>
                    </a:lnTo>
                    <a:lnTo>
                      <a:pt x="4" y="16"/>
                    </a:lnTo>
                    <a:lnTo>
                      <a:pt x="2" y="18"/>
                    </a:lnTo>
                    <a:lnTo>
                      <a:pt x="2" y="18"/>
                    </a:lnTo>
                    <a:lnTo>
                      <a:pt x="0" y="18"/>
                    </a:lnTo>
                    <a:lnTo>
                      <a:pt x="0" y="20"/>
                    </a:lnTo>
                    <a:lnTo>
                      <a:pt x="4" y="22"/>
                    </a:lnTo>
                    <a:lnTo>
                      <a:pt x="16" y="30"/>
                    </a:lnTo>
                    <a:lnTo>
                      <a:pt x="16" y="3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5" name="Google Shape;10500;p178">
                <a:extLst>
                  <a:ext uri="{FF2B5EF4-FFF2-40B4-BE49-F238E27FC236}">
                    <a16:creationId xmlns:a16="http://schemas.microsoft.com/office/drawing/2014/main" id="{A03617BC-3D38-74AF-0F99-C10194BB0675}"/>
                  </a:ext>
                </a:extLst>
              </p:cNvPr>
              <p:cNvSpPr/>
              <p:nvPr/>
            </p:nvSpPr>
            <p:spPr>
              <a:xfrm>
                <a:off x="9271000" y="1441450"/>
                <a:ext cx="142875" cy="38100"/>
              </a:xfrm>
              <a:custGeom>
                <a:avLst/>
                <a:gdLst/>
                <a:ahLst/>
                <a:cxnLst/>
                <a:rect l="l" t="t" r="r" b="b"/>
                <a:pathLst>
                  <a:path w="90" h="24" extrusionOk="0">
                    <a:moveTo>
                      <a:pt x="44" y="16"/>
                    </a:moveTo>
                    <a:lnTo>
                      <a:pt x="44" y="16"/>
                    </a:lnTo>
                    <a:lnTo>
                      <a:pt x="52" y="12"/>
                    </a:lnTo>
                    <a:lnTo>
                      <a:pt x="58" y="8"/>
                    </a:lnTo>
                    <a:lnTo>
                      <a:pt x="66" y="8"/>
                    </a:lnTo>
                    <a:lnTo>
                      <a:pt x="72" y="8"/>
                    </a:lnTo>
                    <a:lnTo>
                      <a:pt x="84" y="10"/>
                    </a:lnTo>
                    <a:lnTo>
                      <a:pt x="88" y="10"/>
                    </a:lnTo>
                    <a:lnTo>
                      <a:pt x="90" y="8"/>
                    </a:lnTo>
                    <a:lnTo>
                      <a:pt x="90" y="8"/>
                    </a:lnTo>
                    <a:lnTo>
                      <a:pt x="90" y="4"/>
                    </a:lnTo>
                    <a:lnTo>
                      <a:pt x="86" y="2"/>
                    </a:lnTo>
                    <a:lnTo>
                      <a:pt x="72" y="0"/>
                    </a:lnTo>
                    <a:lnTo>
                      <a:pt x="56" y="0"/>
                    </a:lnTo>
                    <a:lnTo>
                      <a:pt x="48" y="2"/>
                    </a:lnTo>
                    <a:lnTo>
                      <a:pt x="42" y="4"/>
                    </a:lnTo>
                    <a:lnTo>
                      <a:pt x="42" y="4"/>
                    </a:lnTo>
                    <a:lnTo>
                      <a:pt x="36" y="6"/>
                    </a:lnTo>
                    <a:lnTo>
                      <a:pt x="28" y="8"/>
                    </a:lnTo>
                    <a:lnTo>
                      <a:pt x="14" y="8"/>
                    </a:lnTo>
                    <a:lnTo>
                      <a:pt x="2" y="10"/>
                    </a:lnTo>
                    <a:lnTo>
                      <a:pt x="0" y="12"/>
                    </a:lnTo>
                    <a:lnTo>
                      <a:pt x="0" y="14"/>
                    </a:lnTo>
                    <a:lnTo>
                      <a:pt x="0" y="14"/>
                    </a:lnTo>
                    <a:lnTo>
                      <a:pt x="6" y="20"/>
                    </a:lnTo>
                    <a:lnTo>
                      <a:pt x="16" y="24"/>
                    </a:lnTo>
                    <a:lnTo>
                      <a:pt x="22" y="24"/>
                    </a:lnTo>
                    <a:lnTo>
                      <a:pt x="30" y="24"/>
                    </a:lnTo>
                    <a:lnTo>
                      <a:pt x="38" y="22"/>
                    </a:lnTo>
                    <a:lnTo>
                      <a:pt x="44" y="16"/>
                    </a:lnTo>
                    <a:lnTo>
                      <a:pt x="44" y="1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6" name="Google Shape;10501;p178">
                <a:extLst>
                  <a:ext uri="{FF2B5EF4-FFF2-40B4-BE49-F238E27FC236}">
                    <a16:creationId xmlns:a16="http://schemas.microsoft.com/office/drawing/2014/main" id="{B5D340CC-881C-2417-9A7A-CAFC830A62BC}"/>
                  </a:ext>
                </a:extLst>
              </p:cNvPr>
              <p:cNvSpPr/>
              <p:nvPr/>
            </p:nvSpPr>
            <p:spPr>
              <a:xfrm>
                <a:off x="7791450" y="1514475"/>
                <a:ext cx="587375" cy="333375"/>
              </a:xfrm>
              <a:custGeom>
                <a:avLst/>
                <a:gdLst/>
                <a:ahLst/>
                <a:cxnLst/>
                <a:rect l="l" t="t" r="r" b="b"/>
                <a:pathLst>
                  <a:path w="370" h="210" extrusionOk="0">
                    <a:moveTo>
                      <a:pt x="34" y="50"/>
                    </a:moveTo>
                    <a:lnTo>
                      <a:pt x="34" y="50"/>
                    </a:lnTo>
                    <a:lnTo>
                      <a:pt x="36" y="52"/>
                    </a:lnTo>
                    <a:lnTo>
                      <a:pt x="36" y="54"/>
                    </a:lnTo>
                    <a:lnTo>
                      <a:pt x="32" y="60"/>
                    </a:lnTo>
                    <a:lnTo>
                      <a:pt x="24" y="68"/>
                    </a:lnTo>
                    <a:lnTo>
                      <a:pt x="18" y="78"/>
                    </a:lnTo>
                    <a:lnTo>
                      <a:pt x="18" y="78"/>
                    </a:lnTo>
                    <a:lnTo>
                      <a:pt x="18" y="82"/>
                    </a:lnTo>
                    <a:lnTo>
                      <a:pt x="20" y="86"/>
                    </a:lnTo>
                    <a:lnTo>
                      <a:pt x="26" y="94"/>
                    </a:lnTo>
                    <a:lnTo>
                      <a:pt x="46" y="108"/>
                    </a:lnTo>
                    <a:lnTo>
                      <a:pt x="46" y="108"/>
                    </a:lnTo>
                    <a:lnTo>
                      <a:pt x="50" y="110"/>
                    </a:lnTo>
                    <a:lnTo>
                      <a:pt x="54" y="112"/>
                    </a:lnTo>
                    <a:lnTo>
                      <a:pt x="64" y="114"/>
                    </a:lnTo>
                    <a:lnTo>
                      <a:pt x="76" y="112"/>
                    </a:lnTo>
                    <a:lnTo>
                      <a:pt x="84" y="110"/>
                    </a:lnTo>
                    <a:lnTo>
                      <a:pt x="84" y="110"/>
                    </a:lnTo>
                    <a:lnTo>
                      <a:pt x="88" y="104"/>
                    </a:lnTo>
                    <a:lnTo>
                      <a:pt x="90" y="98"/>
                    </a:lnTo>
                    <a:lnTo>
                      <a:pt x="94" y="92"/>
                    </a:lnTo>
                    <a:lnTo>
                      <a:pt x="96" y="90"/>
                    </a:lnTo>
                    <a:lnTo>
                      <a:pt x="100" y="88"/>
                    </a:lnTo>
                    <a:lnTo>
                      <a:pt x="100" y="88"/>
                    </a:lnTo>
                    <a:lnTo>
                      <a:pt x="104" y="88"/>
                    </a:lnTo>
                    <a:lnTo>
                      <a:pt x="106" y="84"/>
                    </a:lnTo>
                    <a:lnTo>
                      <a:pt x="108" y="80"/>
                    </a:lnTo>
                    <a:lnTo>
                      <a:pt x="112" y="76"/>
                    </a:lnTo>
                    <a:lnTo>
                      <a:pt x="112" y="76"/>
                    </a:lnTo>
                    <a:lnTo>
                      <a:pt x="118" y="76"/>
                    </a:lnTo>
                    <a:lnTo>
                      <a:pt x="120" y="80"/>
                    </a:lnTo>
                    <a:lnTo>
                      <a:pt x="120" y="86"/>
                    </a:lnTo>
                    <a:lnTo>
                      <a:pt x="116" y="94"/>
                    </a:lnTo>
                    <a:lnTo>
                      <a:pt x="116" y="94"/>
                    </a:lnTo>
                    <a:lnTo>
                      <a:pt x="114" y="96"/>
                    </a:lnTo>
                    <a:lnTo>
                      <a:pt x="114" y="98"/>
                    </a:lnTo>
                    <a:lnTo>
                      <a:pt x="120" y="98"/>
                    </a:lnTo>
                    <a:lnTo>
                      <a:pt x="130" y="96"/>
                    </a:lnTo>
                    <a:lnTo>
                      <a:pt x="138" y="90"/>
                    </a:lnTo>
                    <a:lnTo>
                      <a:pt x="138" y="90"/>
                    </a:lnTo>
                    <a:lnTo>
                      <a:pt x="146" y="86"/>
                    </a:lnTo>
                    <a:lnTo>
                      <a:pt x="148" y="86"/>
                    </a:lnTo>
                    <a:lnTo>
                      <a:pt x="150" y="88"/>
                    </a:lnTo>
                    <a:lnTo>
                      <a:pt x="150" y="92"/>
                    </a:lnTo>
                    <a:lnTo>
                      <a:pt x="150" y="100"/>
                    </a:lnTo>
                    <a:lnTo>
                      <a:pt x="150" y="100"/>
                    </a:lnTo>
                    <a:lnTo>
                      <a:pt x="148" y="102"/>
                    </a:lnTo>
                    <a:lnTo>
                      <a:pt x="144" y="104"/>
                    </a:lnTo>
                    <a:lnTo>
                      <a:pt x="136" y="106"/>
                    </a:lnTo>
                    <a:lnTo>
                      <a:pt x="126" y="110"/>
                    </a:lnTo>
                    <a:lnTo>
                      <a:pt x="120" y="112"/>
                    </a:lnTo>
                    <a:lnTo>
                      <a:pt x="116" y="114"/>
                    </a:lnTo>
                    <a:lnTo>
                      <a:pt x="116" y="114"/>
                    </a:lnTo>
                    <a:lnTo>
                      <a:pt x="114" y="118"/>
                    </a:lnTo>
                    <a:lnTo>
                      <a:pt x="108" y="120"/>
                    </a:lnTo>
                    <a:lnTo>
                      <a:pt x="96" y="122"/>
                    </a:lnTo>
                    <a:lnTo>
                      <a:pt x="84" y="124"/>
                    </a:lnTo>
                    <a:lnTo>
                      <a:pt x="78" y="126"/>
                    </a:lnTo>
                    <a:lnTo>
                      <a:pt x="74" y="130"/>
                    </a:lnTo>
                    <a:lnTo>
                      <a:pt x="74" y="130"/>
                    </a:lnTo>
                    <a:lnTo>
                      <a:pt x="72" y="134"/>
                    </a:lnTo>
                    <a:lnTo>
                      <a:pt x="72" y="136"/>
                    </a:lnTo>
                    <a:lnTo>
                      <a:pt x="74" y="138"/>
                    </a:lnTo>
                    <a:lnTo>
                      <a:pt x="76" y="140"/>
                    </a:lnTo>
                    <a:lnTo>
                      <a:pt x="88" y="140"/>
                    </a:lnTo>
                    <a:lnTo>
                      <a:pt x="98" y="140"/>
                    </a:lnTo>
                    <a:lnTo>
                      <a:pt x="98" y="140"/>
                    </a:lnTo>
                    <a:lnTo>
                      <a:pt x="128" y="136"/>
                    </a:lnTo>
                    <a:lnTo>
                      <a:pt x="142" y="136"/>
                    </a:lnTo>
                    <a:lnTo>
                      <a:pt x="154" y="136"/>
                    </a:lnTo>
                    <a:lnTo>
                      <a:pt x="154" y="136"/>
                    </a:lnTo>
                    <a:lnTo>
                      <a:pt x="156" y="138"/>
                    </a:lnTo>
                    <a:lnTo>
                      <a:pt x="156" y="138"/>
                    </a:lnTo>
                    <a:lnTo>
                      <a:pt x="152" y="140"/>
                    </a:lnTo>
                    <a:lnTo>
                      <a:pt x="142" y="142"/>
                    </a:lnTo>
                    <a:lnTo>
                      <a:pt x="128" y="142"/>
                    </a:lnTo>
                    <a:lnTo>
                      <a:pt x="128" y="142"/>
                    </a:lnTo>
                    <a:lnTo>
                      <a:pt x="118" y="144"/>
                    </a:lnTo>
                    <a:lnTo>
                      <a:pt x="110" y="146"/>
                    </a:lnTo>
                    <a:lnTo>
                      <a:pt x="106" y="150"/>
                    </a:lnTo>
                    <a:lnTo>
                      <a:pt x="104" y="152"/>
                    </a:lnTo>
                    <a:lnTo>
                      <a:pt x="104" y="152"/>
                    </a:lnTo>
                    <a:lnTo>
                      <a:pt x="104" y="154"/>
                    </a:lnTo>
                    <a:lnTo>
                      <a:pt x="102" y="154"/>
                    </a:lnTo>
                    <a:lnTo>
                      <a:pt x="92" y="154"/>
                    </a:lnTo>
                    <a:lnTo>
                      <a:pt x="84" y="154"/>
                    </a:lnTo>
                    <a:lnTo>
                      <a:pt x="80" y="156"/>
                    </a:lnTo>
                    <a:lnTo>
                      <a:pt x="78" y="158"/>
                    </a:lnTo>
                    <a:lnTo>
                      <a:pt x="78" y="158"/>
                    </a:lnTo>
                    <a:lnTo>
                      <a:pt x="80" y="162"/>
                    </a:lnTo>
                    <a:lnTo>
                      <a:pt x="82" y="166"/>
                    </a:lnTo>
                    <a:lnTo>
                      <a:pt x="90" y="170"/>
                    </a:lnTo>
                    <a:lnTo>
                      <a:pt x="100" y="176"/>
                    </a:lnTo>
                    <a:lnTo>
                      <a:pt x="104" y="178"/>
                    </a:lnTo>
                    <a:lnTo>
                      <a:pt x="106" y="180"/>
                    </a:lnTo>
                    <a:lnTo>
                      <a:pt x="106" y="180"/>
                    </a:lnTo>
                    <a:lnTo>
                      <a:pt x="108" y="182"/>
                    </a:lnTo>
                    <a:lnTo>
                      <a:pt x="110" y="184"/>
                    </a:lnTo>
                    <a:lnTo>
                      <a:pt x="118" y="184"/>
                    </a:lnTo>
                    <a:lnTo>
                      <a:pt x="126" y="182"/>
                    </a:lnTo>
                    <a:lnTo>
                      <a:pt x="132" y="184"/>
                    </a:lnTo>
                    <a:lnTo>
                      <a:pt x="132" y="184"/>
                    </a:lnTo>
                    <a:lnTo>
                      <a:pt x="134" y="184"/>
                    </a:lnTo>
                    <a:lnTo>
                      <a:pt x="134" y="186"/>
                    </a:lnTo>
                    <a:lnTo>
                      <a:pt x="128" y="188"/>
                    </a:lnTo>
                    <a:lnTo>
                      <a:pt x="118" y="194"/>
                    </a:lnTo>
                    <a:lnTo>
                      <a:pt x="118" y="194"/>
                    </a:lnTo>
                    <a:lnTo>
                      <a:pt x="118" y="194"/>
                    </a:lnTo>
                    <a:lnTo>
                      <a:pt x="120" y="196"/>
                    </a:lnTo>
                    <a:lnTo>
                      <a:pt x="128" y="198"/>
                    </a:lnTo>
                    <a:lnTo>
                      <a:pt x="136" y="202"/>
                    </a:lnTo>
                    <a:lnTo>
                      <a:pt x="142" y="206"/>
                    </a:lnTo>
                    <a:lnTo>
                      <a:pt x="142" y="206"/>
                    </a:lnTo>
                    <a:lnTo>
                      <a:pt x="146" y="210"/>
                    </a:lnTo>
                    <a:lnTo>
                      <a:pt x="152" y="210"/>
                    </a:lnTo>
                    <a:lnTo>
                      <a:pt x="158" y="206"/>
                    </a:lnTo>
                    <a:lnTo>
                      <a:pt x="158" y="204"/>
                    </a:lnTo>
                    <a:lnTo>
                      <a:pt x="160" y="202"/>
                    </a:lnTo>
                    <a:lnTo>
                      <a:pt x="160" y="202"/>
                    </a:lnTo>
                    <a:lnTo>
                      <a:pt x="162" y="190"/>
                    </a:lnTo>
                    <a:lnTo>
                      <a:pt x="168" y="176"/>
                    </a:lnTo>
                    <a:lnTo>
                      <a:pt x="178" y="162"/>
                    </a:lnTo>
                    <a:lnTo>
                      <a:pt x="184" y="156"/>
                    </a:lnTo>
                    <a:lnTo>
                      <a:pt x="190" y="152"/>
                    </a:lnTo>
                    <a:lnTo>
                      <a:pt x="190" y="152"/>
                    </a:lnTo>
                    <a:lnTo>
                      <a:pt x="200" y="148"/>
                    </a:lnTo>
                    <a:lnTo>
                      <a:pt x="202" y="144"/>
                    </a:lnTo>
                    <a:lnTo>
                      <a:pt x="202" y="142"/>
                    </a:lnTo>
                    <a:lnTo>
                      <a:pt x="200" y="136"/>
                    </a:lnTo>
                    <a:lnTo>
                      <a:pt x="202" y="130"/>
                    </a:lnTo>
                    <a:lnTo>
                      <a:pt x="202" y="130"/>
                    </a:lnTo>
                    <a:lnTo>
                      <a:pt x="202" y="126"/>
                    </a:lnTo>
                    <a:lnTo>
                      <a:pt x="204" y="124"/>
                    </a:lnTo>
                    <a:lnTo>
                      <a:pt x="210" y="124"/>
                    </a:lnTo>
                    <a:lnTo>
                      <a:pt x="214" y="122"/>
                    </a:lnTo>
                    <a:lnTo>
                      <a:pt x="214" y="122"/>
                    </a:lnTo>
                    <a:lnTo>
                      <a:pt x="214" y="120"/>
                    </a:lnTo>
                    <a:lnTo>
                      <a:pt x="214" y="120"/>
                    </a:lnTo>
                    <a:lnTo>
                      <a:pt x="212" y="114"/>
                    </a:lnTo>
                    <a:lnTo>
                      <a:pt x="212" y="108"/>
                    </a:lnTo>
                    <a:lnTo>
                      <a:pt x="216" y="104"/>
                    </a:lnTo>
                    <a:lnTo>
                      <a:pt x="224" y="96"/>
                    </a:lnTo>
                    <a:lnTo>
                      <a:pt x="224" y="96"/>
                    </a:lnTo>
                    <a:lnTo>
                      <a:pt x="232" y="90"/>
                    </a:lnTo>
                    <a:lnTo>
                      <a:pt x="238" y="90"/>
                    </a:lnTo>
                    <a:lnTo>
                      <a:pt x="246" y="90"/>
                    </a:lnTo>
                    <a:lnTo>
                      <a:pt x="256" y="86"/>
                    </a:lnTo>
                    <a:lnTo>
                      <a:pt x="256" y="86"/>
                    </a:lnTo>
                    <a:lnTo>
                      <a:pt x="260" y="84"/>
                    </a:lnTo>
                    <a:lnTo>
                      <a:pt x="264" y="84"/>
                    </a:lnTo>
                    <a:lnTo>
                      <a:pt x="270" y="86"/>
                    </a:lnTo>
                    <a:lnTo>
                      <a:pt x="270" y="88"/>
                    </a:lnTo>
                    <a:lnTo>
                      <a:pt x="268" y="90"/>
                    </a:lnTo>
                    <a:lnTo>
                      <a:pt x="266" y="92"/>
                    </a:lnTo>
                    <a:lnTo>
                      <a:pt x="262" y="92"/>
                    </a:lnTo>
                    <a:lnTo>
                      <a:pt x="262" y="92"/>
                    </a:lnTo>
                    <a:lnTo>
                      <a:pt x="258" y="94"/>
                    </a:lnTo>
                    <a:lnTo>
                      <a:pt x="254" y="96"/>
                    </a:lnTo>
                    <a:lnTo>
                      <a:pt x="254" y="98"/>
                    </a:lnTo>
                    <a:lnTo>
                      <a:pt x="254" y="102"/>
                    </a:lnTo>
                    <a:lnTo>
                      <a:pt x="258" y="108"/>
                    </a:lnTo>
                    <a:lnTo>
                      <a:pt x="266" y="114"/>
                    </a:lnTo>
                    <a:lnTo>
                      <a:pt x="266" y="114"/>
                    </a:lnTo>
                    <a:lnTo>
                      <a:pt x="270" y="116"/>
                    </a:lnTo>
                    <a:lnTo>
                      <a:pt x="272" y="118"/>
                    </a:lnTo>
                    <a:lnTo>
                      <a:pt x="272" y="122"/>
                    </a:lnTo>
                    <a:lnTo>
                      <a:pt x="276" y="122"/>
                    </a:lnTo>
                    <a:lnTo>
                      <a:pt x="276" y="122"/>
                    </a:lnTo>
                    <a:lnTo>
                      <a:pt x="278" y="124"/>
                    </a:lnTo>
                    <a:lnTo>
                      <a:pt x="280" y="126"/>
                    </a:lnTo>
                    <a:lnTo>
                      <a:pt x="280" y="132"/>
                    </a:lnTo>
                    <a:lnTo>
                      <a:pt x="278" y="140"/>
                    </a:lnTo>
                    <a:lnTo>
                      <a:pt x="270" y="148"/>
                    </a:lnTo>
                    <a:lnTo>
                      <a:pt x="270" y="148"/>
                    </a:lnTo>
                    <a:lnTo>
                      <a:pt x="268" y="152"/>
                    </a:lnTo>
                    <a:lnTo>
                      <a:pt x="266" y="156"/>
                    </a:lnTo>
                    <a:lnTo>
                      <a:pt x="268" y="158"/>
                    </a:lnTo>
                    <a:lnTo>
                      <a:pt x="270" y="158"/>
                    </a:lnTo>
                    <a:lnTo>
                      <a:pt x="282" y="158"/>
                    </a:lnTo>
                    <a:lnTo>
                      <a:pt x="296" y="154"/>
                    </a:lnTo>
                    <a:lnTo>
                      <a:pt x="296" y="154"/>
                    </a:lnTo>
                    <a:lnTo>
                      <a:pt x="304" y="152"/>
                    </a:lnTo>
                    <a:lnTo>
                      <a:pt x="308" y="152"/>
                    </a:lnTo>
                    <a:lnTo>
                      <a:pt x="310" y="154"/>
                    </a:lnTo>
                    <a:lnTo>
                      <a:pt x="310" y="156"/>
                    </a:lnTo>
                    <a:lnTo>
                      <a:pt x="310" y="162"/>
                    </a:lnTo>
                    <a:lnTo>
                      <a:pt x="310" y="166"/>
                    </a:lnTo>
                    <a:lnTo>
                      <a:pt x="312" y="168"/>
                    </a:lnTo>
                    <a:lnTo>
                      <a:pt x="312" y="168"/>
                    </a:lnTo>
                    <a:lnTo>
                      <a:pt x="314" y="170"/>
                    </a:lnTo>
                    <a:lnTo>
                      <a:pt x="318" y="170"/>
                    </a:lnTo>
                    <a:lnTo>
                      <a:pt x="328" y="166"/>
                    </a:lnTo>
                    <a:lnTo>
                      <a:pt x="338" y="160"/>
                    </a:lnTo>
                    <a:lnTo>
                      <a:pt x="346" y="152"/>
                    </a:lnTo>
                    <a:lnTo>
                      <a:pt x="346" y="152"/>
                    </a:lnTo>
                    <a:lnTo>
                      <a:pt x="354" y="146"/>
                    </a:lnTo>
                    <a:lnTo>
                      <a:pt x="362" y="142"/>
                    </a:lnTo>
                    <a:lnTo>
                      <a:pt x="368" y="140"/>
                    </a:lnTo>
                    <a:lnTo>
                      <a:pt x="370" y="138"/>
                    </a:lnTo>
                    <a:lnTo>
                      <a:pt x="370" y="136"/>
                    </a:lnTo>
                    <a:lnTo>
                      <a:pt x="370" y="136"/>
                    </a:lnTo>
                    <a:lnTo>
                      <a:pt x="368" y="132"/>
                    </a:lnTo>
                    <a:lnTo>
                      <a:pt x="362" y="130"/>
                    </a:lnTo>
                    <a:lnTo>
                      <a:pt x="356" y="130"/>
                    </a:lnTo>
                    <a:lnTo>
                      <a:pt x="350" y="132"/>
                    </a:lnTo>
                    <a:lnTo>
                      <a:pt x="350" y="132"/>
                    </a:lnTo>
                    <a:lnTo>
                      <a:pt x="342" y="132"/>
                    </a:lnTo>
                    <a:lnTo>
                      <a:pt x="334" y="132"/>
                    </a:lnTo>
                    <a:lnTo>
                      <a:pt x="328" y="130"/>
                    </a:lnTo>
                    <a:lnTo>
                      <a:pt x="326" y="128"/>
                    </a:lnTo>
                    <a:lnTo>
                      <a:pt x="328" y="126"/>
                    </a:lnTo>
                    <a:lnTo>
                      <a:pt x="328" y="126"/>
                    </a:lnTo>
                    <a:lnTo>
                      <a:pt x="332" y="122"/>
                    </a:lnTo>
                    <a:lnTo>
                      <a:pt x="332" y="118"/>
                    </a:lnTo>
                    <a:lnTo>
                      <a:pt x="330" y="116"/>
                    </a:lnTo>
                    <a:lnTo>
                      <a:pt x="324" y="114"/>
                    </a:lnTo>
                    <a:lnTo>
                      <a:pt x="324" y="114"/>
                    </a:lnTo>
                    <a:lnTo>
                      <a:pt x="314" y="114"/>
                    </a:lnTo>
                    <a:lnTo>
                      <a:pt x="306" y="112"/>
                    </a:lnTo>
                    <a:lnTo>
                      <a:pt x="300" y="110"/>
                    </a:lnTo>
                    <a:lnTo>
                      <a:pt x="300" y="108"/>
                    </a:lnTo>
                    <a:lnTo>
                      <a:pt x="302" y="106"/>
                    </a:lnTo>
                    <a:lnTo>
                      <a:pt x="302" y="106"/>
                    </a:lnTo>
                    <a:lnTo>
                      <a:pt x="304" y="106"/>
                    </a:lnTo>
                    <a:lnTo>
                      <a:pt x="304" y="104"/>
                    </a:lnTo>
                    <a:lnTo>
                      <a:pt x="300" y="98"/>
                    </a:lnTo>
                    <a:lnTo>
                      <a:pt x="294" y="94"/>
                    </a:lnTo>
                    <a:lnTo>
                      <a:pt x="286" y="92"/>
                    </a:lnTo>
                    <a:lnTo>
                      <a:pt x="286" y="92"/>
                    </a:lnTo>
                    <a:lnTo>
                      <a:pt x="282" y="90"/>
                    </a:lnTo>
                    <a:lnTo>
                      <a:pt x="280" y="86"/>
                    </a:lnTo>
                    <a:lnTo>
                      <a:pt x="282" y="76"/>
                    </a:lnTo>
                    <a:lnTo>
                      <a:pt x="282" y="76"/>
                    </a:lnTo>
                    <a:lnTo>
                      <a:pt x="280" y="74"/>
                    </a:lnTo>
                    <a:lnTo>
                      <a:pt x="278" y="72"/>
                    </a:lnTo>
                    <a:lnTo>
                      <a:pt x="270" y="68"/>
                    </a:lnTo>
                    <a:lnTo>
                      <a:pt x="264" y="66"/>
                    </a:lnTo>
                    <a:lnTo>
                      <a:pt x="262" y="66"/>
                    </a:lnTo>
                    <a:lnTo>
                      <a:pt x="262" y="64"/>
                    </a:lnTo>
                    <a:lnTo>
                      <a:pt x="262" y="64"/>
                    </a:lnTo>
                    <a:lnTo>
                      <a:pt x="262" y="64"/>
                    </a:lnTo>
                    <a:lnTo>
                      <a:pt x="262" y="62"/>
                    </a:lnTo>
                    <a:lnTo>
                      <a:pt x="258" y="60"/>
                    </a:lnTo>
                    <a:lnTo>
                      <a:pt x="252" y="60"/>
                    </a:lnTo>
                    <a:lnTo>
                      <a:pt x="248" y="62"/>
                    </a:lnTo>
                    <a:lnTo>
                      <a:pt x="248" y="62"/>
                    </a:lnTo>
                    <a:lnTo>
                      <a:pt x="244" y="64"/>
                    </a:lnTo>
                    <a:lnTo>
                      <a:pt x="242" y="64"/>
                    </a:lnTo>
                    <a:lnTo>
                      <a:pt x="238" y="62"/>
                    </a:lnTo>
                    <a:lnTo>
                      <a:pt x="238" y="58"/>
                    </a:lnTo>
                    <a:lnTo>
                      <a:pt x="238" y="58"/>
                    </a:lnTo>
                    <a:lnTo>
                      <a:pt x="236" y="56"/>
                    </a:lnTo>
                    <a:lnTo>
                      <a:pt x="234" y="54"/>
                    </a:lnTo>
                    <a:lnTo>
                      <a:pt x="228" y="52"/>
                    </a:lnTo>
                    <a:lnTo>
                      <a:pt x="212" y="52"/>
                    </a:lnTo>
                    <a:lnTo>
                      <a:pt x="212" y="52"/>
                    </a:lnTo>
                    <a:lnTo>
                      <a:pt x="210" y="52"/>
                    </a:lnTo>
                    <a:lnTo>
                      <a:pt x="208" y="50"/>
                    </a:lnTo>
                    <a:lnTo>
                      <a:pt x="206" y="44"/>
                    </a:lnTo>
                    <a:lnTo>
                      <a:pt x="204" y="38"/>
                    </a:lnTo>
                    <a:lnTo>
                      <a:pt x="202" y="32"/>
                    </a:lnTo>
                    <a:lnTo>
                      <a:pt x="202" y="32"/>
                    </a:lnTo>
                    <a:lnTo>
                      <a:pt x="198" y="30"/>
                    </a:lnTo>
                    <a:lnTo>
                      <a:pt x="196" y="30"/>
                    </a:lnTo>
                    <a:lnTo>
                      <a:pt x="190" y="34"/>
                    </a:lnTo>
                    <a:lnTo>
                      <a:pt x="184" y="40"/>
                    </a:lnTo>
                    <a:lnTo>
                      <a:pt x="178" y="42"/>
                    </a:lnTo>
                    <a:lnTo>
                      <a:pt x="178" y="42"/>
                    </a:lnTo>
                    <a:lnTo>
                      <a:pt x="178" y="40"/>
                    </a:lnTo>
                    <a:lnTo>
                      <a:pt x="178" y="38"/>
                    </a:lnTo>
                    <a:lnTo>
                      <a:pt x="180" y="34"/>
                    </a:lnTo>
                    <a:lnTo>
                      <a:pt x="186" y="22"/>
                    </a:lnTo>
                    <a:lnTo>
                      <a:pt x="186" y="22"/>
                    </a:lnTo>
                    <a:lnTo>
                      <a:pt x="186" y="18"/>
                    </a:lnTo>
                    <a:lnTo>
                      <a:pt x="184" y="16"/>
                    </a:lnTo>
                    <a:lnTo>
                      <a:pt x="174" y="12"/>
                    </a:lnTo>
                    <a:lnTo>
                      <a:pt x="164" y="10"/>
                    </a:lnTo>
                    <a:lnTo>
                      <a:pt x="160" y="10"/>
                    </a:lnTo>
                    <a:lnTo>
                      <a:pt x="158" y="12"/>
                    </a:lnTo>
                    <a:lnTo>
                      <a:pt x="158" y="12"/>
                    </a:lnTo>
                    <a:lnTo>
                      <a:pt x="156" y="14"/>
                    </a:lnTo>
                    <a:lnTo>
                      <a:pt x="154" y="14"/>
                    </a:lnTo>
                    <a:lnTo>
                      <a:pt x="152" y="10"/>
                    </a:lnTo>
                    <a:lnTo>
                      <a:pt x="148" y="4"/>
                    </a:lnTo>
                    <a:lnTo>
                      <a:pt x="142" y="0"/>
                    </a:lnTo>
                    <a:lnTo>
                      <a:pt x="142" y="0"/>
                    </a:lnTo>
                    <a:lnTo>
                      <a:pt x="142" y="0"/>
                    </a:lnTo>
                    <a:lnTo>
                      <a:pt x="140" y="0"/>
                    </a:lnTo>
                    <a:lnTo>
                      <a:pt x="140" y="4"/>
                    </a:lnTo>
                    <a:lnTo>
                      <a:pt x="138" y="10"/>
                    </a:lnTo>
                    <a:lnTo>
                      <a:pt x="138" y="12"/>
                    </a:lnTo>
                    <a:lnTo>
                      <a:pt x="136" y="12"/>
                    </a:lnTo>
                    <a:lnTo>
                      <a:pt x="136" y="12"/>
                    </a:lnTo>
                    <a:lnTo>
                      <a:pt x="132" y="14"/>
                    </a:lnTo>
                    <a:lnTo>
                      <a:pt x="130" y="18"/>
                    </a:lnTo>
                    <a:lnTo>
                      <a:pt x="128" y="22"/>
                    </a:lnTo>
                    <a:lnTo>
                      <a:pt x="132" y="26"/>
                    </a:lnTo>
                    <a:lnTo>
                      <a:pt x="132" y="26"/>
                    </a:lnTo>
                    <a:lnTo>
                      <a:pt x="136" y="28"/>
                    </a:lnTo>
                    <a:lnTo>
                      <a:pt x="140" y="34"/>
                    </a:lnTo>
                    <a:lnTo>
                      <a:pt x="146" y="46"/>
                    </a:lnTo>
                    <a:lnTo>
                      <a:pt x="148" y="58"/>
                    </a:lnTo>
                    <a:lnTo>
                      <a:pt x="150" y="66"/>
                    </a:lnTo>
                    <a:lnTo>
                      <a:pt x="150" y="66"/>
                    </a:lnTo>
                    <a:lnTo>
                      <a:pt x="148" y="66"/>
                    </a:lnTo>
                    <a:lnTo>
                      <a:pt x="144" y="64"/>
                    </a:lnTo>
                    <a:lnTo>
                      <a:pt x="134" y="56"/>
                    </a:lnTo>
                    <a:lnTo>
                      <a:pt x="124" y="44"/>
                    </a:lnTo>
                    <a:lnTo>
                      <a:pt x="122" y="38"/>
                    </a:lnTo>
                    <a:lnTo>
                      <a:pt x="120" y="32"/>
                    </a:lnTo>
                    <a:lnTo>
                      <a:pt x="120" y="32"/>
                    </a:lnTo>
                    <a:lnTo>
                      <a:pt x="116" y="24"/>
                    </a:lnTo>
                    <a:lnTo>
                      <a:pt x="110" y="16"/>
                    </a:lnTo>
                    <a:lnTo>
                      <a:pt x="104" y="14"/>
                    </a:lnTo>
                    <a:lnTo>
                      <a:pt x="102" y="16"/>
                    </a:lnTo>
                    <a:lnTo>
                      <a:pt x="100" y="18"/>
                    </a:lnTo>
                    <a:lnTo>
                      <a:pt x="100" y="18"/>
                    </a:lnTo>
                    <a:lnTo>
                      <a:pt x="98" y="24"/>
                    </a:lnTo>
                    <a:lnTo>
                      <a:pt x="92" y="30"/>
                    </a:lnTo>
                    <a:lnTo>
                      <a:pt x="90" y="34"/>
                    </a:lnTo>
                    <a:lnTo>
                      <a:pt x="90" y="40"/>
                    </a:lnTo>
                    <a:lnTo>
                      <a:pt x="90" y="40"/>
                    </a:lnTo>
                    <a:lnTo>
                      <a:pt x="90" y="46"/>
                    </a:lnTo>
                    <a:lnTo>
                      <a:pt x="88" y="48"/>
                    </a:lnTo>
                    <a:lnTo>
                      <a:pt x="84" y="48"/>
                    </a:lnTo>
                    <a:lnTo>
                      <a:pt x="82" y="44"/>
                    </a:lnTo>
                    <a:lnTo>
                      <a:pt x="82" y="44"/>
                    </a:lnTo>
                    <a:lnTo>
                      <a:pt x="80" y="40"/>
                    </a:lnTo>
                    <a:lnTo>
                      <a:pt x="74" y="34"/>
                    </a:lnTo>
                    <a:lnTo>
                      <a:pt x="68" y="30"/>
                    </a:lnTo>
                    <a:lnTo>
                      <a:pt x="62" y="28"/>
                    </a:lnTo>
                    <a:lnTo>
                      <a:pt x="62" y="28"/>
                    </a:lnTo>
                    <a:lnTo>
                      <a:pt x="62" y="28"/>
                    </a:lnTo>
                    <a:lnTo>
                      <a:pt x="62" y="28"/>
                    </a:lnTo>
                    <a:lnTo>
                      <a:pt x="68" y="26"/>
                    </a:lnTo>
                    <a:lnTo>
                      <a:pt x="84" y="20"/>
                    </a:lnTo>
                    <a:lnTo>
                      <a:pt x="84" y="20"/>
                    </a:lnTo>
                    <a:lnTo>
                      <a:pt x="88" y="18"/>
                    </a:lnTo>
                    <a:lnTo>
                      <a:pt x="88" y="16"/>
                    </a:lnTo>
                    <a:lnTo>
                      <a:pt x="84" y="14"/>
                    </a:lnTo>
                    <a:lnTo>
                      <a:pt x="76" y="12"/>
                    </a:lnTo>
                    <a:lnTo>
                      <a:pt x="70" y="14"/>
                    </a:lnTo>
                    <a:lnTo>
                      <a:pt x="70" y="14"/>
                    </a:lnTo>
                    <a:lnTo>
                      <a:pt x="64" y="16"/>
                    </a:lnTo>
                    <a:lnTo>
                      <a:pt x="56" y="16"/>
                    </a:lnTo>
                    <a:lnTo>
                      <a:pt x="50" y="16"/>
                    </a:lnTo>
                    <a:lnTo>
                      <a:pt x="48" y="16"/>
                    </a:lnTo>
                    <a:lnTo>
                      <a:pt x="46" y="18"/>
                    </a:lnTo>
                    <a:lnTo>
                      <a:pt x="46" y="18"/>
                    </a:lnTo>
                    <a:lnTo>
                      <a:pt x="42" y="20"/>
                    </a:lnTo>
                    <a:lnTo>
                      <a:pt x="38" y="20"/>
                    </a:lnTo>
                    <a:lnTo>
                      <a:pt x="26" y="16"/>
                    </a:lnTo>
                    <a:lnTo>
                      <a:pt x="26" y="16"/>
                    </a:lnTo>
                    <a:lnTo>
                      <a:pt x="24" y="16"/>
                    </a:lnTo>
                    <a:lnTo>
                      <a:pt x="20" y="18"/>
                    </a:lnTo>
                    <a:lnTo>
                      <a:pt x="16" y="22"/>
                    </a:lnTo>
                    <a:lnTo>
                      <a:pt x="10" y="26"/>
                    </a:lnTo>
                    <a:lnTo>
                      <a:pt x="8" y="26"/>
                    </a:lnTo>
                    <a:lnTo>
                      <a:pt x="6" y="26"/>
                    </a:lnTo>
                    <a:lnTo>
                      <a:pt x="6" y="26"/>
                    </a:lnTo>
                    <a:lnTo>
                      <a:pt x="4" y="26"/>
                    </a:lnTo>
                    <a:lnTo>
                      <a:pt x="2" y="28"/>
                    </a:lnTo>
                    <a:lnTo>
                      <a:pt x="0" y="34"/>
                    </a:lnTo>
                    <a:lnTo>
                      <a:pt x="0" y="42"/>
                    </a:lnTo>
                    <a:lnTo>
                      <a:pt x="6" y="54"/>
                    </a:lnTo>
                    <a:lnTo>
                      <a:pt x="6" y="54"/>
                    </a:lnTo>
                    <a:lnTo>
                      <a:pt x="8" y="58"/>
                    </a:lnTo>
                    <a:lnTo>
                      <a:pt x="12" y="58"/>
                    </a:lnTo>
                    <a:lnTo>
                      <a:pt x="16" y="58"/>
                    </a:lnTo>
                    <a:lnTo>
                      <a:pt x="18" y="56"/>
                    </a:lnTo>
                    <a:lnTo>
                      <a:pt x="26" y="52"/>
                    </a:lnTo>
                    <a:lnTo>
                      <a:pt x="30" y="50"/>
                    </a:lnTo>
                    <a:lnTo>
                      <a:pt x="34" y="50"/>
                    </a:lnTo>
                    <a:lnTo>
                      <a:pt x="34" y="5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7" name="Google Shape;10502;p178">
                <a:extLst>
                  <a:ext uri="{FF2B5EF4-FFF2-40B4-BE49-F238E27FC236}">
                    <a16:creationId xmlns:a16="http://schemas.microsoft.com/office/drawing/2014/main" id="{B31C0857-2A82-0D4A-1969-E869166C15F5}"/>
                  </a:ext>
                </a:extLst>
              </p:cNvPr>
              <p:cNvSpPr/>
              <p:nvPr/>
            </p:nvSpPr>
            <p:spPr>
              <a:xfrm>
                <a:off x="9398000" y="2444750"/>
                <a:ext cx="95250" cy="57150"/>
              </a:xfrm>
              <a:custGeom>
                <a:avLst/>
                <a:gdLst/>
                <a:ahLst/>
                <a:cxnLst/>
                <a:rect l="l" t="t" r="r" b="b"/>
                <a:pathLst>
                  <a:path w="60" h="36" extrusionOk="0">
                    <a:moveTo>
                      <a:pt x="6" y="28"/>
                    </a:moveTo>
                    <a:lnTo>
                      <a:pt x="6" y="28"/>
                    </a:lnTo>
                    <a:lnTo>
                      <a:pt x="14" y="34"/>
                    </a:lnTo>
                    <a:lnTo>
                      <a:pt x="20" y="36"/>
                    </a:lnTo>
                    <a:lnTo>
                      <a:pt x="28" y="34"/>
                    </a:lnTo>
                    <a:lnTo>
                      <a:pt x="34" y="32"/>
                    </a:lnTo>
                    <a:lnTo>
                      <a:pt x="46" y="22"/>
                    </a:lnTo>
                    <a:lnTo>
                      <a:pt x="52" y="20"/>
                    </a:lnTo>
                    <a:lnTo>
                      <a:pt x="56" y="18"/>
                    </a:lnTo>
                    <a:lnTo>
                      <a:pt x="56" y="18"/>
                    </a:lnTo>
                    <a:lnTo>
                      <a:pt x="58" y="16"/>
                    </a:lnTo>
                    <a:lnTo>
                      <a:pt x="60" y="14"/>
                    </a:lnTo>
                    <a:lnTo>
                      <a:pt x="54" y="10"/>
                    </a:lnTo>
                    <a:lnTo>
                      <a:pt x="44" y="4"/>
                    </a:lnTo>
                    <a:lnTo>
                      <a:pt x="32" y="0"/>
                    </a:lnTo>
                    <a:lnTo>
                      <a:pt x="32" y="0"/>
                    </a:lnTo>
                    <a:lnTo>
                      <a:pt x="26" y="0"/>
                    </a:lnTo>
                    <a:lnTo>
                      <a:pt x="18" y="0"/>
                    </a:lnTo>
                    <a:lnTo>
                      <a:pt x="12" y="2"/>
                    </a:lnTo>
                    <a:lnTo>
                      <a:pt x="6" y="6"/>
                    </a:lnTo>
                    <a:lnTo>
                      <a:pt x="2" y="12"/>
                    </a:lnTo>
                    <a:lnTo>
                      <a:pt x="0" y="16"/>
                    </a:lnTo>
                    <a:lnTo>
                      <a:pt x="2" y="22"/>
                    </a:lnTo>
                    <a:lnTo>
                      <a:pt x="6" y="28"/>
                    </a:lnTo>
                    <a:lnTo>
                      <a:pt x="6" y="2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8" name="Google Shape;10503;p178">
                <a:extLst>
                  <a:ext uri="{FF2B5EF4-FFF2-40B4-BE49-F238E27FC236}">
                    <a16:creationId xmlns:a16="http://schemas.microsoft.com/office/drawing/2014/main" id="{4B192F82-E864-3D1A-4031-D5D53030051E}"/>
                  </a:ext>
                </a:extLst>
              </p:cNvPr>
              <p:cNvSpPr/>
              <p:nvPr/>
            </p:nvSpPr>
            <p:spPr>
              <a:xfrm>
                <a:off x="7029450" y="3184525"/>
                <a:ext cx="368300" cy="539750"/>
              </a:xfrm>
              <a:custGeom>
                <a:avLst/>
                <a:gdLst/>
                <a:ahLst/>
                <a:cxnLst/>
                <a:rect l="l" t="t" r="r" b="b"/>
                <a:pathLst>
                  <a:path w="232" h="340" extrusionOk="0">
                    <a:moveTo>
                      <a:pt x="22" y="72"/>
                    </a:moveTo>
                    <a:lnTo>
                      <a:pt x="22" y="72"/>
                    </a:lnTo>
                    <a:lnTo>
                      <a:pt x="24" y="74"/>
                    </a:lnTo>
                    <a:lnTo>
                      <a:pt x="24" y="74"/>
                    </a:lnTo>
                    <a:lnTo>
                      <a:pt x="22" y="78"/>
                    </a:lnTo>
                    <a:lnTo>
                      <a:pt x="16" y="86"/>
                    </a:lnTo>
                    <a:lnTo>
                      <a:pt x="12" y="88"/>
                    </a:lnTo>
                    <a:lnTo>
                      <a:pt x="12" y="92"/>
                    </a:lnTo>
                    <a:lnTo>
                      <a:pt x="12" y="92"/>
                    </a:lnTo>
                    <a:lnTo>
                      <a:pt x="12" y="96"/>
                    </a:lnTo>
                    <a:lnTo>
                      <a:pt x="12" y="98"/>
                    </a:lnTo>
                    <a:lnTo>
                      <a:pt x="18" y="102"/>
                    </a:lnTo>
                    <a:lnTo>
                      <a:pt x="22" y="104"/>
                    </a:lnTo>
                    <a:lnTo>
                      <a:pt x="24" y="104"/>
                    </a:lnTo>
                    <a:lnTo>
                      <a:pt x="26" y="108"/>
                    </a:lnTo>
                    <a:lnTo>
                      <a:pt x="26" y="108"/>
                    </a:lnTo>
                    <a:lnTo>
                      <a:pt x="26" y="110"/>
                    </a:lnTo>
                    <a:lnTo>
                      <a:pt x="22" y="112"/>
                    </a:lnTo>
                    <a:lnTo>
                      <a:pt x="14" y="116"/>
                    </a:lnTo>
                    <a:lnTo>
                      <a:pt x="6" y="120"/>
                    </a:lnTo>
                    <a:lnTo>
                      <a:pt x="4" y="122"/>
                    </a:lnTo>
                    <a:lnTo>
                      <a:pt x="4" y="124"/>
                    </a:lnTo>
                    <a:lnTo>
                      <a:pt x="4" y="124"/>
                    </a:lnTo>
                    <a:lnTo>
                      <a:pt x="4" y="126"/>
                    </a:lnTo>
                    <a:lnTo>
                      <a:pt x="6" y="126"/>
                    </a:lnTo>
                    <a:lnTo>
                      <a:pt x="10" y="124"/>
                    </a:lnTo>
                    <a:lnTo>
                      <a:pt x="22" y="118"/>
                    </a:lnTo>
                    <a:lnTo>
                      <a:pt x="22" y="118"/>
                    </a:lnTo>
                    <a:lnTo>
                      <a:pt x="24" y="118"/>
                    </a:lnTo>
                    <a:lnTo>
                      <a:pt x="24" y="118"/>
                    </a:lnTo>
                    <a:lnTo>
                      <a:pt x="26" y="126"/>
                    </a:lnTo>
                    <a:lnTo>
                      <a:pt x="26" y="132"/>
                    </a:lnTo>
                    <a:lnTo>
                      <a:pt x="30" y="134"/>
                    </a:lnTo>
                    <a:lnTo>
                      <a:pt x="34" y="134"/>
                    </a:lnTo>
                    <a:lnTo>
                      <a:pt x="34" y="134"/>
                    </a:lnTo>
                    <a:lnTo>
                      <a:pt x="38" y="132"/>
                    </a:lnTo>
                    <a:lnTo>
                      <a:pt x="42" y="130"/>
                    </a:lnTo>
                    <a:lnTo>
                      <a:pt x="46" y="122"/>
                    </a:lnTo>
                    <a:lnTo>
                      <a:pt x="46" y="116"/>
                    </a:lnTo>
                    <a:lnTo>
                      <a:pt x="48" y="114"/>
                    </a:lnTo>
                    <a:lnTo>
                      <a:pt x="50" y="112"/>
                    </a:lnTo>
                    <a:lnTo>
                      <a:pt x="50" y="112"/>
                    </a:lnTo>
                    <a:lnTo>
                      <a:pt x="52" y="114"/>
                    </a:lnTo>
                    <a:lnTo>
                      <a:pt x="52" y="114"/>
                    </a:lnTo>
                    <a:lnTo>
                      <a:pt x="50" y="120"/>
                    </a:lnTo>
                    <a:lnTo>
                      <a:pt x="50" y="126"/>
                    </a:lnTo>
                    <a:lnTo>
                      <a:pt x="52" y="132"/>
                    </a:lnTo>
                    <a:lnTo>
                      <a:pt x="52" y="132"/>
                    </a:lnTo>
                    <a:lnTo>
                      <a:pt x="52" y="134"/>
                    </a:lnTo>
                    <a:lnTo>
                      <a:pt x="52" y="138"/>
                    </a:lnTo>
                    <a:lnTo>
                      <a:pt x="48" y="146"/>
                    </a:lnTo>
                    <a:lnTo>
                      <a:pt x="44" y="154"/>
                    </a:lnTo>
                    <a:lnTo>
                      <a:pt x="42" y="158"/>
                    </a:lnTo>
                    <a:lnTo>
                      <a:pt x="42" y="158"/>
                    </a:lnTo>
                    <a:lnTo>
                      <a:pt x="44" y="160"/>
                    </a:lnTo>
                    <a:lnTo>
                      <a:pt x="48" y="162"/>
                    </a:lnTo>
                    <a:lnTo>
                      <a:pt x="58" y="162"/>
                    </a:lnTo>
                    <a:lnTo>
                      <a:pt x="72" y="160"/>
                    </a:lnTo>
                    <a:lnTo>
                      <a:pt x="76" y="158"/>
                    </a:lnTo>
                    <a:lnTo>
                      <a:pt x="82" y="156"/>
                    </a:lnTo>
                    <a:lnTo>
                      <a:pt x="82" y="156"/>
                    </a:lnTo>
                    <a:lnTo>
                      <a:pt x="86" y="152"/>
                    </a:lnTo>
                    <a:lnTo>
                      <a:pt x="90" y="152"/>
                    </a:lnTo>
                    <a:lnTo>
                      <a:pt x="90" y="152"/>
                    </a:lnTo>
                    <a:lnTo>
                      <a:pt x="92" y="158"/>
                    </a:lnTo>
                    <a:lnTo>
                      <a:pt x="88" y="164"/>
                    </a:lnTo>
                    <a:lnTo>
                      <a:pt x="88" y="164"/>
                    </a:lnTo>
                    <a:lnTo>
                      <a:pt x="86" y="168"/>
                    </a:lnTo>
                    <a:lnTo>
                      <a:pt x="86" y="174"/>
                    </a:lnTo>
                    <a:lnTo>
                      <a:pt x="88" y="178"/>
                    </a:lnTo>
                    <a:lnTo>
                      <a:pt x="92" y="180"/>
                    </a:lnTo>
                    <a:lnTo>
                      <a:pt x="92" y="180"/>
                    </a:lnTo>
                    <a:lnTo>
                      <a:pt x="100" y="184"/>
                    </a:lnTo>
                    <a:lnTo>
                      <a:pt x="102" y="186"/>
                    </a:lnTo>
                    <a:lnTo>
                      <a:pt x="100" y="190"/>
                    </a:lnTo>
                    <a:lnTo>
                      <a:pt x="100" y="190"/>
                    </a:lnTo>
                    <a:lnTo>
                      <a:pt x="98" y="196"/>
                    </a:lnTo>
                    <a:lnTo>
                      <a:pt x="98" y="202"/>
                    </a:lnTo>
                    <a:lnTo>
                      <a:pt x="98" y="210"/>
                    </a:lnTo>
                    <a:lnTo>
                      <a:pt x="98" y="214"/>
                    </a:lnTo>
                    <a:lnTo>
                      <a:pt x="98" y="214"/>
                    </a:lnTo>
                    <a:lnTo>
                      <a:pt x="96" y="216"/>
                    </a:lnTo>
                    <a:lnTo>
                      <a:pt x="92" y="218"/>
                    </a:lnTo>
                    <a:lnTo>
                      <a:pt x="84" y="220"/>
                    </a:lnTo>
                    <a:lnTo>
                      <a:pt x="74" y="218"/>
                    </a:lnTo>
                    <a:lnTo>
                      <a:pt x="70" y="216"/>
                    </a:lnTo>
                    <a:lnTo>
                      <a:pt x="70" y="216"/>
                    </a:lnTo>
                    <a:lnTo>
                      <a:pt x="68" y="214"/>
                    </a:lnTo>
                    <a:lnTo>
                      <a:pt x="64" y="214"/>
                    </a:lnTo>
                    <a:lnTo>
                      <a:pt x="62" y="216"/>
                    </a:lnTo>
                    <a:lnTo>
                      <a:pt x="62" y="220"/>
                    </a:lnTo>
                    <a:lnTo>
                      <a:pt x="62" y="220"/>
                    </a:lnTo>
                    <a:lnTo>
                      <a:pt x="62" y="224"/>
                    </a:lnTo>
                    <a:lnTo>
                      <a:pt x="58" y="230"/>
                    </a:lnTo>
                    <a:lnTo>
                      <a:pt x="54" y="234"/>
                    </a:lnTo>
                    <a:lnTo>
                      <a:pt x="54" y="238"/>
                    </a:lnTo>
                    <a:lnTo>
                      <a:pt x="54" y="238"/>
                    </a:lnTo>
                    <a:lnTo>
                      <a:pt x="56" y="240"/>
                    </a:lnTo>
                    <a:lnTo>
                      <a:pt x="62" y="242"/>
                    </a:lnTo>
                    <a:lnTo>
                      <a:pt x="66" y="244"/>
                    </a:lnTo>
                    <a:lnTo>
                      <a:pt x="68" y="246"/>
                    </a:lnTo>
                    <a:lnTo>
                      <a:pt x="70" y="248"/>
                    </a:lnTo>
                    <a:lnTo>
                      <a:pt x="70" y="248"/>
                    </a:lnTo>
                    <a:lnTo>
                      <a:pt x="68" y="252"/>
                    </a:lnTo>
                    <a:lnTo>
                      <a:pt x="62" y="258"/>
                    </a:lnTo>
                    <a:lnTo>
                      <a:pt x="54" y="262"/>
                    </a:lnTo>
                    <a:lnTo>
                      <a:pt x="44" y="266"/>
                    </a:lnTo>
                    <a:lnTo>
                      <a:pt x="44" y="266"/>
                    </a:lnTo>
                    <a:lnTo>
                      <a:pt x="38" y="268"/>
                    </a:lnTo>
                    <a:lnTo>
                      <a:pt x="38" y="270"/>
                    </a:lnTo>
                    <a:lnTo>
                      <a:pt x="38" y="274"/>
                    </a:lnTo>
                    <a:lnTo>
                      <a:pt x="40" y="276"/>
                    </a:lnTo>
                    <a:lnTo>
                      <a:pt x="46" y="278"/>
                    </a:lnTo>
                    <a:lnTo>
                      <a:pt x="50" y="278"/>
                    </a:lnTo>
                    <a:lnTo>
                      <a:pt x="54" y="278"/>
                    </a:lnTo>
                    <a:lnTo>
                      <a:pt x="54" y="278"/>
                    </a:lnTo>
                    <a:lnTo>
                      <a:pt x="58" y="276"/>
                    </a:lnTo>
                    <a:lnTo>
                      <a:pt x="60" y="278"/>
                    </a:lnTo>
                    <a:lnTo>
                      <a:pt x="64" y="280"/>
                    </a:lnTo>
                    <a:lnTo>
                      <a:pt x="70" y="282"/>
                    </a:lnTo>
                    <a:lnTo>
                      <a:pt x="70" y="282"/>
                    </a:lnTo>
                    <a:lnTo>
                      <a:pt x="78" y="282"/>
                    </a:lnTo>
                    <a:lnTo>
                      <a:pt x="84" y="286"/>
                    </a:lnTo>
                    <a:lnTo>
                      <a:pt x="90" y="286"/>
                    </a:lnTo>
                    <a:lnTo>
                      <a:pt x="98" y="286"/>
                    </a:lnTo>
                    <a:lnTo>
                      <a:pt x="98" y="286"/>
                    </a:lnTo>
                    <a:lnTo>
                      <a:pt x="104" y="284"/>
                    </a:lnTo>
                    <a:lnTo>
                      <a:pt x="108" y="284"/>
                    </a:lnTo>
                    <a:lnTo>
                      <a:pt x="106" y="288"/>
                    </a:lnTo>
                    <a:lnTo>
                      <a:pt x="100" y="292"/>
                    </a:lnTo>
                    <a:lnTo>
                      <a:pt x="100" y="292"/>
                    </a:lnTo>
                    <a:lnTo>
                      <a:pt x="94" y="296"/>
                    </a:lnTo>
                    <a:lnTo>
                      <a:pt x="86" y="296"/>
                    </a:lnTo>
                    <a:lnTo>
                      <a:pt x="78" y="294"/>
                    </a:lnTo>
                    <a:lnTo>
                      <a:pt x="70" y="296"/>
                    </a:lnTo>
                    <a:lnTo>
                      <a:pt x="70" y="296"/>
                    </a:lnTo>
                    <a:lnTo>
                      <a:pt x="60" y="304"/>
                    </a:lnTo>
                    <a:lnTo>
                      <a:pt x="48" y="316"/>
                    </a:lnTo>
                    <a:lnTo>
                      <a:pt x="38" y="330"/>
                    </a:lnTo>
                    <a:lnTo>
                      <a:pt x="36" y="336"/>
                    </a:lnTo>
                    <a:lnTo>
                      <a:pt x="36" y="338"/>
                    </a:lnTo>
                    <a:lnTo>
                      <a:pt x="36" y="338"/>
                    </a:lnTo>
                    <a:lnTo>
                      <a:pt x="38" y="340"/>
                    </a:lnTo>
                    <a:lnTo>
                      <a:pt x="38" y="340"/>
                    </a:lnTo>
                    <a:lnTo>
                      <a:pt x="42" y="336"/>
                    </a:lnTo>
                    <a:lnTo>
                      <a:pt x="48" y="332"/>
                    </a:lnTo>
                    <a:lnTo>
                      <a:pt x="56" y="328"/>
                    </a:lnTo>
                    <a:lnTo>
                      <a:pt x="56" y="328"/>
                    </a:lnTo>
                    <a:lnTo>
                      <a:pt x="64" y="326"/>
                    </a:lnTo>
                    <a:lnTo>
                      <a:pt x="68" y="328"/>
                    </a:lnTo>
                    <a:lnTo>
                      <a:pt x="72" y="330"/>
                    </a:lnTo>
                    <a:lnTo>
                      <a:pt x="76" y="332"/>
                    </a:lnTo>
                    <a:lnTo>
                      <a:pt x="76" y="332"/>
                    </a:lnTo>
                    <a:lnTo>
                      <a:pt x="78" y="332"/>
                    </a:lnTo>
                    <a:lnTo>
                      <a:pt x="80" y="330"/>
                    </a:lnTo>
                    <a:lnTo>
                      <a:pt x="82" y="326"/>
                    </a:lnTo>
                    <a:lnTo>
                      <a:pt x="86" y="322"/>
                    </a:lnTo>
                    <a:lnTo>
                      <a:pt x="86" y="320"/>
                    </a:lnTo>
                    <a:lnTo>
                      <a:pt x="88" y="320"/>
                    </a:lnTo>
                    <a:lnTo>
                      <a:pt x="88" y="320"/>
                    </a:lnTo>
                    <a:lnTo>
                      <a:pt x="92" y="320"/>
                    </a:lnTo>
                    <a:lnTo>
                      <a:pt x="96" y="318"/>
                    </a:lnTo>
                    <a:lnTo>
                      <a:pt x="102" y="316"/>
                    </a:lnTo>
                    <a:lnTo>
                      <a:pt x="108" y="316"/>
                    </a:lnTo>
                    <a:lnTo>
                      <a:pt x="108" y="316"/>
                    </a:lnTo>
                    <a:lnTo>
                      <a:pt x="114" y="318"/>
                    </a:lnTo>
                    <a:lnTo>
                      <a:pt x="120" y="316"/>
                    </a:lnTo>
                    <a:lnTo>
                      <a:pt x="130" y="310"/>
                    </a:lnTo>
                    <a:lnTo>
                      <a:pt x="130" y="310"/>
                    </a:lnTo>
                    <a:lnTo>
                      <a:pt x="132" y="310"/>
                    </a:lnTo>
                    <a:lnTo>
                      <a:pt x="134" y="310"/>
                    </a:lnTo>
                    <a:lnTo>
                      <a:pt x="140" y="312"/>
                    </a:lnTo>
                    <a:lnTo>
                      <a:pt x="146" y="316"/>
                    </a:lnTo>
                    <a:lnTo>
                      <a:pt x="152" y="316"/>
                    </a:lnTo>
                    <a:lnTo>
                      <a:pt x="152" y="316"/>
                    </a:lnTo>
                    <a:lnTo>
                      <a:pt x="164" y="312"/>
                    </a:lnTo>
                    <a:lnTo>
                      <a:pt x="182" y="310"/>
                    </a:lnTo>
                    <a:lnTo>
                      <a:pt x="182" y="310"/>
                    </a:lnTo>
                    <a:lnTo>
                      <a:pt x="190" y="308"/>
                    </a:lnTo>
                    <a:lnTo>
                      <a:pt x="202" y="304"/>
                    </a:lnTo>
                    <a:lnTo>
                      <a:pt x="212" y="300"/>
                    </a:lnTo>
                    <a:lnTo>
                      <a:pt x="220" y="294"/>
                    </a:lnTo>
                    <a:lnTo>
                      <a:pt x="220" y="294"/>
                    </a:lnTo>
                    <a:lnTo>
                      <a:pt x="222" y="292"/>
                    </a:lnTo>
                    <a:lnTo>
                      <a:pt x="220" y="290"/>
                    </a:lnTo>
                    <a:lnTo>
                      <a:pt x="208" y="290"/>
                    </a:lnTo>
                    <a:lnTo>
                      <a:pt x="208" y="290"/>
                    </a:lnTo>
                    <a:lnTo>
                      <a:pt x="204" y="288"/>
                    </a:lnTo>
                    <a:lnTo>
                      <a:pt x="202" y="284"/>
                    </a:lnTo>
                    <a:lnTo>
                      <a:pt x="204" y="278"/>
                    </a:lnTo>
                    <a:lnTo>
                      <a:pt x="210" y="272"/>
                    </a:lnTo>
                    <a:lnTo>
                      <a:pt x="210" y="272"/>
                    </a:lnTo>
                    <a:lnTo>
                      <a:pt x="224" y="262"/>
                    </a:lnTo>
                    <a:lnTo>
                      <a:pt x="230" y="254"/>
                    </a:lnTo>
                    <a:lnTo>
                      <a:pt x="232" y="246"/>
                    </a:lnTo>
                    <a:lnTo>
                      <a:pt x="232" y="246"/>
                    </a:lnTo>
                    <a:lnTo>
                      <a:pt x="232" y="242"/>
                    </a:lnTo>
                    <a:lnTo>
                      <a:pt x="228" y="238"/>
                    </a:lnTo>
                    <a:lnTo>
                      <a:pt x="220" y="232"/>
                    </a:lnTo>
                    <a:lnTo>
                      <a:pt x="210" y="230"/>
                    </a:lnTo>
                    <a:lnTo>
                      <a:pt x="206" y="230"/>
                    </a:lnTo>
                    <a:lnTo>
                      <a:pt x="204" y="232"/>
                    </a:lnTo>
                    <a:lnTo>
                      <a:pt x="204" y="232"/>
                    </a:lnTo>
                    <a:lnTo>
                      <a:pt x="202" y="236"/>
                    </a:lnTo>
                    <a:lnTo>
                      <a:pt x="198" y="236"/>
                    </a:lnTo>
                    <a:lnTo>
                      <a:pt x="194" y="236"/>
                    </a:lnTo>
                    <a:lnTo>
                      <a:pt x="190" y="230"/>
                    </a:lnTo>
                    <a:lnTo>
                      <a:pt x="190" y="230"/>
                    </a:lnTo>
                    <a:lnTo>
                      <a:pt x="190" y="226"/>
                    </a:lnTo>
                    <a:lnTo>
                      <a:pt x="190" y="222"/>
                    </a:lnTo>
                    <a:lnTo>
                      <a:pt x="192" y="218"/>
                    </a:lnTo>
                    <a:lnTo>
                      <a:pt x="190" y="216"/>
                    </a:lnTo>
                    <a:lnTo>
                      <a:pt x="190" y="216"/>
                    </a:lnTo>
                    <a:lnTo>
                      <a:pt x="186" y="214"/>
                    </a:lnTo>
                    <a:lnTo>
                      <a:pt x="184" y="210"/>
                    </a:lnTo>
                    <a:lnTo>
                      <a:pt x="182" y="206"/>
                    </a:lnTo>
                    <a:lnTo>
                      <a:pt x="182" y="202"/>
                    </a:lnTo>
                    <a:lnTo>
                      <a:pt x="182" y="202"/>
                    </a:lnTo>
                    <a:lnTo>
                      <a:pt x="180" y="194"/>
                    </a:lnTo>
                    <a:lnTo>
                      <a:pt x="176" y="184"/>
                    </a:lnTo>
                    <a:lnTo>
                      <a:pt x="170" y="174"/>
                    </a:lnTo>
                    <a:lnTo>
                      <a:pt x="166" y="170"/>
                    </a:lnTo>
                    <a:lnTo>
                      <a:pt x="160" y="168"/>
                    </a:lnTo>
                    <a:lnTo>
                      <a:pt x="160" y="168"/>
                    </a:lnTo>
                    <a:lnTo>
                      <a:pt x="156" y="166"/>
                    </a:lnTo>
                    <a:lnTo>
                      <a:pt x="152" y="164"/>
                    </a:lnTo>
                    <a:lnTo>
                      <a:pt x="148" y="154"/>
                    </a:lnTo>
                    <a:lnTo>
                      <a:pt x="144" y="144"/>
                    </a:lnTo>
                    <a:lnTo>
                      <a:pt x="142" y="136"/>
                    </a:lnTo>
                    <a:lnTo>
                      <a:pt x="142" y="136"/>
                    </a:lnTo>
                    <a:lnTo>
                      <a:pt x="140" y="130"/>
                    </a:lnTo>
                    <a:lnTo>
                      <a:pt x="136" y="128"/>
                    </a:lnTo>
                    <a:lnTo>
                      <a:pt x="130" y="126"/>
                    </a:lnTo>
                    <a:lnTo>
                      <a:pt x="124" y="122"/>
                    </a:lnTo>
                    <a:lnTo>
                      <a:pt x="124" y="122"/>
                    </a:lnTo>
                    <a:lnTo>
                      <a:pt x="118" y="116"/>
                    </a:lnTo>
                    <a:lnTo>
                      <a:pt x="112" y="116"/>
                    </a:lnTo>
                    <a:lnTo>
                      <a:pt x="100" y="118"/>
                    </a:lnTo>
                    <a:lnTo>
                      <a:pt x="100" y="118"/>
                    </a:lnTo>
                    <a:lnTo>
                      <a:pt x="98" y="116"/>
                    </a:lnTo>
                    <a:lnTo>
                      <a:pt x="98" y="116"/>
                    </a:lnTo>
                    <a:lnTo>
                      <a:pt x="98" y="112"/>
                    </a:lnTo>
                    <a:lnTo>
                      <a:pt x="104" y="106"/>
                    </a:lnTo>
                    <a:lnTo>
                      <a:pt x="110" y="100"/>
                    </a:lnTo>
                    <a:lnTo>
                      <a:pt x="110" y="100"/>
                    </a:lnTo>
                    <a:lnTo>
                      <a:pt x="114" y="96"/>
                    </a:lnTo>
                    <a:lnTo>
                      <a:pt x="116" y="90"/>
                    </a:lnTo>
                    <a:lnTo>
                      <a:pt x="124" y="76"/>
                    </a:lnTo>
                    <a:lnTo>
                      <a:pt x="128" y="62"/>
                    </a:lnTo>
                    <a:lnTo>
                      <a:pt x="130" y="52"/>
                    </a:lnTo>
                    <a:lnTo>
                      <a:pt x="130" y="52"/>
                    </a:lnTo>
                    <a:lnTo>
                      <a:pt x="128" y="50"/>
                    </a:lnTo>
                    <a:lnTo>
                      <a:pt x="124" y="48"/>
                    </a:lnTo>
                    <a:lnTo>
                      <a:pt x="108" y="46"/>
                    </a:lnTo>
                    <a:lnTo>
                      <a:pt x="92" y="48"/>
                    </a:lnTo>
                    <a:lnTo>
                      <a:pt x="80" y="50"/>
                    </a:lnTo>
                    <a:lnTo>
                      <a:pt x="80" y="50"/>
                    </a:lnTo>
                    <a:lnTo>
                      <a:pt x="74" y="50"/>
                    </a:lnTo>
                    <a:lnTo>
                      <a:pt x="70" y="48"/>
                    </a:lnTo>
                    <a:lnTo>
                      <a:pt x="68" y="44"/>
                    </a:lnTo>
                    <a:lnTo>
                      <a:pt x="70" y="42"/>
                    </a:lnTo>
                    <a:lnTo>
                      <a:pt x="70" y="40"/>
                    </a:lnTo>
                    <a:lnTo>
                      <a:pt x="70" y="40"/>
                    </a:lnTo>
                    <a:lnTo>
                      <a:pt x="78" y="36"/>
                    </a:lnTo>
                    <a:lnTo>
                      <a:pt x="84" y="30"/>
                    </a:lnTo>
                    <a:lnTo>
                      <a:pt x="90" y="24"/>
                    </a:lnTo>
                    <a:lnTo>
                      <a:pt x="92" y="18"/>
                    </a:lnTo>
                    <a:lnTo>
                      <a:pt x="92" y="18"/>
                    </a:lnTo>
                    <a:lnTo>
                      <a:pt x="92" y="14"/>
                    </a:lnTo>
                    <a:lnTo>
                      <a:pt x="96" y="10"/>
                    </a:lnTo>
                    <a:lnTo>
                      <a:pt x="98" y="6"/>
                    </a:lnTo>
                    <a:lnTo>
                      <a:pt x="98" y="4"/>
                    </a:lnTo>
                    <a:lnTo>
                      <a:pt x="96" y="2"/>
                    </a:lnTo>
                    <a:lnTo>
                      <a:pt x="96" y="2"/>
                    </a:lnTo>
                    <a:lnTo>
                      <a:pt x="94" y="0"/>
                    </a:lnTo>
                    <a:lnTo>
                      <a:pt x="92" y="2"/>
                    </a:lnTo>
                    <a:lnTo>
                      <a:pt x="90" y="4"/>
                    </a:lnTo>
                    <a:lnTo>
                      <a:pt x="86" y="8"/>
                    </a:lnTo>
                    <a:lnTo>
                      <a:pt x="84" y="12"/>
                    </a:lnTo>
                    <a:lnTo>
                      <a:pt x="84" y="12"/>
                    </a:lnTo>
                    <a:lnTo>
                      <a:pt x="78" y="16"/>
                    </a:lnTo>
                    <a:lnTo>
                      <a:pt x="72" y="16"/>
                    </a:lnTo>
                    <a:lnTo>
                      <a:pt x="54" y="14"/>
                    </a:lnTo>
                    <a:lnTo>
                      <a:pt x="54" y="14"/>
                    </a:lnTo>
                    <a:lnTo>
                      <a:pt x="50" y="14"/>
                    </a:lnTo>
                    <a:lnTo>
                      <a:pt x="46" y="14"/>
                    </a:lnTo>
                    <a:lnTo>
                      <a:pt x="40" y="22"/>
                    </a:lnTo>
                    <a:lnTo>
                      <a:pt x="38" y="30"/>
                    </a:lnTo>
                    <a:lnTo>
                      <a:pt x="38" y="36"/>
                    </a:lnTo>
                    <a:lnTo>
                      <a:pt x="38" y="36"/>
                    </a:lnTo>
                    <a:lnTo>
                      <a:pt x="36" y="42"/>
                    </a:lnTo>
                    <a:lnTo>
                      <a:pt x="30" y="46"/>
                    </a:lnTo>
                    <a:lnTo>
                      <a:pt x="26" y="50"/>
                    </a:lnTo>
                    <a:lnTo>
                      <a:pt x="24" y="52"/>
                    </a:lnTo>
                    <a:lnTo>
                      <a:pt x="26" y="54"/>
                    </a:lnTo>
                    <a:lnTo>
                      <a:pt x="26" y="54"/>
                    </a:lnTo>
                    <a:lnTo>
                      <a:pt x="26" y="60"/>
                    </a:lnTo>
                    <a:lnTo>
                      <a:pt x="24" y="62"/>
                    </a:lnTo>
                    <a:lnTo>
                      <a:pt x="22" y="64"/>
                    </a:lnTo>
                    <a:lnTo>
                      <a:pt x="18" y="62"/>
                    </a:lnTo>
                    <a:lnTo>
                      <a:pt x="18" y="62"/>
                    </a:lnTo>
                    <a:lnTo>
                      <a:pt x="12" y="56"/>
                    </a:lnTo>
                    <a:lnTo>
                      <a:pt x="8" y="54"/>
                    </a:lnTo>
                    <a:lnTo>
                      <a:pt x="2" y="56"/>
                    </a:lnTo>
                    <a:lnTo>
                      <a:pt x="2" y="56"/>
                    </a:lnTo>
                    <a:lnTo>
                      <a:pt x="0" y="60"/>
                    </a:lnTo>
                    <a:lnTo>
                      <a:pt x="0" y="62"/>
                    </a:lnTo>
                    <a:lnTo>
                      <a:pt x="4" y="66"/>
                    </a:lnTo>
                    <a:lnTo>
                      <a:pt x="12" y="70"/>
                    </a:lnTo>
                    <a:lnTo>
                      <a:pt x="22" y="72"/>
                    </a:lnTo>
                    <a:lnTo>
                      <a:pt x="22" y="7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9" name="Google Shape;10504;p178">
                <a:extLst>
                  <a:ext uri="{FF2B5EF4-FFF2-40B4-BE49-F238E27FC236}">
                    <a16:creationId xmlns:a16="http://schemas.microsoft.com/office/drawing/2014/main" id="{87A7EBF2-D392-7B0B-CEDD-948D67DBD97E}"/>
                  </a:ext>
                </a:extLst>
              </p:cNvPr>
              <p:cNvSpPr/>
              <p:nvPr/>
            </p:nvSpPr>
            <p:spPr>
              <a:xfrm>
                <a:off x="7772400" y="1635125"/>
                <a:ext cx="63500" cy="60325"/>
              </a:xfrm>
              <a:custGeom>
                <a:avLst/>
                <a:gdLst/>
                <a:ahLst/>
                <a:cxnLst/>
                <a:rect l="l" t="t" r="r" b="b"/>
                <a:pathLst>
                  <a:path w="40" h="38" extrusionOk="0">
                    <a:moveTo>
                      <a:pt x="20" y="24"/>
                    </a:moveTo>
                    <a:lnTo>
                      <a:pt x="20" y="24"/>
                    </a:lnTo>
                    <a:lnTo>
                      <a:pt x="26" y="26"/>
                    </a:lnTo>
                    <a:lnTo>
                      <a:pt x="30" y="32"/>
                    </a:lnTo>
                    <a:lnTo>
                      <a:pt x="36" y="36"/>
                    </a:lnTo>
                    <a:lnTo>
                      <a:pt x="40" y="38"/>
                    </a:lnTo>
                    <a:lnTo>
                      <a:pt x="40" y="38"/>
                    </a:lnTo>
                    <a:lnTo>
                      <a:pt x="40" y="34"/>
                    </a:lnTo>
                    <a:lnTo>
                      <a:pt x="36" y="28"/>
                    </a:lnTo>
                    <a:lnTo>
                      <a:pt x="22" y="14"/>
                    </a:lnTo>
                    <a:lnTo>
                      <a:pt x="22" y="14"/>
                    </a:lnTo>
                    <a:lnTo>
                      <a:pt x="14" y="2"/>
                    </a:lnTo>
                    <a:lnTo>
                      <a:pt x="10" y="0"/>
                    </a:lnTo>
                    <a:lnTo>
                      <a:pt x="4" y="0"/>
                    </a:lnTo>
                    <a:lnTo>
                      <a:pt x="4" y="0"/>
                    </a:lnTo>
                    <a:lnTo>
                      <a:pt x="2" y="2"/>
                    </a:lnTo>
                    <a:lnTo>
                      <a:pt x="0" y="4"/>
                    </a:lnTo>
                    <a:lnTo>
                      <a:pt x="6" y="12"/>
                    </a:lnTo>
                    <a:lnTo>
                      <a:pt x="14" y="20"/>
                    </a:lnTo>
                    <a:lnTo>
                      <a:pt x="20" y="24"/>
                    </a:lnTo>
                    <a:lnTo>
                      <a:pt x="20" y="2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0" name="Google Shape;10505;p178">
                <a:extLst>
                  <a:ext uri="{FF2B5EF4-FFF2-40B4-BE49-F238E27FC236}">
                    <a16:creationId xmlns:a16="http://schemas.microsoft.com/office/drawing/2014/main" id="{CC5AE636-CBF5-C89C-8A81-4DC5A35A971F}"/>
                  </a:ext>
                </a:extLst>
              </p:cNvPr>
              <p:cNvSpPr/>
              <p:nvPr/>
            </p:nvSpPr>
            <p:spPr>
              <a:xfrm>
                <a:off x="11969750" y="5232400"/>
                <a:ext cx="98425" cy="76200"/>
              </a:xfrm>
              <a:custGeom>
                <a:avLst/>
                <a:gdLst/>
                <a:ahLst/>
                <a:cxnLst/>
                <a:rect l="l" t="t" r="r" b="b"/>
                <a:pathLst>
                  <a:path w="62" h="48" extrusionOk="0">
                    <a:moveTo>
                      <a:pt x="48" y="34"/>
                    </a:moveTo>
                    <a:lnTo>
                      <a:pt x="48" y="34"/>
                    </a:lnTo>
                    <a:lnTo>
                      <a:pt x="50" y="26"/>
                    </a:lnTo>
                    <a:lnTo>
                      <a:pt x="56" y="18"/>
                    </a:lnTo>
                    <a:lnTo>
                      <a:pt x="62" y="10"/>
                    </a:lnTo>
                    <a:lnTo>
                      <a:pt x="62" y="6"/>
                    </a:lnTo>
                    <a:lnTo>
                      <a:pt x="62" y="2"/>
                    </a:lnTo>
                    <a:lnTo>
                      <a:pt x="62" y="2"/>
                    </a:lnTo>
                    <a:lnTo>
                      <a:pt x="60" y="0"/>
                    </a:lnTo>
                    <a:lnTo>
                      <a:pt x="58" y="0"/>
                    </a:lnTo>
                    <a:lnTo>
                      <a:pt x="48" y="0"/>
                    </a:lnTo>
                    <a:lnTo>
                      <a:pt x="28" y="0"/>
                    </a:lnTo>
                    <a:lnTo>
                      <a:pt x="28" y="0"/>
                    </a:lnTo>
                    <a:lnTo>
                      <a:pt x="18" y="2"/>
                    </a:lnTo>
                    <a:lnTo>
                      <a:pt x="12" y="6"/>
                    </a:lnTo>
                    <a:lnTo>
                      <a:pt x="8" y="10"/>
                    </a:lnTo>
                    <a:lnTo>
                      <a:pt x="4" y="16"/>
                    </a:lnTo>
                    <a:lnTo>
                      <a:pt x="0" y="22"/>
                    </a:lnTo>
                    <a:lnTo>
                      <a:pt x="0" y="30"/>
                    </a:lnTo>
                    <a:lnTo>
                      <a:pt x="2" y="36"/>
                    </a:lnTo>
                    <a:lnTo>
                      <a:pt x="2" y="36"/>
                    </a:lnTo>
                    <a:lnTo>
                      <a:pt x="6" y="44"/>
                    </a:lnTo>
                    <a:lnTo>
                      <a:pt x="14" y="48"/>
                    </a:lnTo>
                    <a:lnTo>
                      <a:pt x="20" y="48"/>
                    </a:lnTo>
                    <a:lnTo>
                      <a:pt x="28" y="48"/>
                    </a:lnTo>
                    <a:lnTo>
                      <a:pt x="36" y="46"/>
                    </a:lnTo>
                    <a:lnTo>
                      <a:pt x="42" y="42"/>
                    </a:lnTo>
                    <a:lnTo>
                      <a:pt x="46" y="38"/>
                    </a:lnTo>
                    <a:lnTo>
                      <a:pt x="48" y="34"/>
                    </a:lnTo>
                    <a:lnTo>
                      <a:pt x="48" y="3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1" name="Google Shape;10506;p178">
                <a:extLst>
                  <a:ext uri="{FF2B5EF4-FFF2-40B4-BE49-F238E27FC236}">
                    <a16:creationId xmlns:a16="http://schemas.microsoft.com/office/drawing/2014/main" id="{0199F07E-B239-9A85-6CF8-8B35D62F599F}"/>
                  </a:ext>
                </a:extLst>
              </p:cNvPr>
              <p:cNvSpPr/>
              <p:nvPr/>
            </p:nvSpPr>
            <p:spPr>
              <a:xfrm>
                <a:off x="13973175" y="6359525"/>
                <a:ext cx="60325" cy="66675"/>
              </a:xfrm>
              <a:custGeom>
                <a:avLst/>
                <a:gdLst/>
                <a:ahLst/>
                <a:cxnLst/>
                <a:rect l="l" t="t" r="r" b="b"/>
                <a:pathLst>
                  <a:path w="38" h="42" extrusionOk="0">
                    <a:moveTo>
                      <a:pt x="0" y="2"/>
                    </a:moveTo>
                    <a:lnTo>
                      <a:pt x="0" y="2"/>
                    </a:lnTo>
                    <a:lnTo>
                      <a:pt x="0" y="6"/>
                    </a:lnTo>
                    <a:lnTo>
                      <a:pt x="4" y="12"/>
                    </a:lnTo>
                    <a:lnTo>
                      <a:pt x="14" y="26"/>
                    </a:lnTo>
                    <a:lnTo>
                      <a:pt x="24" y="38"/>
                    </a:lnTo>
                    <a:lnTo>
                      <a:pt x="30" y="42"/>
                    </a:lnTo>
                    <a:lnTo>
                      <a:pt x="34" y="40"/>
                    </a:lnTo>
                    <a:lnTo>
                      <a:pt x="34" y="40"/>
                    </a:lnTo>
                    <a:lnTo>
                      <a:pt x="36" y="38"/>
                    </a:lnTo>
                    <a:lnTo>
                      <a:pt x="38" y="36"/>
                    </a:lnTo>
                    <a:lnTo>
                      <a:pt x="36" y="30"/>
                    </a:lnTo>
                    <a:lnTo>
                      <a:pt x="32" y="22"/>
                    </a:lnTo>
                    <a:lnTo>
                      <a:pt x="24" y="14"/>
                    </a:lnTo>
                    <a:lnTo>
                      <a:pt x="8" y="4"/>
                    </a:lnTo>
                    <a:lnTo>
                      <a:pt x="4" y="0"/>
                    </a:lnTo>
                    <a:lnTo>
                      <a:pt x="2" y="0"/>
                    </a:lnTo>
                    <a:lnTo>
                      <a:pt x="0" y="2"/>
                    </a:lnTo>
                    <a:lnTo>
                      <a:pt x="0" y="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2" name="Google Shape;10507;p178">
                <a:extLst>
                  <a:ext uri="{FF2B5EF4-FFF2-40B4-BE49-F238E27FC236}">
                    <a16:creationId xmlns:a16="http://schemas.microsoft.com/office/drawing/2014/main" id="{73D66B13-065F-C65C-595C-0A003274E13E}"/>
                  </a:ext>
                </a:extLst>
              </p:cNvPr>
              <p:cNvSpPr/>
              <p:nvPr/>
            </p:nvSpPr>
            <p:spPr>
              <a:xfrm>
                <a:off x="12779375" y="6032500"/>
                <a:ext cx="63500" cy="104775"/>
              </a:xfrm>
              <a:custGeom>
                <a:avLst/>
                <a:gdLst/>
                <a:ahLst/>
                <a:cxnLst/>
                <a:rect l="l" t="t" r="r" b="b"/>
                <a:pathLst>
                  <a:path w="40" h="66" extrusionOk="0">
                    <a:moveTo>
                      <a:pt x="22" y="16"/>
                    </a:moveTo>
                    <a:lnTo>
                      <a:pt x="22" y="16"/>
                    </a:lnTo>
                    <a:lnTo>
                      <a:pt x="22" y="10"/>
                    </a:lnTo>
                    <a:lnTo>
                      <a:pt x="18" y="2"/>
                    </a:lnTo>
                    <a:lnTo>
                      <a:pt x="16" y="0"/>
                    </a:lnTo>
                    <a:lnTo>
                      <a:pt x="12" y="0"/>
                    </a:lnTo>
                    <a:lnTo>
                      <a:pt x="8" y="2"/>
                    </a:lnTo>
                    <a:lnTo>
                      <a:pt x="4" y="6"/>
                    </a:lnTo>
                    <a:lnTo>
                      <a:pt x="4" y="6"/>
                    </a:lnTo>
                    <a:lnTo>
                      <a:pt x="0" y="14"/>
                    </a:lnTo>
                    <a:lnTo>
                      <a:pt x="0" y="24"/>
                    </a:lnTo>
                    <a:lnTo>
                      <a:pt x="0" y="34"/>
                    </a:lnTo>
                    <a:lnTo>
                      <a:pt x="2" y="44"/>
                    </a:lnTo>
                    <a:lnTo>
                      <a:pt x="6" y="52"/>
                    </a:lnTo>
                    <a:lnTo>
                      <a:pt x="10" y="60"/>
                    </a:lnTo>
                    <a:lnTo>
                      <a:pt x="14" y="64"/>
                    </a:lnTo>
                    <a:lnTo>
                      <a:pt x="18" y="66"/>
                    </a:lnTo>
                    <a:lnTo>
                      <a:pt x="18" y="66"/>
                    </a:lnTo>
                    <a:lnTo>
                      <a:pt x="20" y="64"/>
                    </a:lnTo>
                    <a:lnTo>
                      <a:pt x="22" y="62"/>
                    </a:lnTo>
                    <a:lnTo>
                      <a:pt x="20" y="54"/>
                    </a:lnTo>
                    <a:lnTo>
                      <a:pt x="20" y="50"/>
                    </a:lnTo>
                    <a:lnTo>
                      <a:pt x="20" y="46"/>
                    </a:lnTo>
                    <a:lnTo>
                      <a:pt x="24" y="44"/>
                    </a:lnTo>
                    <a:lnTo>
                      <a:pt x="28" y="44"/>
                    </a:lnTo>
                    <a:lnTo>
                      <a:pt x="28" y="44"/>
                    </a:lnTo>
                    <a:lnTo>
                      <a:pt x="34" y="44"/>
                    </a:lnTo>
                    <a:lnTo>
                      <a:pt x="38" y="44"/>
                    </a:lnTo>
                    <a:lnTo>
                      <a:pt x="40" y="42"/>
                    </a:lnTo>
                    <a:lnTo>
                      <a:pt x="40" y="38"/>
                    </a:lnTo>
                    <a:lnTo>
                      <a:pt x="38" y="24"/>
                    </a:lnTo>
                    <a:lnTo>
                      <a:pt x="38" y="24"/>
                    </a:lnTo>
                    <a:lnTo>
                      <a:pt x="38" y="20"/>
                    </a:lnTo>
                    <a:lnTo>
                      <a:pt x="36" y="18"/>
                    </a:lnTo>
                    <a:lnTo>
                      <a:pt x="30" y="18"/>
                    </a:lnTo>
                    <a:lnTo>
                      <a:pt x="24" y="18"/>
                    </a:lnTo>
                    <a:lnTo>
                      <a:pt x="22" y="18"/>
                    </a:lnTo>
                    <a:lnTo>
                      <a:pt x="22" y="16"/>
                    </a:lnTo>
                    <a:lnTo>
                      <a:pt x="22" y="1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63" name="Google Shape;10508;p178">
                <a:extLst>
                  <a:ext uri="{FF2B5EF4-FFF2-40B4-BE49-F238E27FC236}">
                    <a16:creationId xmlns:a16="http://schemas.microsoft.com/office/drawing/2014/main" id="{408A83C0-4EDA-71F1-DFB1-D9D5B0D87CE8}"/>
                  </a:ext>
                </a:extLst>
              </p:cNvPr>
              <p:cNvSpPr/>
              <p:nvPr/>
            </p:nvSpPr>
            <p:spPr>
              <a:xfrm>
                <a:off x="14138275" y="6457950"/>
                <a:ext cx="60325" cy="34925"/>
              </a:xfrm>
              <a:custGeom>
                <a:avLst/>
                <a:gdLst/>
                <a:ahLst/>
                <a:cxnLst/>
                <a:rect l="l" t="t" r="r" b="b"/>
                <a:pathLst>
                  <a:path w="38" h="22" extrusionOk="0">
                    <a:moveTo>
                      <a:pt x="0" y="2"/>
                    </a:moveTo>
                    <a:lnTo>
                      <a:pt x="0" y="2"/>
                    </a:lnTo>
                    <a:lnTo>
                      <a:pt x="2" y="4"/>
                    </a:lnTo>
                    <a:lnTo>
                      <a:pt x="6" y="8"/>
                    </a:lnTo>
                    <a:lnTo>
                      <a:pt x="16" y="16"/>
                    </a:lnTo>
                    <a:lnTo>
                      <a:pt x="30" y="22"/>
                    </a:lnTo>
                    <a:lnTo>
                      <a:pt x="36" y="22"/>
                    </a:lnTo>
                    <a:lnTo>
                      <a:pt x="38" y="22"/>
                    </a:lnTo>
                    <a:lnTo>
                      <a:pt x="38" y="22"/>
                    </a:lnTo>
                    <a:lnTo>
                      <a:pt x="38" y="20"/>
                    </a:lnTo>
                    <a:lnTo>
                      <a:pt x="36" y="16"/>
                    </a:lnTo>
                    <a:lnTo>
                      <a:pt x="22" y="6"/>
                    </a:lnTo>
                    <a:lnTo>
                      <a:pt x="8" y="0"/>
                    </a:lnTo>
                    <a:lnTo>
                      <a:pt x="2" y="0"/>
                    </a:lnTo>
                    <a:lnTo>
                      <a:pt x="0" y="2"/>
                    </a:lnTo>
                    <a:lnTo>
                      <a:pt x="0" y="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16" name="Google Shape;10509;p178">
                <a:extLst>
                  <a:ext uri="{FF2B5EF4-FFF2-40B4-BE49-F238E27FC236}">
                    <a16:creationId xmlns:a16="http://schemas.microsoft.com/office/drawing/2014/main" id="{A058A00D-D484-58A6-F200-F8E25FE8F065}"/>
                  </a:ext>
                </a:extLst>
              </p:cNvPr>
              <p:cNvSpPr/>
              <p:nvPr/>
            </p:nvSpPr>
            <p:spPr>
              <a:xfrm>
                <a:off x="14236700" y="6489700"/>
                <a:ext cx="34925" cy="60325"/>
              </a:xfrm>
              <a:custGeom>
                <a:avLst/>
                <a:gdLst/>
                <a:ahLst/>
                <a:cxnLst/>
                <a:rect l="l" t="t" r="r" b="b"/>
                <a:pathLst>
                  <a:path w="22" h="38" extrusionOk="0">
                    <a:moveTo>
                      <a:pt x="0" y="0"/>
                    </a:moveTo>
                    <a:lnTo>
                      <a:pt x="0" y="0"/>
                    </a:lnTo>
                    <a:lnTo>
                      <a:pt x="0" y="6"/>
                    </a:lnTo>
                    <a:lnTo>
                      <a:pt x="0" y="12"/>
                    </a:lnTo>
                    <a:lnTo>
                      <a:pt x="8" y="24"/>
                    </a:lnTo>
                    <a:lnTo>
                      <a:pt x="16" y="34"/>
                    </a:lnTo>
                    <a:lnTo>
                      <a:pt x="22" y="38"/>
                    </a:lnTo>
                    <a:lnTo>
                      <a:pt x="22" y="38"/>
                    </a:lnTo>
                    <a:lnTo>
                      <a:pt x="22" y="36"/>
                    </a:lnTo>
                    <a:lnTo>
                      <a:pt x="20" y="30"/>
                    </a:lnTo>
                    <a:lnTo>
                      <a:pt x="14" y="16"/>
                    </a:lnTo>
                    <a:lnTo>
                      <a:pt x="6" y="2"/>
                    </a:lnTo>
                    <a:lnTo>
                      <a:pt x="2" y="0"/>
                    </a:lnTo>
                    <a:lnTo>
                      <a:pt x="2" y="0"/>
                    </a:lnTo>
                    <a:lnTo>
                      <a:pt x="0" y="0"/>
                    </a:lnTo>
                    <a:lnTo>
                      <a:pt x="0" y="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17" name="Google Shape;10510;p178">
                <a:extLst>
                  <a:ext uri="{FF2B5EF4-FFF2-40B4-BE49-F238E27FC236}">
                    <a16:creationId xmlns:a16="http://schemas.microsoft.com/office/drawing/2014/main" id="{62966EED-2157-102D-4BB1-3ADBE80D24BD}"/>
                  </a:ext>
                </a:extLst>
              </p:cNvPr>
              <p:cNvSpPr/>
              <p:nvPr/>
            </p:nvSpPr>
            <p:spPr>
              <a:xfrm>
                <a:off x="12807950" y="6238875"/>
                <a:ext cx="120650" cy="47625"/>
              </a:xfrm>
              <a:custGeom>
                <a:avLst/>
                <a:gdLst/>
                <a:ahLst/>
                <a:cxnLst/>
                <a:rect l="l" t="t" r="r" b="b"/>
                <a:pathLst>
                  <a:path w="76" h="30" extrusionOk="0">
                    <a:moveTo>
                      <a:pt x="0" y="14"/>
                    </a:moveTo>
                    <a:lnTo>
                      <a:pt x="0" y="14"/>
                    </a:lnTo>
                    <a:lnTo>
                      <a:pt x="2" y="16"/>
                    </a:lnTo>
                    <a:lnTo>
                      <a:pt x="4" y="18"/>
                    </a:lnTo>
                    <a:lnTo>
                      <a:pt x="14" y="20"/>
                    </a:lnTo>
                    <a:lnTo>
                      <a:pt x="38" y="18"/>
                    </a:lnTo>
                    <a:lnTo>
                      <a:pt x="38" y="18"/>
                    </a:lnTo>
                    <a:lnTo>
                      <a:pt x="48" y="20"/>
                    </a:lnTo>
                    <a:lnTo>
                      <a:pt x="58" y="24"/>
                    </a:lnTo>
                    <a:lnTo>
                      <a:pt x="66" y="28"/>
                    </a:lnTo>
                    <a:lnTo>
                      <a:pt x="72" y="30"/>
                    </a:lnTo>
                    <a:lnTo>
                      <a:pt x="72" y="30"/>
                    </a:lnTo>
                    <a:lnTo>
                      <a:pt x="74" y="30"/>
                    </a:lnTo>
                    <a:lnTo>
                      <a:pt x="76" y="28"/>
                    </a:lnTo>
                    <a:lnTo>
                      <a:pt x="76" y="24"/>
                    </a:lnTo>
                    <a:lnTo>
                      <a:pt x="74" y="20"/>
                    </a:lnTo>
                    <a:lnTo>
                      <a:pt x="70" y="14"/>
                    </a:lnTo>
                    <a:lnTo>
                      <a:pt x="66" y="10"/>
                    </a:lnTo>
                    <a:lnTo>
                      <a:pt x="60" y="6"/>
                    </a:lnTo>
                    <a:lnTo>
                      <a:pt x="54" y="4"/>
                    </a:lnTo>
                    <a:lnTo>
                      <a:pt x="54" y="4"/>
                    </a:lnTo>
                    <a:lnTo>
                      <a:pt x="44" y="2"/>
                    </a:lnTo>
                    <a:lnTo>
                      <a:pt x="36" y="0"/>
                    </a:lnTo>
                    <a:lnTo>
                      <a:pt x="18" y="2"/>
                    </a:lnTo>
                    <a:lnTo>
                      <a:pt x="10" y="4"/>
                    </a:lnTo>
                    <a:lnTo>
                      <a:pt x="4" y="6"/>
                    </a:lnTo>
                    <a:lnTo>
                      <a:pt x="0" y="10"/>
                    </a:lnTo>
                    <a:lnTo>
                      <a:pt x="0" y="14"/>
                    </a:lnTo>
                    <a:lnTo>
                      <a:pt x="0" y="1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18" name="Google Shape;10511;p178">
                <a:extLst>
                  <a:ext uri="{FF2B5EF4-FFF2-40B4-BE49-F238E27FC236}">
                    <a16:creationId xmlns:a16="http://schemas.microsoft.com/office/drawing/2014/main" id="{B3120E9B-30E0-DD46-AD0E-576924CAEDDA}"/>
                  </a:ext>
                </a:extLst>
              </p:cNvPr>
              <p:cNvSpPr/>
              <p:nvPr/>
            </p:nvSpPr>
            <p:spPr>
              <a:xfrm>
                <a:off x="13420725" y="3486150"/>
                <a:ext cx="114300" cy="469900"/>
              </a:xfrm>
              <a:custGeom>
                <a:avLst/>
                <a:gdLst/>
                <a:ahLst/>
                <a:cxnLst/>
                <a:rect l="l" t="t" r="r" b="b"/>
                <a:pathLst>
                  <a:path w="72" h="296" extrusionOk="0">
                    <a:moveTo>
                      <a:pt x="10" y="112"/>
                    </a:moveTo>
                    <a:lnTo>
                      <a:pt x="10" y="112"/>
                    </a:lnTo>
                    <a:lnTo>
                      <a:pt x="12" y="120"/>
                    </a:lnTo>
                    <a:lnTo>
                      <a:pt x="12" y="132"/>
                    </a:lnTo>
                    <a:lnTo>
                      <a:pt x="8" y="164"/>
                    </a:lnTo>
                    <a:lnTo>
                      <a:pt x="6" y="196"/>
                    </a:lnTo>
                    <a:lnTo>
                      <a:pt x="6" y="210"/>
                    </a:lnTo>
                    <a:lnTo>
                      <a:pt x="8" y="216"/>
                    </a:lnTo>
                    <a:lnTo>
                      <a:pt x="8" y="216"/>
                    </a:lnTo>
                    <a:lnTo>
                      <a:pt x="8" y="224"/>
                    </a:lnTo>
                    <a:lnTo>
                      <a:pt x="8" y="234"/>
                    </a:lnTo>
                    <a:lnTo>
                      <a:pt x="6" y="258"/>
                    </a:lnTo>
                    <a:lnTo>
                      <a:pt x="2" y="280"/>
                    </a:lnTo>
                    <a:lnTo>
                      <a:pt x="2" y="288"/>
                    </a:lnTo>
                    <a:lnTo>
                      <a:pt x="2" y="294"/>
                    </a:lnTo>
                    <a:lnTo>
                      <a:pt x="2" y="294"/>
                    </a:lnTo>
                    <a:lnTo>
                      <a:pt x="6" y="296"/>
                    </a:lnTo>
                    <a:lnTo>
                      <a:pt x="8" y="296"/>
                    </a:lnTo>
                    <a:lnTo>
                      <a:pt x="10" y="290"/>
                    </a:lnTo>
                    <a:lnTo>
                      <a:pt x="12" y="280"/>
                    </a:lnTo>
                    <a:lnTo>
                      <a:pt x="16" y="278"/>
                    </a:lnTo>
                    <a:lnTo>
                      <a:pt x="20" y="276"/>
                    </a:lnTo>
                    <a:lnTo>
                      <a:pt x="20" y="276"/>
                    </a:lnTo>
                    <a:lnTo>
                      <a:pt x="26" y="276"/>
                    </a:lnTo>
                    <a:lnTo>
                      <a:pt x="28" y="278"/>
                    </a:lnTo>
                    <a:lnTo>
                      <a:pt x="34" y="284"/>
                    </a:lnTo>
                    <a:lnTo>
                      <a:pt x="38" y="290"/>
                    </a:lnTo>
                    <a:lnTo>
                      <a:pt x="40" y="294"/>
                    </a:lnTo>
                    <a:lnTo>
                      <a:pt x="44" y="296"/>
                    </a:lnTo>
                    <a:lnTo>
                      <a:pt x="44" y="296"/>
                    </a:lnTo>
                    <a:lnTo>
                      <a:pt x="46" y="296"/>
                    </a:lnTo>
                    <a:lnTo>
                      <a:pt x="48" y="294"/>
                    </a:lnTo>
                    <a:lnTo>
                      <a:pt x="48" y="284"/>
                    </a:lnTo>
                    <a:lnTo>
                      <a:pt x="44" y="276"/>
                    </a:lnTo>
                    <a:lnTo>
                      <a:pt x="42" y="272"/>
                    </a:lnTo>
                    <a:lnTo>
                      <a:pt x="38" y="272"/>
                    </a:lnTo>
                    <a:lnTo>
                      <a:pt x="38" y="272"/>
                    </a:lnTo>
                    <a:lnTo>
                      <a:pt x="36" y="272"/>
                    </a:lnTo>
                    <a:lnTo>
                      <a:pt x="34" y="268"/>
                    </a:lnTo>
                    <a:lnTo>
                      <a:pt x="28" y="260"/>
                    </a:lnTo>
                    <a:lnTo>
                      <a:pt x="20" y="240"/>
                    </a:lnTo>
                    <a:lnTo>
                      <a:pt x="20" y="240"/>
                    </a:lnTo>
                    <a:lnTo>
                      <a:pt x="20" y="234"/>
                    </a:lnTo>
                    <a:lnTo>
                      <a:pt x="20" y="230"/>
                    </a:lnTo>
                    <a:lnTo>
                      <a:pt x="22" y="218"/>
                    </a:lnTo>
                    <a:lnTo>
                      <a:pt x="26" y="206"/>
                    </a:lnTo>
                    <a:lnTo>
                      <a:pt x="28" y="194"/>
                    </a:lnTo>
                    <a:lnTo>
                      <a:pt x="28" y="194"/>
                    </a:lnTo>
                    <a:lnTo>
                      <a:pt x="30" y="190"/>
                    </a:lnTo>
                    <a:lnTo>
                      <a:pt x="32" y="186"/>
                    </a:lnTo>
                    <a:lnTo>
                      <a:pt x="36" y="184"/>
                    </a:lnTo>
                    <a:lnTo>
                      <a:pt x="40" y="182"/>
                    </a:lnTo>
                    <a:lnTo>
                      <a:pt x="50" y="184"/>
                    </a:lnTo>
                    <a:lnTo>
                      <a:pt x="56" y="188"/>
                    </a:lnTo>
                    <a:lnTo>
                      <a:pt x="60" y="192"/>
                    </a:lnTo>
                    <a:lnTo>
                      <a:pt x="60" y="192"/>
                    </a:lnTo>
                    <a:lnTo>
                      <a:pt x="68" y="198"/>
                    </a:lnTo>
                    <a:lnTo>
                      <a:pt x="70" y="198"/>
                    </a:lnTo>
                    <a:lnTo>
                      <a:pt x="72" y="198"/>
                    </a:lnTo>
                    <a:lnTo>
                      <a:pt x="72" y="194"/>
                    </a:lnTo>
                    <a:lnTo>
                      <a:pt x="70" y="186"/>
                    </a:lnTo>
                    <a:lnTo>
                      <a:pt x="70" y="186"/>
                    </a:lnTo>
                    <a:lnTo>
                      <a:pt x="64" y="172"/>
                    </a:lnTo>
                    <a:lnTo>
                      <a:pt x="56" y="144"/>
                    </a:lnTo>
                    <a:lnTo>
                      <a:pt x="48" y="114"/>
                    </a:lnTo>
                    <a:lnTo>
                      <a:pt x="40" y="90"/>
                    </a:lnTo>
                    <a:lnTo>
                      <a:pt x="40" y="90"/>
                    </a:lnTo>
                    <a:lnTo>
                      <a:pt x="38" y="82"/>
                    </a:lnTo>
                    <a:lnTo>
                      <a:pt x="38" y="72"/>
                    </a:lnTo>
                    <a:lnTo>
                      <a:pt x="42" y="56"/>
                    </a:lnTo>
                    <a:lnTo>
                      <a:pt x="44" y="50"/>
                    </a:lnTo>
                    <a:lnTo>
                      <a:pt x="44" y="42"/>
                    </a:lnTo>
                    <a:lnTo>
                      <a:pt x="42" y="38"/>
                    </a:lnTo>
                    <a:lnTo>
                      <a:pt x="38" y="32"/>
                    </a:lnTo>
                    <a:lnTo>
                      <a:pt x="38" y="32"/>
                    </a:lnTo>
                    <a:lnTo>
                      <a:pt x="32" y="28"/>
                    </a:lnTo>
                    <a:lnTo>
                      <a:pt x="28" y="22"/>
                    </a:lnTo>
                    <a:lnTo>
                      <a:pt x="26" y="10"/>
                    </a:lnTo>
                    <a:lnTo>
                      <a:pt x="24" y="2"/>
                    </a:lnTo>
                    <a:lnTo>
                      <a:pt x="22" y="0"/>
                    </a:lnTo>
                    <a:lnTo>
                      <a:pt x="20" y="0"/>
                    </a:lnTo>
                    <a:lnTo>
                      <a:pt x="20" y="0"/>
                    </a:lnTo>
                    <a:lnTo>
                      <a:pt x="18" y="2"/>
                    </a:lnTo>
                    <a:lnTo>
                      <a:pt x="16" y="6"/>
                    </a:lnTo>
                    <a:lnTo>
                      <a:pt x="14" y="16"/>
                    </a:lnTo>
                    <a:lnTo>
                      <a:pt x="12" y="24"/>
                    </a:lnTo>
                    <a:lnTo>
                      <a:pt x="10" y="26"/>
                    </a:lnTo>
                    <a:lnTo>
                      <a:pt x="6" y="28"/>
                    </a:lnTo>
                    <a:lnTo>
                      <a:pt x="6" y="28"/>
                    </a:lnTo>
                    <a:lnTo>
                      <a:pt x="2" y="30"/>
                    </a:lnTo>
                    <a:lnTo>
                      <a:pt x="2" y="32"/>
                    </a:lnTo>
                    <a:lnTo>
                      <a:pt x="0" y="38"/>
                    </a:lnTo>
                    <a:lnTo>
                      <a:pt x="2" y="46"/>
                    </a:lnTo>
                    <a:lnTo>
                      <a:pt x="2" y="52"/>
                    </a:lnTo>
                    <a:lnTo>
                      <a:pt x="2" y="58"/>
                    </a:lnTo>
                    <a:lnTo>
                      <a:pt x="2" y="58"/>
                    </a:lnTo>
                    <a:lnTo>
                      <a:pt x="0" y="72"/>
                    </a:lnTo>
                    <a:lnTo>
                      <a:pt x="2" y="86"/>
                    </a:lnTo>
                    <a:lnTo>
                      <a:pt x="6" y="100"/>
                    </a:lnTo>
                    <a:lnTo>
                      <a:pt x="10" y="112"/>
                    </a:lnTo>
                    <a:lnTo>
                      <a:pt x="10" y="11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19" name="Google Shape;10512;p178">
                <a:extLst>
                  <a:ext uri="{FF2B5EF4-FFF2-40B4-BE49-F238E27FC236}">
                    <a16:creationId xmlns:a16="http://schemas.microsoft.com/office/drawing/2014/main" id="{F60975AD-2B8C-7A6A-9566-44B83B33B05D}"/>
                  </a:ext>
                </a:extLst>
              </p:cNvPr>
              <p:cNvSpPr/>
              <p:nvPr/>
            </p:nvSpPr>
            <p:spPr>
              <a:xfrm>
                <a:off x="12934950" y="6134100"/>
                <a:ext cx="850900" cy="450850"/>
              </a:xfrm>
              <a:custGeom>
                <a:avLst/>
                <a:gdLst/>
                <a:ahLst/>
                <a:cxnLst/>
                <a:rect l="l" t="t" r="r" b="b"/>
                <a:pathLst>
                  <a:path w="536" h="284" extrusionOk="0">
                    <a:moveTo>
                      <a:pt x="452" y="178"/>
                    </a:moveTo>
                    <a:lnTo>
                      <a:pt x="452" y="178"/>
                    </a:lnTo>
                    <a:lnTo>
                      <a:pt x="460" y="176"/>
                    </a:lnTo>
                    <a:lnTo>
                      <a:pt x="464" y="174"/>
                    </a:lnTo>
                    <a:lnTo>
                      <a:pt x="464" y="172"/>
                    </a:lnTo>
                    <a:lnTo>
                      <a:pt x="464" y="166"/>
                    </a:lnTo>
                    <a:lnTo>
                      <a:pt x="458" y="160"/>
                    </a:lnTo>
                    <a:lnTo>
                      <a:pt x="458" y="160"/>
                    </a:lnTo>
                    <a:lnTo>
                      <a:pt x="452" y="156"/>
                    </a:lnTo>
                    <a:lnTo>
                      <a:pt x="444" y="152"/>
                    </a:lnTo>
                    <a:lnTo>
                      <a:pt x="428" y="146"/>
                    </a:lnTo>
                    <a:lnTo>
                      <a:pt x="412" y="140"/>
                    </a:lnTo>
                    <a:lnTo>
                      <a:pt x="406" y="136"/>
                    </a:lnTo>
                    <a:lnTo>
                      <a:pt x="404" y="130"/>
                    </a:lnTo>
                    <a:lnTo>
                      <a:pt x="404" y="130"/>
                    </a:lnTo>
                    <a:lnTo>
                      <a:pt x="400" y="124"/>
                    </a:lnTo>
                    <a:lnTo>
                      <a:pt x="390" y="116"/>
                    </a:lnTo>
                    <a:lnTo>
                      <a:pt x="378" y="106"/>
                    </a:lnTo>
                    <a:lnTo>
                      <a:pt x="362" y="98"/>
                    </a:lnTo>
                    <a:lnTo>
                      <a:pt x="326" y="82"/>
                    </a:lnTo>
                    <a:lnTo>
                      <a:pt x="310" y="74"/>
                    </a:lnTo>
                    <a:lnTo>
                      <a:pt x="296" y="70"/>
                    </a:lnTo>
                    <a:lnTo>
                      <a:pt x="296" y="70"/>
                    </a:lnTo>
                    <a:lnTo>
                      <a:pt x="266" y="62"/>
                    </a:lnTo>
                    <a:lnTo>
                      <a:pt x="232" y="48"/>
                    </a:lnTo>
                    <a:lnTo>
                      <a:pt x="202" y="36"/>
                    </a:lnTo>
                    <a:lnTo>
                      <a:pt x="190" y="34"/>
                    </a:lnTo>
                    <a:lnTo>
                      <a:pt x="182" y="32"/>
                    </a:lnTo>
                    <a:lnTo>
                      <a:pt x="182" y="32"/>
                    </a:lnTo>
                    <a:lnTo>
                      <a:pt x="178" y="34"/>
                    </a:lnTo>
                    <a:lnTo>
                      <a:pt x="176" y="36"/>
                    </a:lnTo>
                    <a:lnTo>
                      <a:pt x="170" y="44"/>
                    </a:lnTo>
                    <a:lnTo>
                      <a:pt x="166" y="50"/>
                    </a:lnTo>
                    <a:lnTo>
                      <a:pt x="162" y="54"/>
                    </a:lnTo>
                    <a:lnTo>
                      <a:pt x="158" y="54"/>
                    </a:lnTo>
                    <a:lnTo>
                      <a:pt x="158" y="54"/>
                    </a:lnTo>
                    <a:lnTo>
                      <a:pt x="154" y="54"/>
                    </a:lnTo>
                    <a:lnTo>
                      <a:pt x="150" y="58"/>
                    </a:lnTo>
                    <a:lnTo>
                      <a:pt x="140" y="66"/>
                    </a:lnTo>
                    <a:lnTo>
                      <a:pt x="128" y="76"/>
                    </a:lnTo>
                    <a:lnTo>
                      <a:pt x="122" y="80"/>
                    </a:lnTo>
                    <a:lnTo>
                      <a:pt x="114" y="82"/>
                    </a:lnTo>
                    <a:lnTo>
                      <a:pt x="114" y="82"/>
                    </a:lnTo>
                    <a:lnTo>
                      <a:pt x="112" y="82"/>
                    </a:lnTo>
                    <a:lnTo>
                      <a:pt x="108" y="82"/>
                    </a:lnTo>
                    <a:lnTo>
                      <a:pt x="102" y="76"/>
                    </a:lnTo>
                    <a:lnTo>
                      <a:pt x="100" y="66"/>
                    </a:lnTo>
                    <a:lnTo>
                      <a:pt x="96" y="56"/>
                    </a:lnTo>
                    <a:lnTo>
                      <a:pt x="90" y="32"/>
                    </a:lnTo>
                    <a:lnTo>
                      <a:pt x="88" y="22"/>
                    </a:lnTo>
                    <a:lnTo>
                      <a:pt x="86" y="14"/>
                    </a:lnTo>
                    <a:lnTo>
                      <a:pt x="86" y="14"/>
                    </a:lnTo>
                    <a:lnTo>
                      <a:pt x="80" y="10"/>
                    </a:lnTo>
                    <a:lnTo>
                      <a:pt x="72" y="6"/>
                    </a:lnTo>
                    <a:lnTo>
                      <a:pt x="52" y="0"/>
                    </a:lnTo>
                    <a:lnTo>
                      <a:pt x="42" y="0"/>
                    </a:lnTo>
                    <a:lnTo>
                      <a:pt x="34" y="0"/>
                    </a:lnTo>
                    <a:lnTo>
                      <a:pt x="28" y="2"/>
                    </a:lnTo>
                    <a:lnTo>
                      <a:pt x="24" y="6"/>
                    </a:lnTo>
                    <a:lnTo>
                      <a:pt x="24" y="6"/>
                    </a:lnTo>
                    <a:lnTo>
                      <a:pt x="22" y="10"/>
                    </a:lnTo>
                    <a:lnTo>
                      <a:pt x="18" y="14"/>
                    </a:lnTo>
                    <a:lnTo>
                      <a:pt x="10" y="16"/>
                    </a:lnTo>
                    <a:lnTo>
                      <a:pt x="4" y="18"/>
                    </a:lnTo>
                    <a:lnTo>
                      <a:pt x="2" y="20"/>
                    </a:lnTo>
                    <a:lnTo>
                      <a:pt x="0" y="24"/>
                    </a:lnTo>
                    <a:lnTo>
                      <a:pt x="0" y="24"/>
                    </a:lnTo>
                    <a:lnTo>
                      <a:pt x="0" y="30"/>
                    </a:lnTo>
                    <a:lnTo>
                      <a:pt x="2" y="32"/>
                    </a:lnTo>
                    <a:lnTo>
                      <a:pt x="14" y="32"/>
                    </a:lnTo>
                    <a:lnTo>
                      <a:pt x="14" y="32"/>
                    </a:lnTo>
                    <a:lnTo>
                      <a:pt x="20" y="32"/>
                    </a:lnTo>
                    <a:lnTo>
                      <a:pt x="24" y="36"/>
                    </a:lnTo>
                    <a:lnTo>
                      <a:pt x="30" y="50"/>
                    </a:lnTo>
                    <a:lnTo>
                      <a:pt x="30" y="50"/>
                    </a:lnTo>
                    <a:lnTo>
                      <a:pt x="32" y="54"/>
                    </a:lnTo>
                    <a:lnTo>
                      <a:pt x="38" y="54"/>
                    </a:lnTo>
                    <a:lnTo>
                      <a:pt x="50" y="56"/>
                    </a:lnTo>
                    <a:lnTo>
                      <a:pt x="74" y="52"/>
                    </a:lnTo>
                    <a:lnTo>
                      <a:pt x="74" y="52"/>
                    </a:lnTo>
                    <a:lnTo>
                      <a:pt x="76" y="52"/>
                    </a:lnTo>
                    <a:lnTo>
                      <a:pt x="78" y="54"/>
                    </a:lnTo>
                    <a:lnTo>
                      <a:pt x="80" y="58"/>
                    </a:lnTo>
                    <a:lnTo>
                      <a:pt x="80" y="60"/>
                    </a:lnTo>
                    <a:lnTo>
                      <a:pt x="78" y="62"/>
                    </a:lnTo>
                    <a:lnTo>
                      <a:pt x="76" y="62"/>
                    </a:lnTo>
                    <a:lnTo>
                      <a:pt x="70" y="60"/>
                    </a:lnTo>
                    <a:lnTo>
                      <a:pt x="70" y="60"/>
                    </a:lnTo>
                    <a:lnTo>
                      <a:pt x="62" y="60"/>
                    </a:lnTo>
                    <a:lnTo>
                      <a:pt x="58" y="62"/>
                    </a:lnTo>
                    <a:lnTo>
                      <a:pt x="54" y="64"/>
                    </a:lnTo>
                    <a:lnTo>
                      <a:pt x="48" y="64"/>
                    </a:lnTo>
                    <a:lnTo>
                      <a:pt x="48" y="64"/>
                    </a:lnTo>
                    <a:lnTo>
                      <a:pt x="40" y="64"/>
                    </a:lnTo>
                    <a:lnTo>
                      <a:pt x="34" y="64"/>
                    </a:lnTo>
                    <a:lnTo>
                      <a:pt x="30" y="66"/>
                    </a:lnTo>
                    <a:lnTo>
                      <a:pt x="30" y="66"/>
                    </a:lnTo>
                    <a:lnTo>
                      <a:pt x="32" y="68"/>
                    </a:lnTo>
                    <a:lnTo>
                      <a:pt x="32" y="68"/>
                    </a:lnTo>
                    <a:lnTo>
                      <a:pt x="42" y="78"/>
                    </a:lnTo>
                    <a:lnTo>
                      <a:pt x="46" y="84"/>
                    </a:lnTo>
                    <a:lnTo>
                      <a:pt x="48" y="92"/>
                    </a:lnTo>
                    <a:lnTo>
                      <a:pt x="48" y="92"/>
                    </a:lnTo>
                    <a:lnTo>
                      <a:pt x="50" y="96"/>
                    </a:lnTo>
                    <a:lnTo>
                      <a:pt x="52" y="100"/>
                    </a:lnTo>
                    <a:lnTo>
                      <a:pt x="54" y="102"/>
                    </a:lnTo>
                    <a:lnTo>
                      <a:pt x="58" y="102"/>
                    </a:lnTo>
                    <a:lnTo>
                      <a:pt x="64" y="98"/>
                    </a:lnTo>
                    <a:lnTo>
                      <a:pt x="66" y="96"/>
                    </a:lnTo>
                    <a:lnTo>
                      <a:pt x="66" y="92"/>
                    </a:lnTo>
                    <a:lnTo>
                      <a:pt x="66" y="92"/>
                    </a:lnTo>
                    <a:lnTo>
                      <a:pt x="68" y="90"/>
                    </a:lnTo>
                    <a:lnTo>
                      <a:pt x="68" y="88"/>
                    </a:lnTo>
                    <a:lnTo>
                      <a:pt x="74" y="92"/>
                    </a:lnTo>
                    <a:lnTo>
                      <a:pt x="82" y="96"/>
                    </a:lnTo>
                    <a:lnTo>
                      <a:pt x="96" y="100"/>
                    </a:lnTo>
                    <a:lnTo>
                      <a:pt x="96" y="100"/>
                    </a:lnTo>
                    <a:lnTo>
                      <a:pt x="104" y="104"/>
                    </a:lnTo>
                    <a:lnTo>
                      <a:pt x="108" y="108"/>
                    </a:lnTo>
                    <a:lnTo>
                      <a:pt x="110" y="112"/>
                    </a:lnTo>
                    <a:lnTo>
                      <a:pt x="120" y="114"/>
                    </a:lnTo>
                    <a:lnTo>
                      <a:pt x="120" y="114"/>
                    </a:lnTo>
                    <a:lnTo>
                      <a:pt x="136" y="116"/>
                    </a:lnTo>
                    <a:lnTo>
                      <a:pt x="158" y="122"/>
                    </a:lnTo>
                    <a:lnTo>
                      <a:pt x="180" y="132"/>
                    </a:lnTo>
                    <a:lnTo>
                      <a:pt x="196" y="140"/>
                    </a:lnTo>
                    <a:lnTo>
                      <a:pt x="196" y="140"/>
                    </a:lnTo>
                    <a:lnTo>
                      <a:pt x="200" y="144"/>
                    </a:lnTo>
                    <a:lnTo>
                      <a:pt x="204" y="148"/>
                    </a:lnTo>
                    <a:lnTo>
                      <a:pt x="206" y="156"/>
                    </a:lnTo>
                    <a:lnTo>
                      <a:pt x="206" y="164"/>
                    </a:lnTo>
                    <a:lnTo>
                      <a:pt x="208" y="168"/>
                    </a:lnTo>
                    <a:lnTo>
                      <a:pt x="212" y="172"/>
                    </a:lnTo>
                    <a:lnTo>
                      <a:pt x="212" y="172"/>
                    </a:lnTo>
                    <a:lnTo>
                      <a:pt x="218" y="180"/>
                    </a:lnTo>
                    <a:lnTo>
                      <a:pt x="220" y="188"/>
                    </a:lnTo>
                    <a:lnTo>
                      <a:pt x="220" y="192"/>
                    </a:lnTo>
                    <a:lnTo>
                      <a:pt x="218" y="194"/>
                    </a:lnTo>
                    <a:lnTo>
                      <a:pt x="214" y="196"/>
                    </a:lnTo>
                    <a:lnTo>
                      <a:pt x="210" y="196"/>
                    </a:lnTo>
                    <a:lnTo>
                      <a:pt x="210" y="196"/>
                    </a:lnTo>
                    <a:lnTo>
                      <a:pt x="200" y="198"/>
                    </a:lnTo>
                    <a:lnTo>
                      <a:pt x="190" y="204"/>
                    </a:lnTo>
                    <a:lnTo>
                      <a:pt x="184" y="212"/>
                    </a:lnTo>
                    <a:lnTo>
                      <a:pt x="184" y="214"/>
                    </a:lnTo>
                    <a:lnTo>
                      <a:pt x="184" y="218"/>
                    </a:lnTo>
                    <a:lnTo>
                      <a:pt x="184" y="218"/>
                    </a:lnTo>
                    <a:lnTo>
                      <a:pt x="188" y="220"/>
                    </a:lnTo>
                    <a:lnTo>
                      <a:pt x="194" y="220"/>
                    </a:lnTo>
                    <a:lnTo>
                      <a:pt x="214" y="218"/>
                    </a:lnTo>
                    <a:lnTo>
                      <a:pt x="248" y="214"/>
                    </a:lnTo>
                    <a:lnTo>
                      <a:pt x="248" y="214"/>
                    </a:lnTo>
                    <a:lnTo>
                      <a:pt x="252" y="216"/>
                    </a:lnTo>
                    <a:lnTo>
                      <a:pt x="256" y="220"/>
                    </a:lnTo>
                    <a:lnTo>
                      <a:pt x="268" y="230"/>
                    </a:lnTo>
                    <a:lnTo>
                      <a:pt x="274" y="236"/>
                    </a:lnTo>
                    <a:lnTo>
                      <a:pt x="282" y="240"/>
                    </a:lnTo>
                    <a:lnTo>
                      <a:pt x="294" y="244"/>
                    </a:lnTo>
                    <a:lnTo>
                      <a:pt x="306" y="246"/>
                    </a:lnTo>
                    <a:lnTo>
                      <a:pt x="306" y="246"/>
                    </a:lnTo>
                    <a:lnTo>
                      <a:pt x="316" y="246"/>
                    </a:lnTo>
                    <a:lnTo>
                      <a:pt x="324" y="244"/>
                    </a:lnTo>
                    <a:lnTo>
                      <a:pt x="330" y="242"/>
                    </a:lnTo>
                    <a:lnTo>
                      <a:pt x="332" y="238"/>
                    </a:lnTo>
                    <a:lnTo>
                      <a:pt x="336" y="232"/>
                    </a:lnTo>
                    <a:lnTo>
                      <a:pt x="336" y="228"/>
                    </a:lnTo>
                    <a:lnTo>
                      <a:pt x="338" y="228"/>
                    </a:lnTo>
                    <a:lnTo>
                      <a:pt x="338" y="228"/>
                    </a:lnTo>
                    <a:lnTo>
                      <a:pt x="342" y="226"/>
                    </a:lnTo>
                    <a:lnTo>
                      <a:pt x="346" y="222"/>
                    </a:lnTo>
                    <a:lnTo>
                      <a:pt x="354" y="208"/>
                    </a:lnTo>
                    <a:lnTo>
                      <a:pt x="354" y="208"/>
                    </a:lnTo>
                    <a:lnTo>
                      <a:pt x="358" y="206"/>
                    </a:lnTo>
                    <a:lnTo>
                      <a:pt x="364" y="204"/>
                    </a:lnTo>
                    <a:lnTo>
                      <a:pt x="378" y="206"/>
                    </a:lnTo>
                    <a:lnTo>
                      <a:pt x="396" y="212"/>
                    </a:lnTo>
                    <a:lnTo>
                      <a:pt x="412" y="220"/>
                    </a:lnTo>
                    <a:lnTo>
                      <a:pt x="412" y="220"/>
                    </a:lnTo>
                    <a:lnTo>
                      <a:pt x="418" y="228"/>
                    </a:lnTo>
                    <a:lnTo>
                      <a:pt x="426" y="236"/>
                    </a:lnTo>
                    <a:lnTo>
                      <a:pt x="442" y="254"/>
                    </a:lnTo>
                    <a:lnTo>
                      <a:pt x="448" y="262"/>
                    </a:lnTo>
                    <a:lnTo>
                      <a:pt x="456" y="270"/>
                    </a:lnTo>
                    <a:lnTo>
                      <a:pt x="464" y="274"/>
                    </a:lnTo>
                    <a:lnTo>
                      <a:pt x="472" y="274"/>
                    </a:lnTo>
                    <a:lnTo>
                      <a:pt x="472" y="274"/>
                    </a:lnTo>
                    <a:lnTo>
                      <a:pt x="478" y="274"/>
                    </a:lnTo>
                    <a:lnTo>
                      <a:pt x="486" y="274"/>
                    </a:lnTo>
                    <a:lnTo>
                      <a:pt x="500" y="278"/>
                    </a:lnTo>
                    <a:lnTo>
                      <a:pt x="514" y="282"/>
                    </a:lnTo>
                    <a:lnTo>
                      <a:pt x="528" y="284"/>
                    </a:lnTo>
                    <a:lnTo>
                      <a:pt x="528" y="284"/>
                    </a:lnTo>
                    <a:lnTo>
                      <a:pt x="534" y="284"/>
                    </a:lnTo>
                    <a:lnTo>
                      <a:pt x="536" y="282"/>
                    </a:lnTo>
                    <a:lnTo>
                      <a:pt x="536" y="280"/>
                    </a:lnTo>
                    <a:lnTo>
                      <a:pt x="536" y="276"/>
                    </a:lnTo>
                    <a:lnTo>
                      <a:pt x="530" y="272"/>
                    </a:lnTo>
                    <a:lnTo>
                      <a:pt x="524" y="268"/>
                    </a:lnTo>
                    <a:lnTo>
                      <a:pt x="524" y="268"/>
                    </a:lnTo>
                    <a:lnTo>
                      <a:pt x="512" y="260"/>
                    </a:lnTo>
                    <a:lnTo>
                      <a:pt x="508" y="254"/>
                    </a:lnTo>
                    <a:lnTo>
                      <a:pt x="506" y="250"/>
                    </a:lnTo>
                    <a:lnTo>
                      <a:pt x="506" y="250"/>
                    </a:lnTo>
                    <a:lnTo>
                      <a:pt x="504" y="246"/>
                    </a:lnTo>
                    <a:lnTo>
                      <a:pt x="502" y="246"/>
                    </a:lnTo>
                    <a:lnTo>
                      <a:pt x="496" y="242"/>
                    </a:lnTo>
                    <a:lnTo>
                      <a:pt x="488" y="240"/>
                    </a:lnTo>
                    <a:lnTo>
                      <a:pt x="478" y="236"/>
                    </a:lnTo>
                    <a:lnTo>
                      <a:pt x="478" y="236"/>
                    </a:lnTo>
                    <a:lnTo>
                      <a:pt x="474" y="232"/>
                    </a:lnTo>
                    <a:lnTo>
                      <a:pt x="472" y="228"/>
                    </a:lnTo>
                    <a:lnTo>
                      <a:pt x="468" y="218"/>
                    </a:lnTo>
                    <a:lnTo>
                      <a:pt x="466" y="206"/>
                    </a:lnTo>
                    <a:lnTo>
                      <a:pt x="462" y="202"/>
                    </a:lnTo>
                    <a:lnTo>
                      <a:pt x="458" y="200"/>
                    </a:lnTo>
                    <a:lnTo>
                      <a:pt x="458" y="200"/>
                    </a:lnTo>
                    <a:lnTo>
                      <a:pt x="450" y="194"/>
                    </a:lnTo>
                    <a:lnTo>
                      <a:pt x="446" y="186"/>
                    </a:lnTo>
                    <a:lnTo>
                      <a:pt x="444" y="182"/>
                    </a:lnTo>
                    <a:lnTo>
                      <a:pt x="446" y="180"/>
                    </a:lnTo>
                    <a:lnTo>
                      <a:pt x="448" y="178"/>
                    </a:lnTo>
                    <a:lnTo>
                      <a:pt x="452" y="178"/>
                    </a:lnTo>
                    <a:lnTo>
                      <a:pt x="452" y="17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0" name="Google Shape;10513;p178">
                <a:extLst>
                  <a:ext uri="{FF2B5EF4-FFF2-40B4-BE49-F238E27FC236}">
                    <a16:creationId xmlns:a16="http://schemas.microsoft.com/office/drawing/2014/main" id="{134609A4-0383-6A6A-8855-B1A6EC909817}"/>
                  </a:ext>
                </a:extLst>
              </p:cNvPr>
              <p:cNvSpPr/>
              <p:nvPr/>
            </p:nvSpPr>
            <p:spPr>
              <a:xfrm>
                <a:off x="12884150" y="4587875"/>
                <a:ext cx="104775" cy="127000"/>
              </a:xfrm>
              <a:custGeom>
                <a:avLst/>
                <a:gdLst/>
                <a:ahLst/>
                <a:cxnLst/>
                <a:rect l="l" t="t" r="r" b="b"/>
                <a:pathLst>
                  <a:path w="66" h="80" extrusionOk="0">
                    <a:moveTo>
                      <a:pt x="14" y="8"/>
                    </a:moveTo>
                    <a:lnTo>
                      <a:pt x="14" y="8"/>
                    </a:lnTo>
                    <a:lnTo>
                      <a:pt x="6" y="14"/>
                    </a:lnTo>
                    <a:lnTo>
                      <a:pt x="2" y="18"/>
                    </a:lnTo>
                    <a:lnTo>
                      <a:pt x="0" y="22"/>
                    </a:lnTo>
                    <a:lnTo>
                      <a:pt x="2" y="28"/>
                    </a:lnTo>
                    <a:lnTo>
                      <a:pt x="2" y="28"/>
                    </a:lnTo>
                    <a:lnTo>
                      <a:pt x="6" y="32"/>
                    </a:lnTo>
                    <a:lnTo>
                      <a:pt x="10" y="30"/>
                    </a:lnTo>
                    <a:lnTo>
                      <a:pt x="14" y="26"/>
                    </a:lnTo>
                    <a:lnTo>
                      <a:pt x="18" y="20"/>
                    </a:lnTo>
                    <a:lnTo>
                      <a:pt x="18" y="20"/>
                    </a:lnTo>
                    <a:lnTo>
                      <a:pt x="18" y="18"/>
                    </a:lnTo>
                    <a:lnTo>
                      <a:pt x="20" y="18"/>
                    </a:lnTo>
                    <a:lnTo>
                      <a:pt x="24" y="24"/>
                    </a:lnTo>
                    <a:lnTo>
                      <a:pt x="24" y="36"/>
                    </a:lnTo>
                    <a:lnTo>
                      <a:pt x="24" y="42"/>
                    </a:lnTo>
                    <a:lnTo>
                      <a:pt x="22" y="48"/>
                    </a:lnTo>
                    <a:lnTo>
                      <a:pt x="22" y="48"/>
                    </a:lnTo>
                    <a:lnTo>
                      <a:pt x="20" y="52"/>
                    </a:lnTo>
                    <a:lnTo>
                      <a:pt x="18" y="58"/>
                    </a:lnTo>
                    <a:lnTo>
                      <a:pt x="20" y="70"/>
                    </a:lnTo>
                    <a:lnTo>
                      <a:pt x="26" y="78"/>
                    </a:lnTo>
                    <a:lnTo>
                      <a:pt x="28" y="80"/>
                    </a:lnTo>
                    <a:lnTo>
                      <a:pt x="32" y="80"/>
                    </a:lnTo>
                    <a:lnTo>
                      <a:pt x="32" y="80"/>
                    </a:lnTo>
                    <a:lnTo>
                      <a:pt x="36" y="78"/>
                    </a:lnTo>
                    <a:lnTo>
                      <a:pt x="38" y="74"/>
                    </a:lnTo>
                    <a:lnTo>
                      <a:pt x="46" y="62"/>
                    </a:lnTo>
                    <a:lnTo>
                      <a:pt x="54" y="48"/>
                    </a:lnTo>
                    <a:lnTo>
                      <a:pt x="62" y="34"/>
                    </a:lnTo>
                    <a:lnTo>
                      <a:pt x="62" y="34"/>
                    </a:lnTo>
                    <a:lnTo>
                      <a:pt x="66" y="30"/>
                    </a:lnTo>
                    <a:lnTo>
                      <a:pt x="66" y="26"/>
                    </a:lnTo>
                    <a:lnTo>
                      <a:pt x="66" y="24"/>
                    </a:lnTo>
                    <a:lnTo>
                      <a:pt x="64" y="22"/>
                    </a:lnTo>
                    <a:lnTo>
                      <a:pt x="60" y="20"/>
                    </a:lnTo>
                    <a:lnTo>
                      <a:pt x="58" y="20"/>
                    </a:lnTo>
                    <a:lnTo>
                      <a:pt x="56" y="16"/>
                    </a:lnTo>
                    <a:lnTo>
                      <a:pt x="56" y="16"/>
                    </a:lnTo>
                    <a:lnTo>
                      <a:pt x="56" y="14"/>
                    </a:lnTo>
                    <a:lnTo>
                      <a:pt x="54" y="12"/>
                    </a:lnTo>
                    <a:lnTo>
                      <a:pt x="48" y="10"/>
                    </a:lnTo>
                    <a:lnTo>
                      <a:pt x="42" y="8"/>
                    </a:lnTo>
                    <a:lnTo>
                      <a:pt x="40" y="6"/>
                    </a:lnTo>
                    <a:lnTo>
                      <a:pt x="38" y="2"/>
                    </a:lnTo>
                    <a:lnTo>
                      <a:pt x="38" y="2"/>
                    </a:lnTo>
                    <a:lnTo>
                      <a:pt x="38" y="0"/>
                    </a:lnTo>
                    <a:lnTo>
                      <a:pt x="36" y="0"/>
                    </a:lnTo>
                    <a:lnTo>
                      <a:pt x="30" y="0"/>
                    </a:lnTo>
                    <a:lnTo>
                      <a:pt x="22" y="2"/>
                    </a:lnTo>
                    <a:lnTo>
                      <a:pt x="14" y="8"/>
                    </a:lnTo>
                    <a:lnTo>
                      <a:pt x="14" y="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1" name="Google Shape;10514;p178">
                <a:extLst>
                  <a:ext uri="{FF2B5EF4-FFF2-40B4-BE49-F238E27FC236}">
                    <a16:creationId xmlns:a16="http://schemas.microsoft.com/office/drawing/2014/main" id="{5B1B4CED-BF64-6734-98FA-7A32FF40E72B}"/>
                  </a:ext>
                </a:extLst>
              </p:cNvPr>
              <p:cNvSpPr/>
              <p:nvPr/>
            </p:nvSpPr>
            <p:spPr>
              <a:xfrm>
                <a:off x="13331825" y="3987800"/>
                <a:ext cx="288925" cy="209550"/>
              </a:xfrm>
              <a:custGeom>
                <a:avLst/>
                <a:gdLst/>
                <a:ahLst/>
                <a:cxnLst/>
                <a:rect l="l" t="t" r="r" b="b"/>
                <a:pathLst>
                  <a:path w="182" h="132" extrusionOk="0">
                    <a:moveTo>
                      <a:pt x="20" y="76"/>
                    </a:moveTo>
                    <a:lnTo>
                      <a:pt x="20" y="76"/>
                    </a:lnTo>
                    <a:lnTo>
                      <a:pt x="16" y="78"/>
                    </a:lnTo>
                    <a:lnTo>
                      <a:pt x="16" y="78"/>
                    </a:lnTo>
                    <a:lnTo>
                      <a:pt x="14" y="84"/>
                    </a:lnTo>
                    <a:lnTo>
                      <a:pt x="14" y="88"/>
                    </a:lnTo>
                    <a:lnTo>
                      <a:pt x="12" y="90"/>
                    </a:lnTo>
                    <a:lnTo>
                      <a:pt x="8" y="92"/>
                    </a:lnTo>
                    <a:lnTo>
                      <a:pt x="8" y="92"/>
                    </a:lnTo>
                    <a:lnTo>
                      <a:pt x="2" y="96"/>
                    </a:lnTo>
                    <a:lnTo>
                      <a:pt x="0" y="102"/>
                    </a:lnTo>
                    <a:lnTo>
                      <a:pt x="0" y="106"/>
                    </a:lnTo>
                    <a:lnTo>
                      <a:pt x="4" y="108"/>
                    </a:lnTo>
                    <a:lnTo>
                      <a:pt x="4" y="108"/>
                    </a:lnTo>
                    <a:lnTo>
                      <a:pt x="6" y="112"/>
                    </a:lnTo>
                    <a:lnTo>
                      <a:pt x="6" y="118"/>
                    </a:lnTo>
                    <a:lnTo>
                      <a:pt x="4" y="130"/>
                    </a:lnTo>
                    <a:lnTo>
                      <a:pt x="4" y="130"/>
                    </a:lnTo>
                    <a:lnTo>
                      <a:pt x="4" y="132"/>
                    </a:lnTo>
                    <a:lnTo>
                      <a:pt x="8" y="132"/>
                    </a:lnTo>
                    <a:lnTo>
                      <a:pt x="18" y="124"/>
                    </a:lnTo>
                    <a:lnTo>
                      <a:pt x="18" y="124"/>
                    </a:lnTo>
                    <a:lnTo>
                      <a:pt x="20" y="122"/>
                    </a:lnTo>
                    <a:lnTo>
                      <a:pt x="22" y="122"/>
                    </a:lnTo>
                    <a:lnTo>
                      <a:pt x="26" y="122"/>
                    </a:lnTo>
                    <a:lnTo>
                      <a:pt x="30" y="122"/>
                    </a:lnTo>
                    <a:lnTo>
                      <a:pt x="32" y="122"/>
                    </a:lnTo>
                    <a:lnTo>
                      <a:pt x="32" y="120"/>
                    </a:lnTo>
                    <a:lnTo>
                      <a:pt x="32" y="120"/>
                    </a:lnTo>
                    <a:lnTo>
                      <a:pt x="32" y="118"/>
                    </a:lnTo>
                    <a:lnTo>
                      <a:pt x="30" y="116"/>
                    </a:lnTo>
                    <a:lnTo>
                      <a:pt x="24" y="110"/>
                    </a:lnTo>
                    <a:lnTo>
                      <a:pt x="18" y="106"/>
                    </a:lnTo>
                    <a:lnTo>
                      <a:pt x="16" y="104"/>
                    </a:lnTo>
                    <a:lnTo>
                      <a:pt x="16" y="100"/>
                    </a:lnTo>
                    <a:lnTo>
                      <a:pt x="16" y="100"/>
                    </a:lnTo>
                    <a:lnTo>
                      <a:pt x="16" y="98"/>
                    </a:lnTo>
                    <a:lnTo>
                      <a:pt x="18" y="98"/>
                    </a:lnTo>
                    <a:lnTo>
                      <a:pt x="24" y="98"/>
                    </a:lnTo>
                    <a:lnTo>
                      <a:pt x="30" y="100"/>
                    </a:lnTo>
                    <a:lnTo>
                      <a:pt x="38" y="98"/>
                    </a:lnTo>
                    <a:lnTo>
                      <a:pt x="38" y="98"/>
                    </a:lnTo>
                    <a:lnTo>
                      <a:pt x="48" y="96"/>
                    </a:lnTo>
                    <a:lnTo>
                      <a:pt x="58" y="98"/>
                    </a:lnTo>
                    <a:lnTo>
                      <a:pt x="70" y="102"/>
                    </a:lnTo>
                    <a:lnTo>
                      <a:pt x="80" y="108"/>
                    </a:lnTo>
                    <a:lnTo>
                      <a:pt x="80" y="108"/>
                    </a:lnTo>
                    <a:lnTo>
                      <a:pt x="88" y="114"/>
                    </a:lnTo>
                    <a:lnTo>
                      <a:pt x="92" y="114"/>
                    </a:lnTo>
                    <a:lnTo>
                      <a:pt x="96" y="110"/>
                    </a:lnTo>
                    <a:lnTo>
                      <a:pt x="98" y="102"/>
                    </a:lnTo>
                    <a:lnTo>
                      <a:pt x="98" y="102"/>
                    </a:lnTo>
                    <a:lnTo>
                      <a:pt x="98" y="96"/>
                    </a:lnTo>
                    <a:lnTo>
                      <a:pt x="102" y="94"/>
                    </a:lnTo>
                    <a:lnTo>
                      <a:pt x="112" y="88"/>
                    </a:lnTo>
                    <a:lnTo>
                      <a:pt x="124" y="84"/>
                    </a:lnTo>
                    <a:lnTo>
                      <a:pt x="136" y="82"/>
                    </a:lnTo>
                    <a:lnTo>
                      <a:pt x="136" y="82"/>
                    </a:lnTo>
                    <a:lnTo>
                      <a:pt x="148" y="82"/>
                    </a:lnTo>
                    <a:lnTo>
                      <a:pt x="154" y="78"/>
                    </a:lnTo>
                    <a:lnTo>
                      <a:pt x="154" y="74"/>
                    </a:lnTo>
                    <a:lnTo>
                      <a:pt x="152" y="70"/>
                    </a:lnTo>
                    <a:lnTo>
                      <a:pt x="152" y="70"/>
                    </a:lnTo>
                    <a:lnTo>
                      <a:pt x="152" y="68"/>
                    </a:lnTo>
                    <a:lnTo>
                      <a:pt x="154" y="64"/>
                    </a:lnTo>
                    <a:lnTo>
                      <a:pt x="164" y="54"/>
                    </a:lnTo>
                    <a:lnTo>
                      <a:pt x="176" y="44"/>
                    </a:lnTo>
                    <a:lnTo>
                      <a:pt x="180" y="40"/>
                    </a:lnTo>
                    <a:lnTo>
                      <a:pt x="182" y="36"/>
                    </a:lnTo>
                    <a:lnTo>
                      <a:pt x="182" y="36"/>
                    </a:lnTo>
                    <a:lnTo>
                      <a:pt x="180" y="34"/>
                    </a:lnTo>
                    <a:lnTo>
                      <a:pt x="178" y="36"/>
                    </a:lnTo>
                    <a:lnTo>
                      <a:pt x="170" y="40"/>
                    </a:lnTo>
                    <a:lnTo>
                      <a:pt x="162" y="44"/>
                    </a:lnTo>
                    <a:lnTo>
                      <a:pt x="158" y="44"/>
                    </a:lnTo>
                    <a:lnTo>
                      <a:pt x="156" y="44"/>
                    </a:lnTo>
                    <a:lnTo>
                      <a:pt x="156" y="44"/>
                    </a:lnTo>
                    <a:lnTo>
                      <a:pt x="154" y="42"/>
                    </a:lnTo>
                    <a:lnTo>
                      <a:pt x="152" y="40"/>
                    </a:lnTo>
                    <a:lnTo>
                      <a:pt x="144" y="42"/>
                    </a:lnTo>
                    <a:lnTo>
                      <a:pt x="138" y="46"/>
                    </a:lnTo>
                    <a:lnTo>
                      <a:pt x="128" y="50"/>
                    </a:lnTo>
                    <a:lnTo>
                      <a:pt x="128" y="50"/>
                    </a:lnTo>
                    <a:lnTo>
                      <a:pt x="124" y="50"/>
                    </a:lnTo>
                    <a:lnTo>
                      <a:pt x="116" y="46"/>
                    </a:lnTo>
                    <a:lnTo>
                      <a:pt x="98" y="34"/>
                    </a:lnTo>
                    <a:lnTo>
                      <a:pt x="80" y="20"/>
                    </a:lnTo>
                    <a:lnTo>
                      <a:pt x="70" y="6"/>
                    </a:lnTo>
                    <a:lnTo>
                      <a:pt x="70" y="6"/>
                    </a:lnTo>
                    <a:lnTo>
                      <a:pt x="66" y="2"/>
                    </a:lnTo>
                    <a:lnTo>
                      <a:pt x="62" y="0"/>
                    </a:lnTo>
                    <a:lnTo>
                      <a:pt x="58" y="0"/>
                    </a:lnTo>
                    <a:lnTo>
                      <a:pt x="54" y="0"/>
                    </a:lnTo>
                    <a:lnTo>
                      <a:pt x="50" y="4"/>
                    </a:lnTo>
                    <a:lnTo>
                      <a:pt x="50" y="6"/>
                    </a:lnTo>
                    <a:lnTo>
                      <a:pt x="50" y="10"/>
                    </a:lnTo>
                    <a:lnTo>
                      <a:pt x="52" y="14"/>
                    </a:lnTo>
                    <a:lnTo>
                      <a:pt x="52" y="14"/>
                    </a:lnTo>
                    <a:lnTo>
                      <a:pt x="54" y="22"/>
                    </a:lnTo>
                    <a:lnTo>
                      <a:pt x="54" y="26"/>
                    </a:lnTo>
                    <a:lnTo>
                      <a:pt x="52" y="34"/>
                    </a:lnTo>
                    <a:lnTo>
                      <a:pt x="50" y="42"/>
                    </a:lnTo>
                    <a:lnTo>
                      <a:pt x="50" y="42"/>
                    </a:lnTo>
                    <a:lnTo>
                      <a:pt x="48" y="52"/>
                    </a:lnTo>
                    <a:lnTo>
                      <a:pt x="46" y="56"/>
                    </a:lnTo>
                    <a:lnTo>
                      <a:pt x="42" y="60"/>
                    </a:lnTo>
                    <a:lnTo>
                      <a:pt x="42" y="66"/>
                    </a:lnTo>
                    <a:lnTo>
                      <a:pt x="42" y="66"/>
                    </a:lnTo>
                    <a:lnTo>
                      <a:pt x="42" y="70"/>
                    </a:lnTo>
                    <a:lnTo>
                      <a:pt x="40" y="72"/>
                    </a:lnTo>
                    <a:lnTo>
                      <a:pt x="34" y="74"/>
                    </a:lnTo>
                    <a:lnTo>
                      <a:pt x="20" y="76"/>
                    </a:lnTo>
                    <a:lnTo>
                      <a:pt x="20" y="7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2" name="Google Shape;10515;p178">
                <a:extLst>
                  <a:ext uri="{FF2B5EF4-FFF2-40B4-BE49-F238E27FC236}">
                    <a16:creationId xmlns:a16="http://schemas.microsoft.com/office/drawing/2014/main" id="{AB2D3521-762F-FDFC-EE8D-A92017A9AAE2}"/>
                  </a:ext>
                </a:extLst>
              </p:cNvPr>
              <p:cNvSpPr/>
              <p:nvPr/>
            </p:nvSpPr>
            <p:spPr>
              <a:xfrm>
                <a:off x="13696950" y="6311900"/>
                <a:ext cx="174625" cy="85725"/>
              </a:xfrm>
              <a:custGeom>
                <a:avLst/>
                <a:gdLst/>
                <a:ahLst/>
                <a:cxnLst/>
                <a:rect l="l" t="t" r="r" b="b"/>
                <a:pathLst>
                  <a:path w="110" h="54" extrusionOk="0">
                    <a:moveTo>
                      <a:pt x="90" y="12"/>
                    </a:moveTo>
                    <a:lnTo>
                      <a:pt x="90" y="12"/>
                    </a:lnTo>
                    <a:lnTo>
                      <a:pt x="88" y="18"/>
                    </a:lnTo>
                    <a:lnTo>
                      <a:pt x="82" y="22"/>
                    </a:lnTo>
                    <a:lnTo>
                      <a:pt x="58" y="32"/>
                    </a:lnTo>
                    <a:lnTo>
                      <a:pt x="58" y="32"/>
                    </a:lnTo>
                    <a:lnTo>
                      <a:pt x="50" y="34"/>
                    </a:lnTo>
                    <a:lnTo>
                      <a:pt x="40" y="34"/>
                    </a:lnTo>
                    <a:lnTo>
                      <a:pt x="22" y="32"/>
                    </a:lnTo>
                    <a:lnTo>
                      <a:pt x="6" y="30"/>
                    </a:lnTo>
                    <a:lnTo>
                      <a:pt x="2" y="30"/>
                    </a:lnTo>
                    <a:lnTo>
                      <a:pt x="0" y="34"/>
                    </a:lnTo>
                    <a:lnTo>
                      <a:pt x="0" y="34"/>
                    </a:lnTo>
                    <a:lnTo>
                      <a:pt x="0" y="36"/>
                    </a:lnTo>
                    <a:lnTo>
                      <a:pt x="4" y="40"/>
                    </a:lnTo>
                    <a:lnTo>
                      <a:pt x="14" y="46"/>
                    </a:lnTo>
                    <a:lnTo>
                      <a:pt x="28" y="52"/>
                    </a:lnTo>
                    <a:lnTo>
                      <a:pt x="44" y="54"/>
                    </a:lnTo>
                    <a:lnTo>
                      <a:pt x="44" y="54"/>
                    </a:lnTo>
                    <a:lnTo>
                      <a:pt x="52" y="54"/>
                    </a:lnTo>
                    <a:lnTo>
                      <a:pt x="62" y="50"/>
                    </a:lnTo>
                    <a:lnTo>
                      <a:pt x="80" y="42"/>
                    </a:lnTo>
                    <a:lnTo>
                      <a:pt x="94" y="32"/>
                    </a:lnTo>
                    <a:lnTo>
                      <a:pt x="98" y="28"/>
                    </a:lnTo>
                    <a:lnTo>
                      <a:pt x="100" y="26"/>
                    </a:lnTo>
                    <a:lnTo>
                      <a:pt x="100" y="26"/>
                    </a:lnTo>
                    <a:lnTo>
                      <a:pt x="102" y="20"/>
                    </a:lnTo>
                    <a:lnTo>
                      <a:pt x="106" y="14"/>
                    </a:lnTo>
                    <a:lnTo>
                      <a:pt x="110" y="8"/>
                    </a:lnTo>
                    <a:lnTo>
                      <a:pt x="110" y="4"/>
                    </a:lnTo>
                    <a:lnTo>
                      <a:pt x="108" y="2"/>
                    </a:lnTo>
                    <a:lnTo>
                      <a:pt x="108" y="2"/>
                    </a:lnTo>
                    <a:lnTo>
                      <a:pt x="106" y="0"/>
                    </a:lnTo>
                    <a:lnTo>
                      <a:pt x="104" y="0"/>
                    </a:lnTo>
                    <a:lnTo>
                      <a:pt x="98" y="2"/>
                    </a:lnTo>
                    <a:lnTo>
                      <a:pt x="92" y="6"/>
                    </a:lnTo>
                    <a:lnTo>
                      <a:pt x="90" y="12"/>
                    </a:lnTo>
                    <a:lnTo>
                      <a:pt x="90" y="1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3" name="Google Shape;10516;p178">
                <a:extLst>
                  <a:ext uri="{FF2B5EF4-FFF2-40B4-BE49-F238E27FC236}">
                    <a16:creationId xmlns:a16="http://schemas.microsoft.com/office/drawing/2014/main" id="{B5CD5B23-BFD6-0DB4-8E46-928248620621}"/>
                  </a:ext>
                </a:extLst>
              </p:cNvPr>
              <p:cNvSpPr/>
              <p:nvPr/>
            </p:nvSpPr>
            <p:spPr>
              <a:xfrm>
                <a:off x="13004800" y="4552950"/>
                <a:ext cx="101600" cy="82550"/>
              </a:xfrm>
              <a:custGeom>
                <a:avLst/>
                <a:gdLst/>
                <a:ahLst/>
                <a:cxnLst/>
                <a:rect l="l" t="t" r="r" b="b"/>
                <a:pathLst>
                  <a:path w="64" h="52" extrusionOk="0">
                    <a:moveTo>
                      <a:pt x="22" y="44"/>
                    </a:moveTo>
                    <a:lnTo>
                      <a:pt x="22" y="44"/>
                    </a:lnTo>
                    <a:lnTo>
                      <a:pt x="26" y="38"/>
                    </a:lnTo>
                    <a:lnTo>
                      <a:pt x="32" y="34"/>
                    </a:lnTo>
                    <a:lnTo>
                      <a:pt x="38" y="32"/>
                    </a:lnTo>
                    <a:lnTo>
                      <a:pt x="46" y="34"/>
                    </a:lnTo>
                    <a:lnTo>
                      <a:pt x="46" y="34"/>
                    </a:lnTo>
                    <a:lnTo>
                      <a:pt x="48" y="36"/>
                    </a:lnTo>
                    <a:lnTo>
                      <a:pt x="52" y="34"/>
                    </a:lnTo>
                    <a:lnTo>
                      <a:pt x="58" y="28"/>
                    </a:lnTo>
                    <a:lnTo>
                      <a:pt x="62" y="20"/>
                    </a:lnTo>
                    <a:lnTo>
                      <a:pt x="64" y="10"/>
                    </a:lnTo>
                    <a:lnTo>
                      <a:pt x="64" y="10"/>
                    </a:lnTo>
                    <a:lnTo>
                      <a:pt x="62" y="6"/>
                    </a:lnTo>
                    <a:lnTo>
                      <a:pt x="60" y="4"/>
                    </a:lnTo>
                    <a:lnTo>
                      <a:pt x="56" y="2"/>
                    </a:lnTo>
                    <a:lnTo>
                      <a:pt x="52" y="0"/>
                    </a:lnTo>
                    <a:lnTo>
                      <a:pt x="42" y="2"/>
                    </a:lnTo>
                    <a:lnTo>
                      <a:pt x="38" y="4"/>
                    </a:lnTo>
                    <a:lnTo>
                      <a:pt x="36" y="8"/>
                    </a:lnTo>
                    <a:lnTo>
                      <a:pt x="36" y="8"/>
                    </a:lnTo>
                    <a:lnTo>
                      <a:pt x="32" y="12"/>
                    </a:lnTo>
                    <a:lnTo>
                      <a:pt x="28" y="14"/>
                    </a:lnTo>
                    <a:lnTo>
                      <a:pt x="10" y="14"/>
                    </a:lnTo>
                    <a:lnTo>
                      <a:pt x="10" y="14"/>
                    </a:lnTo>
                    <a:lnTo>
                      <a:pt x="6" y="16"/>
                    </a:lnTo>
                    <a:lnTo>
                      <a:pt x="4" y="20"/>
                    </a:lnTo>
                    <a:lnTo>
                      <a:pt x="2" y="26"/>
                    </a:lnTo>
                    <a:lnTo>
                      <a:pt x="0" y="32"/>
                    </a:lnTo>
                    <a:lnTo>
                      <a:pt x="2" y="44"/>
                    </a:lnTo>
                    <a:lnTo>
                      <a:pt x="4" y="48"/>
                    </a:lnTo>
                    <a:lnTo>
                      <a:pt x="6" y="50"/>
                    </a:lnTo>
                    <a:lnTo>
                      <a:pt x="6" y="50"/>
                    </a:lnTo>
                    <a:lnTo>
                      <a:pt x="12" y="52"/>
                    </a:lnTo>
                    <a:lnTo>
                      <a:pt x="16" y="52"/>
                    </a:lnTo>
                    <a:lnTo>
                      <a:pt x="20" y="50"/>
                    </a:lnTo>
                    <a:lnTo>
                      <a:pt x="22" y="44"/>
                    </a:lnTo>
                    <a:lnTo>
                      <a:pt x="22" y="4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4" name="Google Shape;10517;p178">
                <a:extLst>
                  <a:ext uri="{FF2B5EF4-FFF2-40B4-BE49-F238E27FC236}">
                    <a16:creationId xmlns:a16="http://schemas.microsoft.com/office/drawing/2014/main" id="{748F1E62-565C-4ED5-CCA1-3A268F0D9D37}"/>
                  </a:ext>
                </a:extLst>
              </p:cNvPr>
              <p:cNvSpPr/>
              <p:nvPr/>
            </p:nvSpPr>
            <p:spPr>
              <a:xfrm>
                <a:off x="13858875" y="6270625"/>
                <a:ext cx="50800" cy="57150"/>
              </a:xfrm>
              <a:custGeom>
                <a:avLst/>
                <a:gdLst/>
                <a:ahLst/>
                <a:cxnLst/>
                <a:rect l="l" t="t" r="r" b="b"/>
                <a:pathLst>
                  <a:path w="32" h="36" extrusionOk="0">
                    <a:moveTo>
                      <a:pt x="8" y="10"/>
                    </a:moveTo>
                    <a:lnTo>
                      <a:pt x="8" y="10"/>
                    </a:lnTo>
                    <a:lnTo>
                      <a:pt x="12" y="14"/>
                    </a:lnTo>
                    <a:lnTo>
                      <a:pt x="16" y="20"/>
                    </a:lnTo>
                    <a:lnTo>
                      <a:pt x="18" y="28"/>
                    </a:lnTo>
                    <a:lnTo>
                      <a:pt x="20" y="34"/>
                    </a:lnTo>
                    <a:lnTo>
                      <a:pt x="22" y="36"/>
                    </a:lnTo>
                    <a:lnTo>
                      <a:pt x="24" y="34"/>
                    </a:lnTo>
                    <a:lnTo>
                      <a:pt x="24" y="34"/>
                    </a:lnTo>
                    <a:lnTo>
                      <a:pt x="30" y="32"/>
                    </a:lnTo>
                    <a:lnTo>
                      <a:pt x="32" y="30"/>
                    </a:lnTo>
                    <a:lnTo>
                      <a:pt x="32" y="26"/>
                    </a:lnTo>
                    <a:lnTo>
                      <a:pt x="30" y="22"/>
                    </a:lnTo>
                    <a:lnTo>
                      <a:pt x="24" y="14"/>
                    </a:lnTo>
                    <a:lnTo>
                      <a:pt x="16" y="8"/>
                    </a:lnTo>
                    <a:lnTo>
                      <a:pt x="16" y="8"/>
                    </a:lnTo>
                    <a:lnTo>
                      <a:pt x="2" y="0"/>
                    </a:lnTo>
                    <a:lnTo>
                      <a:pt x="0" y="0"/>
                    </a:lnTo>
                    <a:lnTo>
                      <a:pt x="0" y="2"/>
                    </a:lnTo>
                    <a:lnTo>
                      <a:pt x="8" y="10"/>
                    </a:lnTo>
                    <a:lnTo>
                      <a:pt x="8" y="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5" name="Google Shape;10518;p178">
                <a:extLst>
                  <a:ext uri="{FF2B5EF4-FFF2-40B4-BE49-F238E27FC236}">
                    <a16:creationId xmlns:a16="http://schemas.microsoft.com/office/drawing/2014/main" id="{692AA6A4-1E4E-8AF7-41EF-5A98E9251B87}"/>
                  </a:ext>
                </a:extLst>
              </p:cNvPr>
              <p:cNvSpPr/>
              <p:nvPr/>
            </p:nvSpPr>
            <p:spPr>
              <a:xfrm>
                <a:off x="12896850" y="6619875"/>
                <a:ext cx="57150" cy="19050"/>
              </a:xfrm>
              <a:custGeom>
                <a:avLst/>
                <a:gdLst/>
                <a:ahLst/>
                <a:cxnLst/>
                <a:rect l="l" t="t" r="r" b="b"/>
                <a:pathLst>
                  <a:path w="36" h="12" extrusionOk="0">
                    <a:moveTo>
                      <a:pt x="2" y="10"/>
                    </a:moveTo>
                    <a:lnTo>
                      <a:pt x="2" y="10"/>
                    </a:lnTo>
                    <a:lnTo>
                      <a:pt x="4" y="12"/>
                    </a:lnTo>
                    <a:lnTo>
                      <a:pt x="10" y="12"/>
                    </a:lnTo>
                    <a:lnTo>
                      <a:pt x="22" y="12"/>
                    </a:lnTo>
                    <a:lnTo>
                      <a:pt x="32" y="8"/>
                    </a:lnTo>
                    <a:lnTo>
                      <a:pt x="36" y="6"/>
                    </a:lnTo>
                    <a:lnTo>
                      <a:pt x="36" y="2"/>
                    </a:lnTo>
                    <a:lnTo>
                      <a:pt x="36" y="2"/>
                    </a:lnTo>
                    <a:lnTo>
                      <a:pt x="34" y="0"/>
                    </a:lnTo>
                    <a:lnTo>
                      <a:pt x="30" y="0"/>
                    </a:lnTo>
                    <a:lnTo>
                      <a:pt x="16" y="2"/>
                    </a:lnTo>
                    <a:lnTo>
                      <a:pt x="4" y="6"/>
                    </a:lnTo>
                    <a:lnTo>
                      <a:pt x="0" y="8"/>
                    </a:lnTo>
                    <a:lnTo>
                      <a:pt x="2" y="10"/>
                    </a:lnTo>
                    <a:lnTo>
                      <a:pt x="2" y="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6" name="Google Shape;10519;p178">
                <a:extLst>
                  <a:ext uri="{FF2B5EF4-FFF2-40B4-BE49-F238E27FC236}">
                    <a16:creationId xmlns:a16="http://schemas.microsoft.com/office/drawing/2014/main" id="{C5D5180E-B0EE-0095-CC45-4AA9D43F48BC}"/>
                  </a:ext>
                </a:extLst>
              </p:cNvPr>
              <p:cNvSpPr/>
              <p:nvPr/>
            </p:nvSpPr>
            <p:spPr>
              <a:xfrm>
                <a:off x="8696325" y="4473575"/>
                <a:ext cx="98425" cy="57150"/>
              </a:xfrm>
              <a:custGeom>
                <a:avLst/>
                <a:gdLst/>
                <a:ahLst/>
                <a:cxnLst/>
                <a:rect l="l" t="t" r="r" b="b"/>
                <a:pathLst>
                  <a:path w="62" h="36" extrusionOk="0">
                    <a:moveTo>
                      <a:pt x="42" y="24"/>
                    </a:moveTo>
                    <a:lnTo>
                      <a:pt x="42" y="24"/>
                    </a:lnTo>
                    <a:lnTo>
                      <a:pt x="44" y="20"/>
                    </a:lnTo>
                    <a:lnTo>
                      <a:pt x="46" y="14"/>
                    </a:lnTo>
                    <a:lnTo>
                      <a:pt x="50" y="10"/>
                    </a:lnTo>
                    <a:lnTo>
                      <a:pt x="56" y="6"/>
                    </a:lnTo>
                    <a:lnTo>
                      <a:pt x="56" y="6"/>
                    </a:lnTo>
                    <a:lnTo>
                      <a:pt x="62" y="4"/>
                    </a:lnTo>
                    <a:lnTo>
                      <a:pt x="62" y="0"/>
                    </a:lnTo>
                    <a:lnTo>
                      <a:pt x="60" y="0"/>
                    </a:lnTo>
                    <a:lnTo>
                      <a:pt x="56" y="2"/>
                    </a:lnTo>
                    <a:lnTo>
                      <a:pt x="56" y="2"/>
                    </a:lnTo>
                    <a:lnTo>
                      <a:pt x="50" y="6"/>
                    </a:lnTo>
                    <a:lnTo>
                      <a:pt x="42" y="8"/>
                    </a:lnTo>
                    <a:lnTo>
                      <a:pt x="30" y="12"/>
                    </a:lnTo>
                    <a:lnTo>
                      <a:pt x="18" y="12"/>
                    </a:lnTo>
                    <a:lnTo>
                      <a:pt x="18" y="12"/>
                    </a:lnTo>
                    <a:lnTo>
                      <a:pt x="6" y="16"/>
                    </a:lnTo>
                    <a:lnTo>
                      <a:pt x="2" y="18"/>
                    </a:lnTo>
                    <a:lnTo>
                      <a:pt x="0" y="20"/>
                    </a:lnTo>
                    <a:lnTo>
                      <a:pt x="0" y="24"/>
                    </a:lnTo>
                    <a:lnTo>
                      <a:pt x="0" y="26"/>
                    </a:lnTo>
                    <a:lnTo>
                      <a:pt x="2" y="30"/>
                    </a:lnTo>
                    <a:lnTo>
                      <a:pt x="6" y="32"/>
                    </a:lnTo>
                    <a:lnTo>
                      <a:pt x="6" y="32"/>
                    </a:lnTo>
                    <a:lnTo>
                      <a:pt x="12" y="34"/>
                    </a:lnTo>
                    <a:lnTo>
                      <a:pt x="18" y="36"/>
                    </a:lnTo>
                    <a:lnTo>
                      <a:pt x="30" y="32"/>
                    </a:lnTo>
                    <a:lnTo>
                      <a:pt x="40" y="28"/>
                    </a:lnTo>
                    <a:lnTo>
                      <a:pt x="42" y="26"/>
                    </a:lnTo>
                    <a:lnTo>
                      <a:pt x="42" y="24"/>
                    </a:lnTo>
                    <a:lnTo>
                      <a:pt x="42" y="2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7" name="Google Shape;10520;p178">
                <a:extLst>
                  <a:ext uri="{FF2B5EF4-FFF2-40B4-BE49-F238E27FC236}">
                    <a16:creationId xmlns:a16="http://schemas.microsoft.com/office/drawing/2014/main" id="{CDCFCF56-1E24-801E-469A-4BB4820960CB}"/>
                  </a:ext>
                </a:extLst>
              </p:cNvPr>
              <p:cNvSpPr/>
              <p:nvPr/>
            </p:nvSpPr>
            <p:spPr>
              <a:xfrm>
                <a:off x="12938125" y="4206875"/>
                <a:ext cx="485775" cy="384175"/>
              </a:xfrm>
              <a:custGeom>
                <a:avLst/>
                <a:gdLst/>
                <a:ahLst/>
                <a:cxnLst/>
                <a:rect l="l" t="t" r="r" b="b"/>
                <a:pathLst>
                  <a:path w="306" h="242" extrusionOk="0">
                    <a:moveTo>
                      <a:pt x="124" y="180"/>
                    </a:moveTo>
                    <a:lnTo>
                      <a:pt x="124" y="180"/>
                    </a:lnTo>
                    <a:lnTo>
                      <a:pt x="124" y="178"/>
                    </a:lnTo>
                    <a:lnTo>
                      <a:pt x="122" y="176"/>
                    </a:lnTo>
                    <a:lnTo>
                      <a:pt x="114" y="176"/>
                    </a:lnTo>
                    <a:lnTo>
                      <a:pt x="104" y="180"/>
                    </a:lnTo>
                    <a:lnTo>
                      <a:pt x="90" y="184"/>
                    </a:lnTo>
                    <a:lnTo>
                      <a:pt x="90" y="184"/>
                    </a:lnTo>
                    <a:lnTo>
                      <a:pt x="84" y="186"/>
                    </a:lnTo>
                    <a:lnTo>
                      <a:pt x="78" y="186"/>
                    </a:lnTo>
                    <a:lnTo>
                      <a:pt x="68" y="184"/>
                    </a:lnTo>
                    <a:lnTo>
                      <a:pt x="58" y="182"/>
                    </a:lnTo>
                    <a:lnTo>
                      <a:pt x="54" y="184"/>
                    </a:lnTo>
                    <a:lnTo>
                      <a:pt x="50" y="186"/>
                    </a:lnTo>
                    <a:lnTo>
                      <a:pt x="50" y="186"/>
                    </a:lnTo>
                    <a:lnTo>
                      <a:pt x="30" y="206"/>
                    </a:lnTo>
                    <a:lnTo>
                      <a:pt x="20" y="214"/>
                    </a:lnTo>
                    <a:lnTo>
                      <a:pt x="8" y="218"/>
                    </a:lnTo>
                    <a:lnTo>
                      <a:pt x="8" y="218"/>
                    </a:lnTo>
                    <a:lnTo>
                      <a:pt x="4" y="220"/>
                    </a:lnTo>
                    <a:lnTo>
                      <a:pt x="2" y="222"/>
                    </a:lnTo>
                    <a:lnTo>
                      <a:pt x="0" y="224"/>
                    </a:lnTo>
                    <a:lnTo>
                      <a:pt x="2" y="228"/>
                    </a:lnTo>
                    <a:lnTo>
                      <a:pt x="4" y="234"/>
                    </a:lnTo>
                    <a:lnTo>
                      <a:pt x="6" y="234"/>
                    </a:lnTo>
                    <a:lnTo>
                      <a:pt x="8" y="234"/>
                    </a:lnTo>
                    <a:lnTo>
                      <a:pt x="8" y="234"/>
                    </a:lnTo>
                    <a:lnTo>
                      <a:pt x="16" y="232"/>
                    </a:lnTo>
                    <a:lnTo>
                      <a:pt x="26" y="232"/>
                    </a:lnTo>
                    <a:lnTo>
                      <a:pt x="32" y="230"/>
                    </a:lnTo>
                    <a:lnTo>
                      <a:pt x="36" y="230"/>
                    </a:lnTo>
                    <a:lnTo>
                      <a:pt x="38" y="226"/>
                    </a:lnTo>
                    <a:lnTo>
                      <a:pt x="38" y="226"/>
                    </a:lnTo>
                    <a:lnTo>
                      <a:pt x="42" y="224"/>
                    </a:lnTo>
                    <a:lnTo>
                      <a:pt x="48" y="222"/>
                    </a:lnTo>
                    <a:lnTo>
                      <a:pt x="66" y="216"/>
                    </a:lnTo>
                    <a:lnTo>
                      <a:pt x="86" y="212"/>
                    </a:lnTo>
                    <a:lnTo>
                      <a:pt x="106" y="210"/>
                    </a:lnTo>
                    <a:lnTo>
                      <a:pt x="106" y="210"/>
                    </a:lnTo>
                    <a:lnTo>
                      <a:pt x="114" y="210"/>
                    </a:lnTo>
                    <a:lnTo>
                      <a:pt x="118" y="212"/>
                    </a:lnTo>
                    <a:lnTo>
                      <a:pt x="120" y="214"/>
                    </a:lnTo>
                    <a:lnTo>
                      <a:pt x="120" y="216"/>
                    </a:lnTo>
                    <a:lnTo>
                      <a:pt x="120" y="224"/>
                    </a:lnTo>
                    <a:lnTo>
                      <a:pt x="118" y="234"/>
                    </a:lnTo>
                    <a:lnTo>
                      <a:pt x="118" y="234"/>
                    </a:lnTo>
                    <a:lnTo>
                      <a:pt x="120" y="238"/>
                    </a:lnTo>
                    <a:lnTo>
                      <a:pt x="122" y="240"/>
                    </a:lnTo>
                    <a:lnTo>
                      <a:pt x="126" y="242"/>
                    </a:lnTo>
                    <a:lnTo>
                      <a:pt x="130" y="242"/>
                    </a:lnTo>
                    <a:lnTo>
                      <a:pt x="142" y="240"/>
                    </a:lnTo>
                    <a:lnTo>
                      <a:pt x="150" y="232"/>
                    </a:lnTo>
                    <a:lnTo>
                      <a:pt x="150" y="232"/>
                    </a:lnTo>
                    <a:lnTo>
                      <a:pt x="158" y="226"/>
                    </a:lnTo>
                    <a:lnTo>
                      <a:pt x="162" y="222"/>
                    </a:lnTo>
                    <a:lnTo>
                      <a:pt x="164" y="218"/>
                    </a:lnTo>
                    <a:lnTo>
                      <a:pt x="160" y="214"/>
                    </a:lnTo>
                    <a:lnTo>
                      <a:pt x="160" y="214"/>
                    </a:lnTo>
                    <a:lnTo>
                      <a:pt x="158" y="212"/>
                    </a:lnTo>
                    <a:lnTo>
                      <a:pt x="156" y="208"/>
                    </a:lnTo>
                    <a:lnTo>
                      <a:pt x="156" y="206"/>
                    </a:lnTo>
                    <a:lnTo>
                      <a:pt x="158" y="206"/>
                    </a:lnTo>
                    <a:lnTo>
                      <a:pt x="162" y="206"/>
                    </a:lnTo>
                    <a:lnTo>
                      <a:pt x="168" y="210"/>
                    </a:lnTo>
                    <a:lnTo>
                      <a:pt x="168" y="210"/>
                    </a:lnTo>
                    <a:lnTo>
                      <a:pt x="172" y="214"/>
                    </a:lnTo>
                    <a:lnTo>
                      <a:pt x="176" y="216"/>
                    </a:lnTo>
                    <a:lnTo>
                      <a:pt x="184" y="218"/>
                    </a:lnTo>
                    <a:lnTo>
                      <a:pt x="194" y="214"/>
                    </a:lnTo>
                    <a:lnTo>
                      <a:pt x="200" y="212"/>
                    </a:lnTo>
                    <a:lnTo>
                      <a:pt x="202" y="208"/>
                    </a:lnTo>
                    <a:lnTo>
                      <a:pt x="202" y="208"/>
                    </a:lnTo>
                    <a:lnTo>
                      <a:pt x="206" y="204"/>
                    </a:lnTo>
                    <a:lnTo>
                      <a:pt x="208" y="202"/>
                    </a:lnTo>
                    <a:lnTo>
                      <a:pt x="210" y="202"/>
                    </a:lnTo>
                    <a:lnTo>
                      <a:pt x="212" y="204"/>
                    </a:lnTo>
                    <a:lnTo>
                      <a:pt x="216" y="208"/>
                    </a:lnTo>
                    <a:lnTo>
                      <a:pt x="220" y="208"/>
                    </a:lnTo>
                    <a:lnTo>
                      <a:pt x="222" y="210"/>
                    </a:lnTo>
                    <a:lnTo>
                      <a:pt x="222" y="210"/>
                    </a:lnTo>
                    <a:lnTo>
                      <a:pt x="226" y="208"/>
                    </a:lnTo>
                    <a:lnTo>
                      <a:pt x="230" y="206"/>
                    </a:lnTo>
                    <a:lnTo>
                      <a:pt x="234" y="198"/>
                    </a:lnTo>
                    <a:lnTo>
                      <a:pt x="238" y="192"/>
                    </a:lnTo>
                    <a:lnTo>
                      <a:pt x="238" y="192"/>
                    </a:lnTo>
                    <a:lnTo>
                      <a:pt x="238" y="194"/>
                    </a:lnTo>
                    <a:lnTo>
                      <a:pt x="238" y="194"/>
                    </a:lnTo>
                    <a:lnTo>
                      <a:pt x="240" y="196"/>
                    </a:lnTo>
                    <a:lnTo>
                      <a:pt x="242" y="198"/>
                    </a:lnTo>
                    <a:lnTo>
                      <a:pt x="248" y="198"/>
                    </a:lnTo>
                    <a:lnTo>
                      <a:pt x="256" y="196"/>
                    </a:lnTo>
                    <a:lnTo>
                      <a:pt x="264" y="188"/>
                    </a:lnTo>
                    <a:lnTo>
                      <a:pt x="264" y="188"/>
                    </a:lnTo>
                    <a:lnTo>
                      <a:pt x="268" y="184"/>
                    </a:lnTo>
                    <a:lnTo>
                      <a:pt x="270" y="180"/>
                    </a:lnTo>
                    <a:lnTo>
                      <a:pt x="270" y="170"/>
                    </a:lnTo>
                    <a:lnTo>
                      <a:pt x="270" y="158"/>
                    </a:lnTo>
                    <a:lnTo>
                      <a:pt x="270" y="154"/>
                    </a:lnTo>
                    <a:lnTo>
                      <a:pt x="272" y="150"/>
                    </a:lnTo>
                    <a:lnTo>
                      <a:pt x="272" y="150"/>
                    </a:lnTo>
                    <a:lnTo>
                      <a:pt x="276" y="142"/>
                    </a:lnTo>
                    <a:lnTo>
                      <a:pt x="280" y="130"/>
                    </a:lnTo>
                    <a:lnTo>
                      <a:pt x="282" y="118"/>
                    </a:lnTo>
                    <a:lnTo>
                      <a:pt x="280" y="114"/>
                    </a:lnTo>
                    <a:lnTo>
                      <a:pt x="278" y="108"/>
                    </a:lnTo>
                    <a:lnTo>
                      <a:pt x="278" y="108"/>
                    </a:lnTo>
                    <a:lnTo>
                      <a:pt x="278" y="104"/>
                    </a:lnTo>
                    <a:lnTo>
                      <a:pt x="278" y="100"/>
                    </a:lnTo>
                    <a:lnTo>
                      <a:pt x="284" y="92"/>
                    </a:lnTo>
                    <a:lnTo>
                      <a:pt x="304" y="78"/>
                    </a:lnTo>
                    <a:lnTo>
                      <a:pt x="304" y="78"/>
                    </a:lnTo>
                    <a:lnTo>
                      <a:pt x="306" y="74"/>
                    </a:lnTo>
                    <a:lnTo>
                      <a:pt x="306" y="66"/>
                    </a:lnTo>
                    <a:lnTo>
                      <a:pt x="302" y="44"/>
                    </a:lnTo>
                    <a:lnTo>
                      <a:pt x="294" y="22"/>
                    </a:lnTo>
                    <a:lnTo>
                      <a:pt x="290" y="6"/>
                    </a:lnTo>
                    <a:lnTo>
                      <a:pt x="290" y="6"/>
                    </a:lnTo>
                    <a:lnTo>
                      <a:pt x="290" y="2"/>
                    </a:lnTo>
                    <a:lnTo>
                      <a:pt x="286" y="0"/>
                    </a:lnTo>
                    <a:lnTo>
                      <a:pt x="282" y="2"/>
                    </a:lnTo>
                    <a:lnTo>
                      <a:pt x="276" y="4"/>
                    </a:lnTo>
                    <a:lnTo>
                      <a:pt x="256" y="16"/>
                    </a:lnTo>
                    <a:lnTo>
                      <a:pt x="256" y="16"/>
                    </a:lnTo>
                    <a:lnTo>
                      <a:pt x="252" y="18"/>
                    </a:lnTo>
                    <a:lnTo>
                      <a:pt x="250" y="22"/>
                    </a:lnTo>
                    <a:lnTo>
                      <a:pt x="248" y="32"/>
                    </a:lnTo>
                    <a:lnTo>
                      <a:pt x="246" y="44"/>
                    </a:lnTo>
                    <a:lnTo>
                      <a:pt x="248" y="48"/>
                    </a:lnTo>
                    <a:lnTo>
                      <a:pt x="252" y="52"/>
                    </a:lnTo>
                    <a:lnTo>
                      <a:pt x="252" y="52"/>
                    </a:lnTo>
                    <a:lnTo>
                      <a:pt x="252" y="54"/>
                    </a:lnTo>
                    <a:lnTo>
                      <a:pt x="252" y="58"/>
                    </a:lnTo>
                    <a:lnTo>
                      <a:pt x="248" y="68"/>
                    </a:lnTo>
                    <a:lnTo>
                      <a:pt x="240" y="78"/>
                    </a:lnTo>
                    <a:lnTo>
                      <a:pt x="238" y="82"/>
                    </a:lnTo>
                    <a:lnTo>
                      <a:pt x="238" y="88"/>
                    </a:lnTo>
                    <a:lnTo>
                      <a:pt x="238" y="88"/>
                    </a:lnTo>
                    <a:lnTo>
                      <a:pt x="236" y="94"/>
                    </a:lnTo>
                    <a:lnTo>
                      <a:pt x="236" y="98"/>
                    </a:lnTo>
                    <a:lnTo>
                      <a:pt x="230" y="104"/>
                    </a:lnTo>
                    <a:lnTo>
                      <a:pt x="224" y="108"/>
                    </a:lnTo>
                    <a:lnTo>
                      <a:pt x="222" y="112"/>
                    </a:lnTo>
                    <a:lnTo>
                      <a:pt x="220" y="114"/>
                    </a:lnTo>
                    <a:lnTo>
                      <a:pt x="220" y="114"/>
                    </a:lnTo>
                    <a:lnTo>
                      <a:pt x="218" y="122"/>
                    </a:lnTo>
                    <a:lnTo>
                      <a:pt x="212" y="124"/>
                    </a:lnTo>
                    <a:lnTo>
                      <a:pt x="204" y="128"/>
                    </a:lnTo>
                    <a:lnTo>
                      <a:pt x="196" y="134"/>
                    </a:lnTo>
                    <a:lnTo>
                      <a:pt x="196" y="134"/>
                    </a:lnTo>
                    <a:lnTo>
                      <a:pt x="190" y="138"/>
                    </a:lnTo>
                    <a:lnTo>
                      <a:pt x="186" y="138"/>
                    </a:lnTo>
                    <a:lnTo>
                      <a:pt x="182" y="138"/>
                    </a:lnTo>
                    <a:lnTo>
                      <a:pt x="180" y="136"/>
                    </a:lnTo>
                    <a:lnTo>
                      <a:pt x="178" y="132"/>
                    </a:lnTo>
                    <a:lnTo>
                      <a:pt x="178" y="126"/>
                    </a:lnTo>
                    <a:lnTo>
                      <a:pt x="178" y="126"/>
                    </a:lnTo>
                    <a:lnTo>
                      <a:pt x="178" y="124"/>
                    </a:lnTo>
                    <a:lnTo>
                      <a:pt x="176" y="124"/>
                    </a:lnTo>
                    <a:lnTo>
                      <a:pt x="168" y="126"/>
                    </a:lnTo>
                    <a:lnTo>
                      <a:pt x="160" y="136"/>
                    </a:lnTo>
                    <a:lnTo>
                      <a:pt x="158" y="140"/>
                    </a:lnTo>
                    <a:lnTo>
                      <a:pt x="158" y="148"/>
                    </a:lnTo>
                    <a:lnTo>
                      <a:pt x="158" y="148"/>
                    </a:lnTo>
                    <a:lnTo>
                      <a:pt x="156" y="154"/>
                    </a:lnTo>
                    <a:lnTo>
                      <a:pt x="154" y="158"/>
                    </a:lnTo>
                    <a:lnTo>
                      <a:pt x="148" y="164"/>
                    </a:lnTo>
                    <a:lnTo>
                      <a:pt x="142" y="170"/>
                    </a:lnTo>
                    <a:lnTo>
                      <a:pt x="140" y="172"/>
                    </a:lnTo>
                    <a:lnTo>
                      <a:pt x="140" y="174"/>
                    </a:lnTo>
                    <a:lnTo>
                      <a:pt x="140" y="174"/>
                    </a:lnTo>
                    <a:lnTo>
                      <a:pt x="142" y="178"/>
                    </a:lnTo>
                    <a:lnTo>
                      <a:pt x="140" y="180"/>
                    </a:lnTo>
                    <a:lnTo>
                      <a:pt x="134" y="184"/>
                    </a:lnTo>
                    <a:lnTo>
                      <a:pt x="126" y="184"/>
                    </a:lnTo>
                    <a:lnTo>
                      <a:pt x="124" y="182"/>
                    </a:lnTo>
                    <a:lnTo>
                      <a:pt x="124" y="180"/>
                    </a:lnTo>
                    <a:lnTo>
                      <a:pt x="124" y="18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8" name="Google Shape;10521;p178">
                <a:extLst>
                  <a:ext uri="{FF2B5EF4-FFF2-40B4-BE49-F238E27FC236}">
                    <a16:creationId xmlns:a16="http://schemas.microsoft.com/office/drawing/2014/main" id="{CC679909-9AFC-871B-AB72-9E54ECDE161F}"/>
                  </a:ext>
                </a:extLst>
              </p:cNvPr>
              <p:cNvSpPr/>
              <p:nvPr/>
            </p:nvSpPr>
            <p:spPr>
              <a:xfrm>
                <a:off x="8258175" y="3197225"/>
                <a:ext cx="50800" cy="41275"/>
              </a:xfrm>
              <a:custGeom>
                <a:avLst/>
                <a:gdLst/>
                <a:ahLst/>
                <a:cxnLst/>
                <a:rect l="l" t="t" r="r" b="b"/>
                <a:pathLst>
                  <a:path w="32" h="26" extrusionOk="0">
                    <a:moveTo>
                      <a:pt x="30" y="8"/>
                    </a:moveTo>
                    <a:lnTo>
                      <a:pt x="30" y="8"/>
                    </a:lnTo>
                    <a:lnTo>
                      <a:pt x="32" y="4"/>
                    </a:lnTo>
                    <a:lnTo>
                      <a:pt x="30" y="2"/>
                    </a:lnTo>
                    <a:lnTo>
                      <a:pt x="22" y="0"/>
                    </a:lnTo>
                    <a:lnTo>
                      <a:pt x="14" y="2"/>
                    </a:lnTo>
                    <a:lnTo>
                      <a:pt x="14" y="2"/>
                    </a:lnTo>
                    <a:lnTo>
                      <a:pt x="8" y="4"/>
                    </a:lnTo>
                    <a:lnTo>
                      <a:pt x="4" y="8"/>
                    </a:lnTo>
                    <a:lnTo>
                      <a:pt x="0" y="16"/>
                    </a:lnTo>
                    <a:lnTo>
                      <a:pt x="0" y="22"/>
                    </a:lnTo>
                    <a:lnTo>
                      <a:pt x="0" y="26"/>
                    </a:lnTo>
                    <a:lnTo>
                      <a:pt x="2" y="26"/>
                    </a:lnTo>
                    <a:lnTo>
                      <a:pt x="2" y="26"/>
                    </a:lnTo>
                    <a:lnTo>
                      <a:pt x="10" y="24"/>
                    </a:lnTo>
                    <a:lnTo>
                      <a:pt x="18" y="18"/>
                    </a:lnTo>
                    <a:lnTo>
                      <a:pt x="30" y="8"/>
                    </a:lnTo>
                    <a:lnTo>
                      <a:pt x="30" y="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29" name="Google Shape;10522;p178">
                <a:extLst>
                  <a:ext uri="{FF2B5EF4-FFF2-40B4-BE49-F238E27FC236}">
                    <a16:creationId xmlns:a16="http://schemas.microsoft.com/office/drawing/2014/main" id="{B535CFA7-A31F-51FA-E705-13C5F158CF02}"/>
                  </a:ext>
                </a:extLst>
              </p:cNvPr>
              <p:cNvSpPr/>
              <p:nvPr/>
            </p:nvSpPr>
            <p:spPr>
              <a:xfrm>
                <a:off x="15452725" y="2886075"/>
                <a:ext cx="136525" cy="41275"/>
              </a:xfrm>
              <a:custGeom>
                <a:avLst/>
                <a:gdLst/>
                <a:ahLst/>
                <a:cxnLst/>
                <a:rect l="l" t="t" r="r" b="b"/>
                <a:pathLst>
                  <a:path w="86" h="26" extrusionOk="0">
                    <a:moveTo>
                      <a:pt x="36" y="2"/>
                    </a:moveTo>
                    <a:lnTo>
                      <a:pt x="36" y="2"/>
                    </a:lnTo>
                    <a:lnTo>
                      <a:pt x="26" y="4"/>
                    </a:lnTo>
                    <a:lnTo>
                      <a:pt x="14" y="6"/>
                    </a:lnTo>
                    <a:lnTo>
                      <a:pt x="2" y="8"/>
                    </a:lnTo>
                    <a:lnTo>
                      <a:pt x="0" y="10"/>
                    </a:lnTo>
                    <a:lnTo>
                      <a:pt x="2" y="12"/>
                    </a:lnTo>
                    <a:lnTo>
                      <a:pt x="2" y="12"/>
                    </a:lnTo>
                    <a:lnTo>
                      <a:pt x="6" y="14"/>
                    </a:lnTo>
                    <a:lnTo>
                      <a:pt x="10" y="16"/>
                    </a:lnTo>
                    <a:lnTo>
                      <a:pt x="24" y="18"/>
                    </a:lnTo>
                    <a:lnTo>
                      <a:pt x="40" y="20"/>
                    </a:lnTo>
                    <a:lnTo>
                      <a:pt x="46" y="20"/>
                    </a:lnTo>
                    <a:lnTo>
                      <a:pt x="52" y="24"/>
                    </a:lnTo>
                    <a:lnTo>
                      <a:pt x="52" y="24"/>
                    </a:lnTo>
                    <a:lnTo>
                      <a:pt x="58" y="26"/>
                    </a:lnTo>
                    <a:lnTo>
                      <a:pt x="64" y="26"/>
                    </a:lnTo>
                    <a:lnTo>
                      <a:pt x="74" y="26"/>
                    </a:lnTo>
                    <a:lnTo>
                      <a:pt x="82" y="24"/>
                    </a:lnTo>
                    <a:lnTo>
                      <a:pt x="84" y="20"/>
                    </a:lnTo>
                    <a:lnTo>
                      <a:pt x="86" y="18"/>
                    </a:lnTo>
                    <a:lnTo>
                      <a:pt x="86" y="18"/>
                    </a:lnTo>
                    <a:lnTo>
                      <a:pt x="84" y="16"/>
                    </a:lnTo>
                    <a:lnTo>
                      <a:pt x="78" y="12"/>
                    </a:lnTo>
                    <a:lnTo>
                      <a:pt x="62" y="6"/>
                    </a:lnTo>
                    <a:lnTo>
                      <a:pt x="46" y="2"/>
                    </a:lnTo>
                    <a:lnTo>
                      <a:pt x="40" y="0"/>
                    </a:lnTo>
                    <a:lnTo>
                      <a:pt x="36" y="2"/>
                    </a:lnTo>
                    <a:lnTo>
                      <a:pt x="36" y="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0" name="Google Shape;10523;p178">
                <a:extLst>
                  <a:ext uri="{FF2B5EF4-FFF2-40B4-BE49-F238E27FC236}">
                    <a16:creationId xmlns:a16="http://schemas.microsoft.com/office/drawing/2014/main" id="{56534077-8783-A3C0-3CEC-C73D85C5361C}"/>
                  </a:ext>
                </a:extLst>
              </p:cNvPr>
              <p:cNvSpPr/>
              <p:nvPr/>
            </p:nvSpPr>
            <p:spPr>
              <a:xfrm>
                <a:off x="14487525" y="8007350"/>
                <a:ext cx="330200" cy="314325"/>
              </a:xfrm>
              <a:custGeom>
                <a:avLst/>
                <a:gdLst/>
                <a:ahLst/>
                <a:cxnLst/>
                <a:rect l="l" t="t" r="r" b="b"/>
                <a:pathLst>
                  <a:path w="208" h="198" extrusionOk="0">
                    <a:moveTo>
                      <a:pt x="204" y="6"/>
                    </a:moveTo>
                    <a:lnTo>
                      <a:pt x="204" y="6"/>
                    </a:lnTo>
                    <a:lnTo>
                      <a:pt x="198" y="4"/>
                    </a:lnTo>
                    <a:lnTo>
                      <a:pt x="192" y="6"/>
                    </a:lnTo>
                    <a:lnTo>
                      <a:pt x="182" y="14"/>
                    </a:lnTo>
                    <a:lnTo>
                      <a:pt x="182" y="14"/>
                    </a:lnTo>
                    <a:lnTo>
                      <a:pt x="178" y="14"/>
                    </a:lnTo>
                    <a:lnTo>
                      <a:pt x="176" y="12"/>
                    </a:lnTo>
                    <a:lnTo>
                      <a:pt x="170" y="6"/>
                    </a:lnTo>
                    <a:lnTo>
                      <a:pt x="162" y="0"/>
                    </a:lnTo>
                    <a:lnTo>
                      <a:pt x="160" y="0"/>
                    </a:lnTo>
                    <a:lnTo>
                      <a:pt x="156" y="2"/>
                    </a:lnTo>
                    <a:lnTo>
                      <a:pt x="156" y="2"/>
                    </a:lnTo>
                    <a:lnTo>
                      <a:pt x="150" y="8"/>
                    </a:lnTo>
                    <a:lnTo>
                      <a:pt x="148" y="14"/>
                    </a:lnTo>
                    <a:lnTo>
                      <a:pt x="148" y="20"/>
                    </a:lnTo>
                    <a:lnTo>
                      <a:pt x="142" y="26"/>
                    </a:lnTo>
                    <a:lnTo>
                      <a:pt x="142" y="26"/>
                    </a:lnTo>
                    <a:lnTo>
                      <a:pt x="134" y="34"/>
                    </a:lnTo>
                    <a:lnTo>
                      <a:pt x="132" y="40"/>
                    </a:lnTo>
                    <a:lnTo>
                      <a:pt x="128" y="50"/>
                    </a:lnTo>
                    <a:lnTo>
                      <a:pt x="118" y="64"/>
                    </a:lnTo>
                    <a:lnTo>
                      <a:pt x="118" y="64"/>
                    </a:lnTo>
                    <a:lnTo>
                      <a:pt x="112" y="72"/>
                    </a:lnTo>
                    <a:lnTo>
                      <a:pt x="102" y="80"/>
                    </a:lnTo>
                    <a:lnTo>
                      <a:pt x="78" y="92"/>
                    </a:lnTo>
                    <a:lnTo>
                      <a:pt x="56" y="104"/>
                    </a:lnTo>
                    <a:lnTo>
                      <a:pt x="48" y="108"/>
                    </a:lnTo>
                    <a:lnTo>
                      <a:pt x="44" y="114"/>
                    </a:lnTo>
                    <a:lnTo>
                      <a:pt x="44" y="114"/>
                    </a:lnTo>
                    <a:lnTo>
                      <a:pt x="36" y="122"/>
                    </a:lnTo>
                    <a:lnTo>
                      <a:pt x="24" y="132"/>
                    </a:lnTo>
                    <a:lnTo>
                      <a:pt x="14" y="138"/>
                    </a:lnTo>
                    <a:lnTo>
                      <a:pt x="10" y="142"/>
                    </a:lnTo>
                    <a:lnTo>
                      <a:pt x="10" y="146"/>
                    </a:lnTo>
                    <a:lnTo>
                      <a:pt x="10" y="146"/>
                    </a:lnTo>
                    <a:lnTo>
                      <a:pt x="6" y="154"/>
                    </a:lnTo>
                    <a:lnTo>
                      <a:pt x="2" y="160"/>
                    </a:lnTo>
                    <a:lnTo>
                      <a:pt x="0" y="168"/>
                    </a:lnTo>
                    <a:lnTo>
                      <a:pt x="0" y="172"/>
                    </a:lnTo>
                    <a:lnTo>
                      <a:pt x="2" y="176"/>
                    </a:lnTo>
                    <a:lnTo>
                      <a:pt x="2" y="176"/>
                    </a:lnTo>
                    <a:lnTo>
                      <a:pt x="8" y="180"/>
                    </a:lnTo>
                    <a:lnTo>
                      <a:pt x="14" y="182"/>
                    </a:lnTo>
                    <a:lnTo>
                      <a:pt x="20" y="184"/>
                    </a:lnTo>
                    <a:lnTo>
                      <a:pt x="28" y="186"/>
                    </a:lnTo>
                    <a:lnTo>
                      <a:pt x="28" y="186"/>
                    </a:lnTo>
                    <a:lnTo>
                      <a:pt x="32" y="190"/>
                    </a:lnTo>
                    <a:lnTo>
                      <a:pt x="38" y="192"/>
                    </a:lnTo>
                    <a:lnTo>
                      <a:pt x="44" y="192"/>
                    </a:lnTo>
                    <a:lnTo>
                      <a:pt x="46" y="194"/>
                    </a:lnTo>
                    <a:lnTo>
                      <a:pt x="46" y="194"/>
                    </a:lnTo>
                    <a:lnTo>
                      <a:pt x="48" y="196"/>
                    </a:lnTo>
                    <a:lnTo>
                      <a:pt x="54" y="198"/>
                    </a:lnTo>
                    <a:lnTo>
                      <a:pt x="66" y="198"/>
                    </a:lnTo>
                    <a:lnTo>
                      <a:pt x="80" y="194"/>
                    </a:lnTo>
                    <a:lnTo>
                      <a:pt x="88" y="190"/>
                    </a:lnTo>
                    <a:lnTo>
                      <a:pt x="96" y="184"/>
                    </a:lnTo>
                    <a:lnTo>
                      <a:pt x="96" y="184"/>
                    </a:lnTo>
                    <a:lnTo>
                      <a:pt x="102" y="176"/>
                    </a:lnTo>
                    <a:lnTo>
                      <a:pt x="106" y="172"/>
                    </a:lnTo>
                    <a:lnTo>
                      <a:pt x="110" y="162"/>
                    </a:lnTo>
                    <a:lnTo>
                      <a:pt x="112" y="156"/>
                    </a:lnTo>
                    <a:lnTo>
                      <a:pt x="112" y="154"/>
                    </a:lnTo>
                    <a:lnTo>
                      <a:pt x="114" y="152"/>
                    </a:lnTo>
                    <a:lnTo>
                      <a:pt x="114" y="152"/>
                    </a:lnTo>
                    <a:lnTo>
                      <a:pt x="120" y="146"/>
                    </a:lnTo>
                    <a:lnTo>
                      <a:pt x="122" y="140"/>
                    </a:lnTo>
                    <a:lnTo>
                      <a:pt x="128" y="124"/>
                    </a:lnTo>
                    <a:lnTo>
                      <a:pt x="128" y="124"/>
                    </a:lnTo>
                    <a:lnTo>
                      <a:pt x="132" y="116"/>
                    </a:lnTo>
                    <a:lnTo>
                      <a:pt x="138" y="110"/>
                    </a:lnTo>
                    <a:lnTo>
                      <a:pt x="146" y="106"/>
                    </a:lnTo>
                    <a:lnTo>
                      <a:pt x="158" y="104"/>
                    </a:lnTo>
                    <a:lnTo>
                      <a:pt x="158" y="104"/>
                    </a:lnTo>
                    <a:lnTo>
                      <a:pt x="170" y="104"/>
                    </a:lnTo>
                    <a:lnTo>
                      <a:pt x="172" y="102"/>
                    </a:lnTo>
                    <a:lnTo>
                      <a:pt x="172" y="102"/>
                    </a:lnTo>
                    <a:lnTo>
                      <a:pt x="170" y="96"/>
                    </a:lnTo>
                    <a:lnTo>
                      <a:pt x="168" y="90"/>
                    </a:lnTo>
                    <a:lnTo>
                      <a:pt x="168" y="90"/>
                    </a:lnTo>
                    <a:lnTo>
                      <a:pt x="168" y="86"/>
                    </a:lnTo>
                    <a:lnTo>
                      <a:pt x="170" y="84"/>
                    </a:lnTo>
                    <a:lnTo>
                      <a:pt x="176" y="78"/>
                    </a:lnTo>
                    <a:lnTo>
                      <a:pt x="184" y="72"/>
                    </a:lnTo>
                    <a:lnTo>
                      <a:pt x="186" y="70"/>
                    </a:lnTo>
                    <a:lnTo>
                      <a:pt x="186" y="64"/>
                    </a:lnTo>
                    <a:lnTo>
                      <a:pt x="186" y="64"/>
                    </a:lnTo>
                    <a:lnTo>
                      <a:pt x="188" y="60"/>
                    </a:lnTo>
                    <a:lnTo>
                      <a:pt x="190" y="54"/>
                    </a:lnTo>
                    <a:lnTo>
                      <a:pt x="198" y="46"/>
                    </a:lnTo>
                    <a:lnTo>
                      <a:pt x="206" y="38"/>
                    </a:lnTo>
                    <a:lnTo>
                      <a:pt x="208" y="34"/>
                    </a:lnTo>
                    <a:lnTo>
                      <a:pt x="208" y="30"/>
                    </a:lnTo>
                    <a:lnTo>
                      <a:pt x="208" y="30"/>
                    </a:lnTo>
                    <a:lnTo>
                      <a:pt x="206" y="22"/>
                    </a:lnTo>
                    <a:lnTo>
                      <a:pt x="206" y="16"/>
                    </a:lnTo>
                    <a:lnTo>
                      <a:pt x="206" y="12"/>
                    </a:lnTo>
                    <a:lnTo>
                      <a:pt x="206" y="8"/>
                    </a:lnTo>
                    <a:lnTo>
                      <a:pt x="204" y="6"/>
                    </a:lnTo>
                    <a:lnTo>
                      <a:pt x="204" y="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1" name="Google Shape;10524;p178">
                <a:extLst>
                  <a:ext uri="{FF2B5EF4-FFF2-40B4-BE49-F238E27FC236}">
                    <a16:creationId xmlns:a16="http://schemas.microsoft.com/office/drawing/2014/main" id="{2FA6A274-F2FF-CB16-64F4-2A7FDF6C3E79}"/>
                  </a:ext>
                </a:extLst>
              </p:cNvPr>
              <p:cNvSpPr/>
              <p:nvPr/>
            </p:nvSpPr>
            <p:spPr>
              <a:xfrm>
                <a:off x="12103100" y="2035175"/>
                <a:ext cx="79375" cy="38100"/>
              </a:xfrm>
              <a:custGeom>
                <a:avLst/>
                <a:gdLst/>
                <a:ahLst/>
                <a:cxnLst/>
                <a:rect l="l" t="t" r="r" b="b"/>
                <a:pathLst>
                  <a:path w="50" h="24" extrusionOk="0">
                    <a:moveTo>
                      <a:pt x="18" y="6"/>
                    </a:moveTo>
                    <a:lnTo>
                      <a:pt x="18" y="6"/>
                    </a:lnTo>
                    <a:lnTo>
                      <a:pt x="12" y="10"/>
                    </a:lnTo>
                    <a:lnTo>
                      <a:pt x="6" y="12"/>
                    </a:lnTo>
                    <a:lnTo>
                      <a:pt x="2" y="14"/>
                    </a:lnTo>
                    <a:lnTo>
                      <a:pt x="0" y="16"/>
                    </a:lnTo>
                    <a:lnTo>
                      <a:pt x="0" y="18"/>
                    </a:lnTo>
                    <a:lnTo>
                      <a:pt x="0" y="18"/>
                    </a:lnTo>
                    <a:lnTo>
                      <a:pt x="6" y="22"/>
                    </a:lnTo>
                    <a:lnTo>
                      <a:pt x="12" y="24"/>
                    </a:lnTo>
                    <a:lnTo>
                      <a:pt x="20" y="24"/>
                    </a:lnTo>
                    <a:lnTo>
                      <a:pt x="28" y="24"/>
                    </a:lnTo>
                    <a:lnTo>
                      <a:pt x="36" y="22"/>
                    </a:lnTo>
                    <a:lnTo>
                      <a:pt x="44" y="18"/>
                    </a:lnTo>
                    <a:lnTo>
                      <a:pt x="48" y="14"/>
                    </a:lnTo>
                    <a:lnTo>
                      <a:pt x="50" y="10"/>
                    </a:lnTo>
                    <a:lnTo>
                      <a:pt x="50" y="10"/>
                    </a:lnTo>
                    <a:lnTo>
                      <a:pt x="50" y="6"/>
                    </a:lnTo>
                    <a:lnTo>
                      <a:pt x="46" y="4"/>
                    </a:lnTo>
                    <a:lnTo>
                      <a:pt x="40" y="2"/>
                    </a:lnTo>
                    <a:lnTo>
                      <a:pt x="36" y="0"/>
                    </a:lnTo>
                    <a:lnTo>
                      <a:pt x="24" y="2"/>
                    </a:lnTo>
                    <a:lnTo>
                      <a:pt x="20" y="4"/>
                    </a:lnTo>
                    <a:lnTo>
                      <a:pt x="18" y="6"/>
                    </a:lnTo>
                    <a:lnTo>
                      <a:pt x="18" y="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2" name="Google Shape;10525;p178">
                <a:extLst>
                  <a:ext uri="{FF2B5EF4-FFF2-40B4-BE49-F238E27FC236}">
                    <a16:creationId xmlns:a16="http://schemas.microsoft.com/office/drawing/2014/main" id="{F1A8EBA4-9AB1-1B1E-FBF4-9D19F5EF5DC6}"/>
                  </a:ext>
                </a:extLst>
              </p:cNvPr>
              <p:cNvSpPr/>
              <p:nvPr/>
            </p:nvSpPr>
            <p:spPr>
              <a:xfrm>
                <a:off x="14963775" y="6896100"/>
                <a:ext cx="50800" cy="34925"/>
              </a:xfrm>
              <a:custGeom>
                <a:avLst/>
                <a:gdLst/>
                <a:ahLst/>
                <a:cxnLst/>
                <a:rect l="l" t="t" r="r" b="b"/>
                <a:pathLst>
                  <a:path w="32" h="22" extrusionOk="0">
                    <a:moveTo>
                      <a:pt x="0" y="16"/>
                    </a:moveTo>
                    <a:lnTo>
                      <a:pt x="0" y="16"/>
                    </a:lnTo>
                    <a:lnTo>
                      <a:pt x="4" y="20"/>
                    </a:lnTo>
                    <a:lnTo>
                      <a:pt x="10" y="22"/>
                    </a:lnTo>
                    <a:lnTo>
                      <a:pt x="14" y="22"/>
                    </a:lnTo>
                    <a:lnTo>
                      <a:pt x="20" y="22"/>
                    </a:lnTo>
                    <a:lnTo>
                      <a:pt x="24" y="20"/>
                    </a:lnTo>
                    <a:lnTo>
                      <a:pt x="28" y="18"/>
                    </a:lnTo>
                    <a:lnTo>
                      <a:pt x="30" y="14"/>
                    </a:lnTo>
                    <a:lnTo>
                      <a:pt x="32" y="8"/>
                    </a:lnTo>
                    <a:lnTo>
                      <a:pt x="32" y="8"/>
                    </a:lnTo>
                    <a:lnTo>
                      <a:pt x="30" y="2"/>
                    </a:lnTo>
                    <a:lnTo>
                      <a:pt x="26" y="0"/>
                    </a:lnTo>
                    <a:lnTo>
                      <a:pt x="20" y="0"/>
                    </a:lnTo>
                    <a:lnTo>
                      <a:pt x="12" y="2"/>
                    </a:lnTo>
                    <a:lnTo>
                      <a:pt x="6" y="6"/>
                    </a:lnTo>
                    <a:lnTo>
                      <a:pt x="2" y="10"/>
                    </a:lnTo>
                    <a:lnTo>
                      <a:pt x="0" y="12"/>
                    </a:lnTo>
                    <a:lnTo>
                      <a:pt x="0" y="16"/>
                    </a:lnTo>
                    <a:lnTo>
                      <a:pt x="0" y="1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3" name="Google Shape;10526;p178">
                <a:extLst>
                  <a:ext uri="{FF2B5EF4-FFF2-40B4-BE49-F238E27FC236}">
                    <a16:creationId xmlns:a16="http://schemas.microsoft.com/office/drawing/2014/main" id="{40643CF0-1251-4BF0-3088-D43662F412CF}"/>
                  </a:ext>
                </a:extLst>
              </p:cNvPr>
              <p:cNvSpPr/>
              <p:nvPr/>
            </p:nvSpPr>
            <p:spPr>
              <a:xfrm>
                <a:off x="15020925" y="6842125"/>
                <a:ext cx="47625" cy="28575"/>
              </a:xfrm>
              <a:custGeom>
                <a:avLst/>
                <a:gdLst/>
                <a:ahLst/>
                <a:cxnLst/>
                <a:rect l="l" t="t" r="r" b="b"/>
                <a:pathLst>
                  <a:path w="30" h="18" extrusionOk="0">
                    <a:moveTo>
                      <a:pt x="2" y="18"/>
                    </a:moveTo>
                    <a:lnTo>
                      <a:pt x="2" y="18"/>
                    </a:lnTo>
                    <a:lnTo>
                      <a:pt x="10" y="18"/>
                    </a:lnTo>
                    <a:lnTo>
                      <a:pt x="18" y="16"/>
                    </a:lnTo>
                    <a:lnTo>
                      <a:pt x="26" y="10"/>
                    </a:lnTo>
                    <a:lnTo>
                      <a:pt x="30" y="8"/>
                    </a:lnTo>
                    <a:lnTo>
                      <a:pt x="30" y="4"/>
                    </a:lnTo>
                    <a:lnTo>
                      <a:pt x="30" y="4"/>
                    </a:lnTo>
                    <a:lnTo>
                      <a:pt x="28" y="0"/>
                    </a:lnTo>
                    <a:lnTo>
                      <a:pt x="24" y="0"/>
                    </a:lnTo>
                    <a:lnTo>
                      <a:pt x="12" y="6"/>
                    </a:lnTo>
                    <a:lnTo>
                      <a:pt x="2" y="14"/>
                    </a:lnTo>
                    <a:lnTo>
                      <a:pt x="0" y="16"/>
                    </a:lnTo>
                    <a:lnTo>
                      <a:pt x="2" y="18"/>
                    </a:lnTo>
                    <a:lnTo>
                      <a:pt x="2" y="1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4" name="Google Shape;10527;p178">
                <a:extLst>
                  <a:ext uri="{FF2B5EF4-FFF2-40B4-BE49-F238E27FC236}">
                    <a16:creationId xmlns:a16="http://schemas.microsoft.com/office/drawing/2014/main" id="{AC3FB0B8-34B7-52A5-E9BE-019B5B38E718}"/>
                  </a:ext>
                </a:extLst>
              </p:cNvPr>
              <p:cNvSpPr/>
              <p:nvPr/>
            </p:nvSpPr>
            <p:spPr>
              <a:xfrm>
                <a:off x="7864475" y="4356100"/>
                <a:ext cx="123825" cy="73025"/>
              </a:xfrm>
              <a:custGeom>
                <a:avLst/>
                <a:gdLst/>
                <a:ahLst/>
                <a:cxnLst/>
                <a:rect l="l" t="t" r="r" b="b"/>
                <a:pathLst>
                  <a:path w="78" h="46" extrusionOk="0">
                    <a:moveTo>
                      <a:pt x="56" y="2"/>
                    </a:moveTo>
                    <a:lnTo>
                      <a:pt x="56" y="2"/>
                    </a:lnTo>
                    <a:lnTo>
                      <a:pt x="36" y="4"/>
                    </a:lnTo>
                    <a:lnTo>
                      <a:pt x="30" y="4"/>
                    </a:lnTo>
                    <a:lnTo>
                      <a:pt x="22" y="2"/>
                    </a:lnTo>
                    <a:lnTo>
                      <a:pt x="22" y="2"/>
                    </a:lnTo>
                    <a:lnTo>
                      <a:pt x="18" y="0"/>
                    </a:lnTo>
                    <a:lnTo>
                      <a:pt x="14" y="0"/>
                    </a:lnTo>
                    <a:lnTo>
                      <a:pt x="6" y="2"/>
                    </a:lnTo>
                    <a:lnTo>
                      <a:pt x="2" y="6"/>
                    </a:lnTo>
                    <a:lnTo>
                      <a:pt x="0" y="10"/>
                    </a:lnTo>
                    <a:lnTo>
                      <a:pt x="0" y="12"/>
                    </a:lnTo>
                    <a:lnTo>
                      <a:pt x="0" y="12"/>
                    </a:lnTo>
                    <a:lnTo>
                      <a:pt x="2" y="16"/>
                    </a:lnTo>
                    <a:lnTo>
                      <a:pt x="8" y="20"/>
                    </a:lnTo>
                    <a:lnTo>
                      <a:pt x="16" y="24"/>
                    </a:lnTo>
                    <a:lnTo>
                      <a:pt x="28" y="28"/>
                    </a:lnTo>
                    <a:lnTo>
                      <a:pt x="28" y="28"/>
                    </a:lnTo>
                    <a:lnTo>
                      <a:pt x="40" y="32"/>
                    </a:lnTo>
                    <a:lnTo>
                      <a:pt x="48" y="38"/>
                    </a:lnTo>
                    <a:lnTo>
                      <a:pt x="54" y="44"/>
                    </a:lnTo>
                    <a:lnTo>
                      <a:pt x="60" y="46"/>
                    </a:lnTo>
                    <a:lnTo>
                      <a:pt x="60" y="46"/>
                    </a:lnTo>
                    <a:lnTo>
                      <a:pt x="64" y="46"/>
                    </a:lnTo>
                    <a:lnTo>
                      <a:pt x="66" y="42"/>
                    </a:lnTo>
                    <a:lnTo>
                      <a:pt x="68" y="36"/>
                    </a:lnTo>
                    <a:lnTo>
                      <a:pt x="66" y="28"/>
                    </a:lnTo>
                    <a:lnTo>
                      <a:pt x="66" y="28"/>
                    </a:lnTo>
                    <a:lnTo>
                      <a:pt x="68" y="20"/>
                    </a:lnTo>
                    <a:lnTo>
                      <a:pt x="70" y="12"/>
                    </a:lnTo>
                    <a:lnTo>
                      <a:pt x="78" y="2"/>
                    </a:lnTo>
                    <a:lnTo>
                      <a:pt x="78" y="2"/>
                    </a:lnTo>
                    <a:lnTo>
                      <a:pt x="78" y="2"/>
                    </a:lnTo>
                    <a:lnTo>
                      <a:pt x="74" y="0"/>
                    </a:lnTo>
                    <a:lnTo>
                      <a:pt x="66" y="0"/>
                    </a:lnTo>
                    <a:lnTo>
                      <a:pt x="56" y="2"/>
                    </a:lnTo>
                    <a:lnTo>
                      <a:pt x="56" y="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5" name="Google Shape;10528;p178">
                <a:extLst>
                  <a:ext uri="{FF2B5EF4-FFF2-40B4-BE49-F238E27FC236}">
                    <a16:creationId xmlns:a16="http://schemas.microsoft.com/office/drawing/2014/main" id="{9D8BE92D-5164-CEF1-D3C8-E59B3B0D8C8C}"/>
                  </a:ext>
                </a:extLst>
              </p:cNvPr>
              <p:cNvSpPr/>
              <p:nvPr/>
            </p:nvSpPr>
            <p:spPr>
              <a:xfrm>
                <a:off x="6578600" y="1752600"/>
                <a:ext cx="8963025" cy="5937250"/>
              </a:xfrm>
              <a:custGeom>
                <a:avLst/>
                <a:gdLst/>
                <a:ahLst/>
                <a:cxnLst/>
                <a:rect l="l" t="t" r="r" b="b"/>
                <a:pathLst>
                  <a:path w="5646" h="3740" extrusionOk="0">
                    <a:moveTo>
                      <a:pt x="5580" y="626"/>
                    </a:moveTo>
                    <a:lnTo>
                      <a:pt x="5580" y="626"/>
                    </a:lnTo>
                    <a:lnTo>
                      <a:pt x="5588" y="630"/>
                    </a:lnTo>
                    <a:lnTo>
                      <a:pt x="5596" y="632"/>
                    </a:lnTo>
                    <a:lnTo>
                      <a:pt x="5610" y="632"/>
                    </a:lnTo>
                    <a:lnTo>
                      <a:pt x="5610" y="632"/>
                    </a:lnTo>
                    <a:lnTo>
                      <a:pt x="5612" y="632"/>
                    </a:lnTo>
                    <a:lnTo>
                      <a:pt x="5612" y="628"/>
                    </a:lnTo>
                    <a:lnTo>
                      <a:pt x="5608" y="626"/>
                    </a:lnTo>
                    <a:lnTo>
                      <a:pt x="5604" y="624"/>
                    </a:lnTo>
                    <a:lnTo>
                      <a:pt x="5604" y="624"/>
                    </a:lnTo>
                    <a:lnTo>
                      <a:pt x="5602" y="622"/>
                    </a:lnTo>
                    <a:lnTo>
                      <a:pt x="5602" y="622"/>
                    </a:lnTo>
                    <a:lnTo>
                      <a:pt x="5606" y="620"/>
                    </a:lnTo>
                    <a:lnTo>
                      <a:pt x="5610" y="622"/>
                    </a:lnTo>
                    <a:lnTo>
                      <a:pt x="5610" y="622"/>
                    </a:lnTo>
                    <a:lnTo>
                      <a:pt x="5614" y="624"/>
                    </a:lnTo>
                    <a:lnTo>
                      <a:pt x="5618" y="626"/>
                    </a:lnTo>
                    <a:lnTo>
                      <a:pt x="5622" y="626"/>
                    </a:lnTo>
                    <a:lnTo>
                      <a:pt x="5624" y="624"/>
                    </a:lnTo>
                    <a:lnTo>
                      <a:pt x="5624" y="624"/>
                    </a:lnTo>
                    <a:lnTo>
                      <a:pt x="5626" y="620"/>
                    </a:lnTo>
                    <a:lnTo>
                      <a:pt x="5628" y="614"/>
                    </a:lnTo>
                    <a:lnTo>
                      <a:pt x="5634" y="610"/>
                    </a:lnTo>
                    <a:lnTo>
                      <a:pt x="5638" y="608"/>
                    </a:lnTo>
                    <a:lnTo>
                      <a:pt x="5638" y="608"/>
                    </a:lnTo>
                    <a:lnTo>
                      <a:pt x="5644" y="608"/>
                    </a:lnTo>
                    <a:lnTo>
                      <a:pt x="5646" y="606"/>
                    </a:lnTo>
                    <a:lnTo>
                      <a:pt x="5646" y="604"/>
                    </a:lnTo>
                    <a:lnTo>
                      <a:pt x="5642" y="602"/>
                    </a:lnTo>
                    <a:lnTo>
                      <a:pt x="5642" y="602"/>
                    </a:lnTo>
                    <a:lnTo>
                      <a:pt x="5622" y="590"/>
                    </a:lnTo>
                    <a:lnTo>
                      <a:pt x="5610" y="580"/>
                    </a:lnTo>
                    <a:lnTo>
                      <a:pt x="5602" y="572"/>
                    </a:lnTo>
                    <a:lnTo>
                      <a:pt x="5602" y="572"/>
                    </a:lnTo>
                    <a:lnTo>
                      <a:pt x="5598" y="570"/>
                    </a:lnTo>
                    <a:lnTo>
                      <a:pt x="5594" y="566"/>
                    </a:lnTo>
                    <a:lnTo>
                      <a:pt x="5580" y="564"/>
                    </a:lnTo>
                    <a:lnTo>
                      <a:pt x="5570" y="562"/>
                    </a:lnTo>
                    <a:lnTo>
                      <a:pt x="5566" y="562"/>
                    </a:lnTo>
                    <a:lnTo>
                      <a:pt x="5564" y="564"/>
                    </a:lnTo>
                    <a:lnTo>
                      <a:pt x="5564" y="564"/>
                    </a:lnTo>
                    <a:lnTo>
                      <a:pt x="5564" y="566"/>
                    </a:lnTo>
                    <a:lnTo>
                      <a:pt x="5562" y="566"/>
                    </a:lnTo>
                    <a:lnTo>
                      <a:pt x="5558" y="564"/>
                    </a:lnTo>
                    <a:lnTo>
                      <a:pt x="5554" y="562"/>
                    </a:lnTo>
                    <a:lnTo>
                      <a:pt x="5552" y="558"/>
                    </a:lnTo>
                    <a:lnTo>
                      <a:pt x="5552" y="558"/>
                    </a:lnTo>
                    <a:lnTo>
                      <a:pt x="5550" y="556"/>
                    </a:lnTo>
                    <a:lnTo>
                      <a:pt x="5546" y="554"/>
                    </a:lnTo>
                    <a:lnTo>
                      <a:pt x="5534" y="554"/>
                    </a:lnTo>
                    <a:lnTo>
                      <a:pt x="5522" y="554"/>
                    </a:lnTo>
                    <a:lnTo>
                      <a:pt x="5518" y="556"/>
                    </a:lnTo>
                    <a:lnTo>
                      <a:pt x="5516" y="558"/>
                    </a:lnTo>
                    <a:lnTo>
                      <a:pt x="5516" y="558"/>
                    </a:lnTo>
                    <a:lnTo>
                      <a:pt x="5518" y="560"/>
                    </a:lnTo>
                    <a:lnTo>
                      <a:pt x="5520" y="564"/>
                    </a:lnTo>
                    <a:lnTo>
                      <a:pt x="5524" y="566"/>
                    </a:lnTo>
                    <a:lnTo>
                      <a:pt x="5528" y="570"/>
                    </a:lnTo>
                    <a:lnTo>
                      <a:pt x="5528" y="570"/>
                    </a:lnTo>
                    <a:lnTo>
                      <a:pt x="5530" y="574"/>
                    </a:lnTo>
                    <a:lnTo>
                      <a:pt x="5528" y="578"/>
                    </a:lnTo>
                    <a:lnTo>
                      <a:pt x="5524" y="582"/>
                    </a:lnTo>
                    <a:lnTo>
                      <a:pt x="5524" y="588"/>
                    </a:lnTo>
                    <a:lnTo>
                      <a:pt x="5524" y="588"/>
                    </a:lnTo>
                    <a:lnTo>
                      <a:pt x="5524" y="588"/>
                    </a:lnTo>
                    <a:lnTo>
                      <a:pt x="5524" y="590"/>
                    </a:lnTo>
                    <a:lnTo>
                      <a:pt x="5518" y="588"/>
                    </a:lnTo>
                    <a:lnTo>
                      <a:pt x="5508" y="580"/>
                    </a:lnTo>
                    <a:lnTo>
                      <a:pt x="5508" y="580"/>
                    </a:lnTo>
                    <a:lnTo>
                      <a:pt x="5504" y="574"/>
                    </a:lnTo>
                    <a:lnTo>
                      <a:pt x="5504" y="566"/>
                    </a:lnTo>
                    <a:lnTo>
                      <a:pt x="5506" y="552"/>
                    </a:lnTo>
                    <a:lnTo>
                      <a:pt x="5506" y="552"/>
                    </a:lnTo>
                    <a:lnTo>
                      <a:pt x="5506" y="548"/>
                    </a:lnTo>
                    <a:lnTo>
                      <a:pt x="5502" y="544"/>
                    </a:lnTo>
                    <a:lnTo>
                      <a:pt x="5498" y="542"/>
                    </a:lnTo>
                    <a:lnTo>
                      <a:pt x="5496" y="538"/>
                    </a:lnTo>
                    <a:lnTo>
                      <a:pt x="5496" y="538"/>
                    </a:lnTo>
                    <a:lnTo>
                      <a:pt x="5494" y="534"/>
                    </a:lnTo>
                    <a:lnTo>
                      <a:pt x="5490" y="530"/>
                    </a:lnTo>
                    <a:lnTo>
                      <a:pt x="5474" y="520"/>
                    </a:lnTo>
                    <a:lnTo>
                      <a:pt x="5442" y="506"/>
                    </a:lnTo>
                    <a:lnTo>
                      <a:pt x="5442" y="506"/>
                    </a:lnTo>
                    <a:lnTo>
                      <a:pt x="5418" y="496"/>
                    </a:lnTo>
                    <a:lnTo>
                      <a:pt x="5408" y="492"/>
                    </a:lnTo>
                    <a:lnTo>
                      <a:pt x="5402" y="486"/>
                    </a:lnTo>
                    <a:lnTo>
                      <a:pt x="5402" y="486"/>
                    </a:lnTo>
                    <a:lnTo>
                      <a:pt x="5400" y="484"/>
                    </a:lnTo>
                    <a:lnTo>
                      <a:pt x="5396" y="480"/>
                    </a:lnTo>
                    <a:lnTo>
                      <a:pt x="5382" y="478"/>
                    </a:lnTo>
                    <a:lnTo>
                      <a:pt x="5370" y="472"/>
                    </a:lnTo>
                    <a:lnTo>
                      <a:pt x="5364" y="470"/>
                    </a:lnTo>
                    <a:lnTo>
                      <a:pt x="5360" y="466"/>
                    </a:lnTo>
                    <a:lnTo>
                      <a:pt x="5360" y="466"/>
                    </a:lnTo>
                    <a:lnTo>
                      <a:pt x="5346" y="456"/>
                    </a:lnTo>
                    <a:lnTo>
                      <a:pt x="5324" y="446"/>
                    </a:lnTo>
                    <a:lnTo>
                      <a:pt x="5302" y="438"/>
                    </a:lnTo>
                    <a:lnTo>
                      <a:pt x="5284" y="434"/>
                    </a:lnTo>
                    <a:lnTo>
                      <a:pt x="5284" y="434"/>
                    </a:lnTo>
                    <a:lnTo>
                      <a:pt x="5272" y="432"/>
                    </a:lnTo>
                    <a:lnTo>
                      <a:pt x="5268" y="428"/>
                    </a:lnTo>
                    <a:lnTo>
                      <a:pt x="5264" y="426"/>
                    </a:lnTo>
                    <a:lnTo>
                      <a:pt x="5258" y="424"/>
                    </a:lnTo>
                    <a:lnTo>
                      <a:pt x="5258" y="424"/>
                    </a:lnTo>
                    <a:lnTo>
                      <a:pt x="5228" y="424"/>
                    </a:lnTo>
                    <a:lnTo>
                      <a:pt x="5194" y="422"/>
                    </a:lnTo>
                    <a:lnTo>
                      <a:pt x="5194" y="422"/>
                    </a:lnTo>
                    <a:lnTo>
                      <a:pt x="5186" y="422"/>
                    </a:lnTo>
                    <a:lnTo>
                      <a:pt x="5180" y="424"/>
                    </a:lnTo>
                    <a:lnTo>
                      <a:pt x="5176" y="426"/>
                    </a:lnTo>
                    <a:lnTo>
                      <a:pt x="5170" y="426"/>
                    </a:lnTo>
                    <a:lnTo>
                      <a:pt x="5170" y="426"/>
                    </a:lnTo>
                    <a:lnTo>
                      <a:pt x="5136" y="414"/>
                    </a:lnTo>
                    <a:lnTo>
                      <a:pt x="5118" y="410"/>
                    </a:lnTo>
                    <a:lnTo>
                      <a:pt x="5110" y="410"/>
                    </a:lnTo>
                    <a:lnTo>
                      <a:pt x="5106" y="412"/>
                    </a:lnTo>
                    <a:lnTo>
                      <a:pt x="5106" y="412"/>
                    </a:lnTo>
                    <a:lnTo>
                      <a:pt x="5104" y="416"/>
                    </a:lnTo>
                    <a:lnTo>
                      <a:pt x="5102" y="422"/>
                    </a:lnTo>
                    <a:lnTo>
                      <a:pt x="5100" y="426"/>
                    </a:lnTo>
                    <a:lnTo>
                      <a:pt x="5098" y="428"/>
                    </a:lnTo>
                    <a:lnTo>
                      <a:pt x="5098" y="428"/>
                    </a:lnTo>
                    <a:lnTo>
                      <a:pt x="5096" y="432"/>
                    </a:lnTo>
                    <a:lnTo>
                      <a:pt x="5098" y="436"/>
                    </a:lnTo>
                    <a:lnTo>
                      <a:pt x="5102" y="442"/>
                    </a:lnTo>
                    <a:lnTo>
                      <a:pt x="5110" y="450"/>
                    </a:lnTo>
                    <a:lnTo>
                      <a:pt x="5110" y="450"/>
                    </a:lnTo>
                    <a:lnTo>
                      <a:pt x="5114" y="454"/>
                    </a:lnTo>
                    <a:lnTo>
                      <a:pt x="5118" y="458"/>
                    </a:lnTo>
                    <a:lnTo>
                      <a:pt x="5118" y="462"/>
                    </a:lnTo>
                    <a:lnTo>
                      <a:pt x="5116" y="466"/>
                    </a:lnTo>
                    <a:lnTo>
                      <a:pt x="5112" y="472"/>
                    </a:lnTo>
                    <a:lnTo>
                      <a:pt x="5104" y="478"/>
                    </a:lnTo>
                    <a:lnTo>
                      <a:pt x="5104" y="478"/>
                    </a:lnTo>
                    <a:lnTo>
                      <a:pt x="5100" y="478"/>
                    </a:lnTo>
                    <a:lnTo>
                      <a:pt x="5094" y="478"/>
                    </a:lnTo>
                    <a:lnTo>
                      <a:pt x="5082" y="476"/>
                    </a:lnTo>
                    <a:lnTo>
                      <a:pt x="5074" y="470"/>
                    </a:lnTo>
                    <a:lnTo>
                      <a:pt x="5066" y="462"/>
                    </a:lnTo>
                    <a:lnTo>
                      <a:pt x="5066" y="462"/>
                    </a:lnTo>
                    <a:lnTo>
                      <a:pt x="5064" y="460"/>
                    </a:lnTo>
                    <a:lnTo>
                      <a:pt x="5060" y="458"/>
                    </a:lnTo>
                    <a:lnTo>
                      <a:pt x="5052" y="456"/>
                    </a:lnTo>
                    <a:lnTo>
                      <a:pt x="5044" y="452"/>
                    </a:lnTo>
                    <a:lnTo>
                      <a:pt x="5042" y="450"/>
                    </a:lnTo>
                    <a:lnTo>
                      <a:pt x="5040" y="446"/>
                    </a:lnTo>
                    <a:lnTo>
                      <a:pt x="5040" y="446"/>
                    </a:lnTo>
                    <a:lnTo>
                      <a:pt x="5040" y="438"/>
                    </a:lnTo>
                    <a:lnTo>
                      <a:pt x="5042" y="434"/>
                    </a:lnTo>
                    <a:lnTo>
                      <a:pt x="5046" y="434"/>
                    </a:lnTo>
                    <a:lnTo>
                      <a:pt x="5052" y="438"/>
                    </a:lnTo>
                    <a:lnTo>
                      <a:pt x="5052" y="438"/>
                    </a:lnTo>
                    <a:lnTo>
                      <a:pt x="5060" y="442"/>
                    </a:lnTo>
                    <a:lnTo>
                      <a:pt x="5066" y="440"/>
                    </a:lnTo>
                    <a:lnTo>
                      <a:pt x="5070" y="436"/>
                    </a:lnTo>
                    <a:lnTo>
                      <a:pt x="5072" y="430"/>
                    </a:lnTo>
                    <a:lnTo>
                      <a:pt x="5072" y="430"/>
                    </a:lnTo>
                    <a:lnTo>
                      <a:pt x="5072" y="428"/>
                    </a:lnTo>
                    <a:lnTo>
                      <a:pt x="5070" y="424"/>
                    </a:lnTo>
                    <a:lnTo>
                      <a:pt x="5062" y="420"/>
                    </a:lnTo>
                    <a:lnTo>
                      <a:pt x="5050" y="418"/>
                    </a:lnTo>
                    <a:lnTo>
                      <a:pt x="5038" y="416"/>
                    </a:lnTo>
                    <a:lnTo>
                      <a:pt x="5038" y="416"/>
                    </a:lnTo>
                    <a:lnTo>
                      <a:pt x="5034" y="418"/>
                    </a:lnTo>
                    <a:lnTo>
                      <a:pt x="5030" y="420"/>
                    </a:lnTo>
                    <a:lnTo>
                      <a:pt x="5022" y="426"/>
                    </a:lnTo>
                    <a:lnTo>
                      <a:pt x="5016" y="436"/>
                    </a:lnTo>
                    <a:lnTo>
                      <a:pt x="5006" y="442"/>
                    </a:lnTo>
                    <a:lnTo>
                      <a:pt x="5006" y="442"/>
                    </a:lnTo>
                    <a:lnTo>
                      <a:pt x="5000" y="444"/>
                    </a:lnTo>
                    <a:lnTo>
                      <a:pt x="4992" y="444"/>
                    </a:lnTo>
                    <a:lnTo>
                      <a:pt x="4970" y="442"/>
                    </a:lnTo>
                    <a:lnTo>
                      <a:pt x="4950" y="438"/>
                    </a:lnTo>
                    <a:lnTo>
                      <a:pt x="4938" y="434"/>
                    </a:lnTo>
                    <a:lnTo>
                      <a:pt x="4938" y="434"/>
                    </a:lnTo>
                    <a:lnTo>
                      <a:pt x="4934" y="432"/>
                    </a:lnTo>
                    <a:lnTo>
                      <a:pt x="4924" y="432"/>
                    </a:lnTo>
                    <a:lnTo>
                      <a:pt x="4898" y="434"/>
                    </a:lnTo>
                    <a:lnTo>
                      <a:pt x="4872" y="436"/>
                    </a:lnTo>
                    <a:lnTo>
                      <a:pt x="4856" y="440"/>
                    </a:lnTo>
                    <a:lnTo>
                      <a:pt x="4856" y="440"/>
                    </a:lnTo>
                    <a:lnTo>
                      <a:pt x="4854" y="442"/>
                    </a:lnTo>
                    <a:lnTo>
                      <a:pt x="4852" y="444"/>
                    </a:lnTo>
                    <a:lnTo>
                      <a:pt x="4852" y="454"/>
                    </a:lnTo>
                    <a:lnTo>
                      <a:pt x="4852" y="460"/>
                    </a:lnTo>
                    <a:lnTo>
                      <a:pt x="4850" y="464"/>
                    </a:lnTo>
                    <a:lnTo>
                      <a:pt x="4850" y="464"/>
                    </a:lnTo>
                    <a:lnTo>
                      <a:pt x="4850" y="464"/>
                    </a:lnTo>
                    <a:lnTo>
                      <a:pt x="4848" y="462"/>
                    </a:lnTo>
                    <a:lnTo>
                      <a:pt x="4846" y="454"/>
                    </a:lnTo>
                    <a:lnTo>
                      <a:pt x="4844" y="438"/>
                    </a:lnTo>
                    <a:lnTo>
                      <a:pt x="4844" y="438"/>
                    </a:lnTo>
                    <a:lnTo>
                      <a:pt x="4842" y="436"/>
                    </a:lnTo>
                    <a:lnTo>
                      <a:pt x="4838" y="432"/>
                    </a:lnTo>
                    <a:lnTo>
                      <a:pt x="4830" y="432"/>
                    </a:lnTo>
                    <a:lnTo>
                      <a:pt x="4822" y="430"/>
                    </a:lnTo>
                    <a:lnTo>
                      <a:pt x="4822" y="430"/>
                    </a:lnTo>
                    <a:lnTo>
                      <a:pt x="4808" y="430"/>
                    </a:lnTo>
                    <a:lnTo>
                      <a:pt x="4806" y="428"/>
                    </a:lnTo>
                    <a:lnTo>
                      <a:pt x="4808" y="426"/>
                    </a:lnTo>
                    <a:lnTo>
                      <a:pt x="4808" y="426"/>
                    </a:lnTo>
                    <a:lnTo>
                      <a:pt x="4810" y="422"/>
                    </a:lnTo>
                    <a:lnTo>
                      <a:pt x="4808" y="416"/>
                    </a:lnTo>
                    <a:lnTo>
                      <a:pt x="4808" y="412"/>
                    </a:lnTo>
                    <a:lnTo>
                      <a:pt x="4812" y="408"/>
                    </a:lnTo>
                    <a:lnTo>
                      <a:pt x="4812" y="408"/>
                    </a:lnTo>
                    <a:lnTo>
                      <a:pt x="4814" y="404"/>
                    </a:lnTo>
                    <a:lnTo>
                      <a:pt x="4814" y="400"/>
                    </a:lnTo>
                    <a:lnTo>
                      <a:pt x="4810" y="396"/>
                    </a:lnTo>
                    <a:lnTo>
                      <a:pt x="4804" y="390"/>
                    </a:lnTo>
                    <a:lnTo>
                      <a:pt x="4788" y="378"/>
                    </a:lnTo>
                    <a:lnTo>
                      <a:pt x="4768" y="370"/>
                    </a:lnTo>
                    <a:lnTo>
                      <a:pt x="4768" y="370"/>
                    </a:lnTo>
                    <a:lnTo>
                      <a:pt x="4756" y="366"/>
                    </a:lnTo>
                    <a:lnTo>
                      <a:pt x="4744" y="364"/>
                    </a:lnTo>
                    <a:lnTo>
                      <a:pt x="4712" y="364"/>
                    </a:lnTo>
                    <a:lnTo>
                      <a:pt x="4684" y="366"/>
                    </a:lnTo>
                    <a:lnTo>
                      <a:pt x="4666" y="370"/>
                    </a:lnTo>
                    <a:lnTo>
                      <a:pt x="4666" y="370"/>
                    </a:lnTo>
                    <a:lnTo>
                      <a:pt x="4650" y="372"/>
                    </a:lnTo>
                    <a:lnTo>
                      <a:pt x="4634" y="372"/>
                    </a:lnTo>
                    <a:lnTo>
                      <a:pt x="4602" y="374"/>
                    </a:lnTo>
                    <a:lnTo>
                      <a:pt x="4602" y="374"/>
                    </a:lnTo>
                    <a:lnTo>
                      <a:pt x="4594" y="372"/>
                    </a:lnTo>
                    <a:lnTo>
                      <a:pt x="4594" y="370"/>
                    </a:lnTo>
                    <a:lnTo>
                      <a:pt x="4594" y="370"/>
                    </a:lnTo>
                    <a:lnTo>
                      <a:pt x="4596" y="364"/>
                    </a:lnTo>
                    <a:lnTo>
                      <a:pt x="4594" y="360"/>
                    </a:lnTo>
                    <a:lnTo>
                      <a:pt x="4594" y="360"/>
                    </a:lnTo>
                    <a:lnTo>
                      <a:pt x="4588" y="354"/>
                    </a:lnTo>
                    <a:lnTo>
                      <a:pt x="4576" y="350"/>
                    </a:lnTo>
                    <a:lnTo>
                      <a:pt x="4566" y="348"/>
                    </a:lnTo>
                    <a:lnTo>
                      <a:pt x="4562" y="348"/>
                    </a:lnTo>
                    <a:lnTo>
                      <a:pt x="4560" y="350"/>
                    </a:lnTo>
                    <a:lnTo>
                      <a:pt x="4560" y="350"/>
                    </a:lnTo>
                    <a:lnTo>
                      <a:pt x="4556" y="352"/>
                    </a:lnTo>
                    <a:lnTo>
                      <a:pt x="4554" y="352"/>
                    </a:lnTo>
                    <a:lnTo>
                      <a:pt x="4550" y="348"/>
                    </a:lnTo>
                    <a:lnTo>
                      <a:pt x="4550" y="346"/>
                    </a:lnTo>
                    <a:lnTo>
                      <a:pt x="4550" y="346"/>
                    </a:lnTo>
                    <a:lnTo>
                      <a:pt x="4546" y="342"/>
                    </a:lnTo>
                    <a:lnTo>
                      <a:pt x="4536" y="338"/>
                    </a:lnTo>
                    <a:lnTo>
                      <a:pt x="4524" y="334"/>
                    </a:lnTo>
                    <a:lnTo>
                      <a:pt x="4516" y="334"/>
                    </a:lnTo>
                    <a:lnTo>
                      <a:pt x="4516" y="334"/>
                    </a:lnTo>
                    <a:lnTo>
                      <a:pt x="4510" y="334"/>
                    </a:lnTo>
                    <a:lnTo>
                      <a:pt x="4506" y="330"/>
                    </a:lnTo>
                    <a:lnTo>
                      <a:pt x="4506" y="326"/>
                    </a:lnTo>
                    <a:lnTo>
                      <a:pt x="4512" y="326"/>
                    </a:lnTo>
                    <a:lnTo>
                      <a:pt x="4512" y="326"/>
                    </a:lnTo>
                    <a:lnTo>
                      <a:pt x="4522" y="326"/>
                    </a:lnTo>
                    <a:lnTo>
                      <a:pt x="4530" y="324"/>
                    </a:lnTo>
                    <a:lnTo>
                      <a:pt x="4534" y="324"/>
                    </a:lnTo>
                    <a:lnTo>
                      <a:pt x="4536" y="322"/>
                    </a:lnTo>
                    <a:lnTo>
                      <a:pt x="4536" y="318"/>
                    </a:lnTo>
                    <a:lnTo>
                      <a:pt x="4534" y="314"/>
                    </a:lnTo>
                    <a:lnTo>
                      <a:pt x="4534" y="314"/>
                    </a:lnTo>
                    <a:lnTo>
                      <a:pt x="4528" y="310"/>
                    </a:lnTo>
                    <a:lnTo>
                      <a:pt x="4518" y="306"/>
                    </a:lnTo>
                    <a:lnTo>
                      <a:pt x="4490" y="302"/>
                    </a:lnTo>
                    <a:lnTo>
                      <a:pt x="4462" y="300"/>
                    </a:lnTo>
                    <a:lnTo>
                      <a:pt x="4446" y="300"/>
                    </a:lnTo>
                    <a:lnTo>
                      <a:pt x="4446" y="300"/>
                    </a:lnTo>
                    <a:lnTo>
                      <a:pt x="4444" y="304"/>
                    </a:lnTo>
                    <a:lnTo>
                      <a:pt x="4442" y="308"/>
                    </a:lnTo>
                    <a:lnTo>
                      <a:pt x="4438" y="316"/>
                    </a:lnTo>
                    <a:lnTo>
                      <a:pt x="4430" y="326"/>
                    </a:lnTo>
                    <a:lnTo>
                      <a:pt x="4430" y="326"/>
                    </a:lnTo>
                    <a:lnTo>
                      <a:pt x="4424" y="332"/>
                    </a:lnTo>
                    <a:lnTo>
                      <a:pt x="4420" y="334"/>
                    </a:lnTo>
                    <a:lnTo>
                      <a:pt x="4414" y="334"/>
                    </a:lnTo>
                    <a:lnTo>
                      <a:pt x="4410" y="334"/>
                    </a:lnTo>
                    <a:lnTo>
                      <a:pt x="4406" y="332"/>
                    </a:lnTo>
                    <a:lnTo>
                      <a:pt x="4404" y="330"/>
                    </a:lnTo>
                    <a:lnTo>
                      <a:pt x="4402" y="328"/>
                    </a:lnTo>
                    <a:lnTo>
                      <a:pt x="4402" y="324"/>
                    </a:lnTo>
                    <a:lnTo>
                      <a:pt x="4402" y="324"/>
                    </a:lnTo>
                    <a:lnTo>
                      <a:pt x="4404" y="322"/>
                    </a:lnTo>
                    <a:lnTo>
                      <a:pt x="4406" y="320"/>
                    </a:lnTo>
                    <a:lnTo>
                      <a:pt x="4414" y="318"/>
                    </a:lnTo>
                    <a:lnTo>
                      <a:pt x="4420" y="316"/>
                    </a:lnTo>
                    <a:lnTo>
                      <a:pt x="4422" y="314"/>
                    </a:lnTo>
                    <a:lnTo>
                      <a:pt x="4424" y="310"/>
                    </a:lnTo>
                    <a:lnTo>
                      <a:pt x="4424" y="310"/>
                    </a:lnTo>
                    <a:lnTo>
                      <a:pt x="4422" y="308"/>
                    </a:lnTo>
                    <a:lnTo>
                      <a:pt x="4418" y="308"/>
                    </a:lnTo>
                    <a:lnTo>
                      <a:pt x="4410" y="306"/>
                    </a:lnTo>
                    <a:lnTo>
                      <a:pt x="4398" y="304"/>
                    </a:lnTo>
                    <a:lnTo>
                      <a:pt x="4394" y="304"/>
                    </a:lnTo>
                    <a:lnTo>
                      <a:pt x="4392" y="302"/>
                    </a:lnTo>
                    <a:lnTo>
                      <a:pt x="4392" y="302"/>
                    </a:lnTo>
                    <a:lnTo>
                      <a:pt x="4392" y="298"/>
                    </a:lnTo>
                    <a:lnTo>
                      <a:pt x="4394" y="294"/>
                    </a:lnTo>
                    <a:lnTo>
                      <a:pt x="4400" y="294"/>
                    </a:lnTo>
                    <a:lnTo>
                      <a:pt x="4408" y="294"/>
                    </a:lnTo>
                    <a:lnTo>
                      <a:pt x="4408" y="294"/>
                    </a:lnTo>
                    <a:lnTo>
                      <a:pt x="4424" y="298"/>
                    </a:lnTo>
                    <a:lnTo>
                      <a:pt x="4432" y="296"/>
                    </a:lnTo>
                    <a:lnTo>
                      <a:pt x="4436" y="294"/>
                    </a:lnTo>
                    <a:lnTo>
                      <a:pt x="4436" y="294"/>
                    </a:lnTo>
                    <a:lnTo>
                      <a:pt x="4434" y="292"/>
                    </a:lnTo>
                    <a:lnTo>
                      <a:pt x="4428" y="290"/>
                    </a:lnTo>
                    <a:lnTo>
                      <a:pt x="4408" y="286"/>
                    </a:lnTo>
                    <a:lnTo>
                      <a:pt x="4408" y="286"/>
                    </a:lnTo>
                    <a:lnTo>
                      <a:pt x="4372" y="280"/>
                    </a:lnTo>
                    <a:lnTo>
                      <a:pt x="4352" y="276"/>
                    </a:lnTo>
                    <a:lnTo>
                      <a:pt x="4334" y="276"/>
                    </a:lnTo>
                    <a:lnTo>
                      <a:pt x="4334" y="276"/>
                    </a:lnTo>
                    <a:lnTo>
                      <a:pt x="4320" y="276"/>
                    </a:lnTo>
                    <a:lnTo>
                      <a:pt x="4310" y="274"/>
                    </a:lnTo>
                    <a:lnTo>
                      <a:pt x="4300" y="270"/>
                    </a:lnTo>
                    <a:lnTo>
                      <a:pt x="4292" y="268"/>
                    </a:lnTo>
                    <a:lnTo>
                      <a:pt x="4292" y="268"/>
                    </a:lnTo>
                    <a:lnTo>
                      <a:pt x="4286" y="268"/>
                    </a:lnTo>
                    <a:lnTo>
                      <a:pt x="4282" y="272"/>
                    </a:lnTo>
                    <a:lnTo>
                      <a:pt x="4284" y="276"/>
                    </a:lnTo>
                    <a:lnTo>
                      <a:pt x="4286" y="280"/>
                    </a:lnTo>
                    <a:lnTo>
                      <a:pt x="4286" y="280"/>
                    </a:lnTo>
                    <a:lnTo>
                      <a:pt x="4288" y="282"/>
                    </a:lnTo>
                    <a:lnTo>
                      <a:pt x="4286" y="284"/>
                    </a:lnTo>
                    <a:lnTo>
                      <a:pt x="4280" y="288"/>
                    </a:lnTo>
                    <a:lnTo>
                      <a:pt x="4272" y="290"/>
                    </a:lnTo>
                    <a:lnTo>
                      <a:pt x="4262" y="288"/>
                    </a:lnTo>
                    <a:lnTo>
                      <a:pt x="4262" y="288"/>
                    </a:lnTo>
                    <a:lnTo>
                      <a:pt x="4252" y="290"/>
                    </a:lnTo>
                    <a:lnTo>
                      <a:pt x="4242" y="292"/>
                    </a:lnTo>
                    <a:lnTo>
                      <a:pt x="4238" y="296"/>
                    </a:lnTo>
                    <a:lnTo>
                      <a:pt x="4236" y="298"/>
                    </a:lnTo>
                    <a:lnTo>
                      <a:pt x="4236" y="302"/>
                    </a:lnTo>
                    <a:lnTo>
                      <a:pt x="4236" y="306"/>
                    </a:lnTo>
                    <a:lnTo>
                      <a:pt x="4236" y="306"/>
                    </a:lnTo>
                    <a:lnTo>
                      <a:pt x="4240" y="308"/>
                    </a:lnTo>
                    <a:lnTo>
                      <a:pt x="4242" y="310"/>
                    </a:lnTo>
                    <a:lnTo>
                      <a:pt x="4248" y="308"/>
                    </a:lnTo>
                    <a:lnTo>
                      <a:pt x="4254" y="306"/>
                    </a:lnTo>
                    <a:lnTo>
                      <a:pt x="4258" y="306"/>
                    </a:lnTo>
                    <a:lnTo>
                      <a:pt x="4258" y="306"/>
                    </a:lnTo>
                    <a:lnTo>
                      <a:pt x="4260" y="308"/>
                    </a:lnTo>
                    <a:lnTo>
                      <a:pt x="4258" y="310"/>
                    </a:lnTo>
                    <a:lnTo>
                      <a:pt x="4254" y="312"/>
                    </a:lnTo>
                    <a:lnTo>
                      <a:pt x="4250" y="316"/>
                    </a:lnTo>
                    <a:lnTo>
                      <a:pt x="4250" y="318"/>
                    </a:lnTo>
                    <a:lnTo>
                      <a:pt x="4252" y="320"/>
                    </a:lnTo>
                    <a:lnTo>
                      <a:pt x="4252" y="320"/>
                    </a:lnTo>
                    <a:lnTo>
                      <a:pt x="4256" y="324"/>
                    </a:lnTo>
                    <a:lnTo>
                      <a:pt x="4260" y="330"/>
                    </a:lnTo>
                    <a:lnTo>
                      <a:pt x="4260" y="340"/>
                    </a:lnTo>
                    <a:lnTo>
                      <a:pt x="4260" y="340"/>
                    </a:lnTo>
                    <a:lnTo>
                      <a:pt x="4260" y="340"/>
                    </a:lnTo>
                    <a:lnTo>
                      <a:pt x="4258" y="342"/>
                    </a:lnTo>
                    <a:lnTo>
                      <a:pt x="4252" y="344"/>
                    </a:lnTo>
                    <a:lnTo>
                      <a:pt x="4244" y="342"/>
                    </a:lnTo>
                    <a:lnTo>
                      <a:pt x="4238" y="340"/>
                    </a:lnTo>
                    <a:lnTo>
                      <a:pt x="4238" y="340"/>
                    </a:lnTo>
                    <a:lnTo>
                      <a:pt x="4232" y="336"/>
                    </a:lnTo>
                    <a:lnTo>
                      <a:pt x="4226" y="336"/>
                    </a:lnTo>
                    <a:lnTo>
                      <a:pt x="4220" y="338"/>
                    </a:lnTo>
                    <a:lnTo>
                      <a:pt x="4212" y="338"/>
                    </a:lnTo>
                    <a:lnTo>
                      <a:pt x="4212" y="338"/>
                    </a:lnTo>
                    <a:lnTo>
                      <a:pt x="4204" y="338"/>
                    </a:lnTo>
                    <a:lnTo>
                      <a:pt x="4200" y="340"/>
                    </a:lnTo>
                    <a:lnTo>
                      <a:pt x="4198" y="340"/>
                    </a:lnTo>
                    <a:lnTo>
                      <a:pt x="4198" y="342"/>
                    </a:lnTo>
                    <a:lnTo>
                      <a:pt x="4204" y="344"/>
                    </a:lnTo>
                    <a:lnTo>
                      <a:pt x="4204" y="344"/>
                    </a:lnTo>
                    <a:lnTo>
                      <a:pt x="4212" y="346"/>
                    </a:lnTo>
                    <a:lnTo>
                      <a:pt x="4214" y="350"/>
                    </a:lnTo>
                    <a:lnTo>
                      <a:pt x="4214" y="350"/>
                    </a:lnTo>
                    <a:lnTo>
                      <a:pt x="4212" y="352"/>
                    </a:lnTo>
                    <a:lnTo>
                      <a:pt x="4204" y="354"/>
                    </a:lnTo>
                    <a:lnTo>
                      <a:pt x="4204" y="354"/>
                    </a:lnTo>
                    <a:lnTo>
                      <a:pt x="4200" y="354"/>
                    </a:lnTo>
                    <a:lnTo>
                      <a:pt x="4196" y="352"/>
                    </a:lnTo>
                    <a:lnTo>
                      <a:pt x="4190" y="348"/>
                    </a:lnTo>
                    <a:lnTo>
                      <a:pt x="4188" y="344"/>
                    </a:lnTo>
                    <a:lnTo>
                      <a:pt x="4186" y="342"/>
                    </a:lnTo>
                    <a:lnTo>
                      <a:pt x="4182" y="342"/>
                    </a:lnTo>
                    <a:lnTo>
                      <a:pt x="4182" y="342"/>
                    </a:lnTo>
                    <a:lnTo>
                      <a:pt x="4174" y="342"/>
                    </a:lnTo>
                    <a:lnTo>
                      <a:pt x="4162" y="338"/>
                    </a:lnTo>
                    <a:lnTo>
                      <a:pt x="4150" y="336"/>
                    </a:lnTo>
                    <a:lnTo>
                      <a:pt x="4140" y="334"/>
                    </a:lnTo>
                    <a:lnTo>
                      <a:pt x="4140" y="334"/>
                    </a:lnTo>
                    <a:lnTo>
                      <a:pt x="4134" y="336"/>
                    </a:lnTo>
                    <a:lnTo>
                      <a:pt x="4126" y="340"/>
                    </a:lnTo>
                    <a:lnTo>
                      <a:pt x="4118" y="342"/>
                    </a:lnTo>
                    <a:lnTo>
                      <a:pt x="4110" y="344"/>
                    </a:lnTo>
                    <a:lnTo>
                      <a:pt x="4110" y="344"/>
                    </a:lnTo>
                    <a:lnTo>
                      <a:pt x="4098" y="344"/>
                    </a:lnTo>
                    <a:lnTo>
                      <a:pt x="4086" y="340"/>
                    </a:lnTo>
                    <a:lnTo>
                      <a:pt x="4074" y="336"/>
                    </a:lnTo>
                    <a:lnTo>
                      <a:pt x="4068" y="330"/>
                    </a:lnTo>
                    <a:lnTo>
                      <a:pt x="4068" y="330"/>
                    </a:lnTo>
                    <a:lnTo>
                      <a:pt x="4064" y="324"/>
                    </a:lnTo>
                    <a:lnTo>
                      <a:pt x="4060" y="322"/>
                    </a:lnTo>
                    <a:lnTo>
                      <a:pt x="4058" y="324"/>
                    </a:lnTo>
                    <a:lnTo>
                      <a:pt x="4052" y="328"/>
                    </a:lnTo>
                    <a:lnTo>
                      <a:pt x="4052" y="328"/>
                    </a:lnTo>
                    <a:lnTo>
                      <a:pt x="4048" y="336"/>
                    </a:lnTo>
                    <a:lnTo>
                      <a:pt x="4046" y="346"/>
                    </a:lnTo>
                    <a:lnTo>
                      <a:pt x="4042" y="352"/>
                    </a:lnTo>
                    <a:lnTo>
                      <a:pt x="4040" y="354"/>
                    </a:lnTo>
                    <a:lnTo>
                      <a:pt x="4038" y="356"/>
                    </a:lnTo>
                    <a:lnTo>
                      <a:pt x="4038" y="356"/>
                    </a:lnTo>
                    <a:lnTo>
                      <a:pt x="4034" y="360"/>
                    </a:lnTo>
                    <a:lnTo>
                      <a:pt x="4030" y="366"/>
                    </a:lnTo>
                    <a:lnTo>
                      <a:pt x="4026" y="372"/>
                    </a:lnTo>
                    <a:lnTo>
                      <a:pt x="4020" y="378"/>
                    </a:lnTo>
                    <a:lnTo>
                      <a:pt x="4020" y="378"/>
                    </a:lnTo>
                    <a:lnTo>
                      <a:pt x="4016" y="378"/>
                    </a:lnTo>
                    <a:lnTo>
                      <a:pt x="4012" y="376"/>
                    </a:lnTo>
                    <a:lnTo>
                      <a:pt x="4010" y="372"/>
                    </a:lnTo>
                    <a:lnTo>
                      <a:pt x="4004" y="372"/>
                    </a:lnTo>
                    <a:lnTo>
                      <a:pt x="4004" y="372"/>
                    </a:lnTo>
                    <a:lnTo>
                      <a:pt x="4000" y="370"/>
                    </a:lnTo>
                    <a:lnTo>
                      <a:pt x="3994" y="368"/>
                    </a:lnTo>
                    <a:lnTo>
                      <a:pt x="3980" y="356"/>
                    </a:lnTo>
                    <a:lnTo>
                      <a:pt x="3968" y="344"/>
                    </a:lnTo>
                    <a:lnTo>
                      <a:pt x="3962" y="336"/>
                    </a:lnTo>
                    <a:lnTo>
                      <a:pt x="3962" y="336"/>
                    </a:lnTo>
                    <a:lnTo>
                      <a:pt x="3958" y="328"/>
                    </a:lnTo>
                    <a:lnTo>
                      <a:pt x="3952" y="320"/>
                    </a:lnTo>
                    <a:lnTo>
                      <a:pt x="3938" y="308"/>
                    </a:lnTo>
                    <a:lnTo>
                      <a:pt x="3938" y="308"/>
                    </a:lnTo>
                    <a:lnTo>
                      <a:pt x="3936" y="306"/>
                    </a:lnTo>
                    <a:lnTo>
                      <a:pt x="3940" y="304"/>
                    </a:lnTo>
                    <a:lnTo>
                      <a:pt x="3944" y="306"/>
                    </a:lnTo>
                    <a:lnTo>
                      <a:pt x="3948" y="308"/>
                    </a:lnTo>
                    <a:lnTo>
                      <a:pt x="3948" y="308"/>
                    </a:lnTo>
                    <a:lnTo>
                      <a:pt x="3954" y="310"/>
                    </a:lnTo>
                    <a:lnTo>
                      <a:pt x="3958" y="312"/>
                    </a:lnTo>
                    <a:lnTo>
                      <a:pt x="3964" y="312"/>
                    </a:lnTo>
                    <a:lnTo>
                      <a:pt x="3968" y="310"/>
                    </a:lnTo>
                    <a:lnTo>
                      <a:pt x="3968" y="310"/>
                    </a:lnTo>
                    <a:lnTo>
                      <a:pt x="3972" y="306"/>
                    </a:lnTo>
                    <a:lnTo>
                      <a:pt x="3972" y="300"/>
                    </a:lnTo>
                    <a:lnTo>
                      <a:pt x="3970" y="294"/>
                    </a:lnTo>
                    <a:lnTo>
                      <a:pt x="3966" y="292"/>
                    </a:lnTo>
                    <a:lnTo>
                      <a:pt x="3964" y="292"/>
                    </a:lnTo>
                    <a:lnTo>
                      <a:pt x="3964" y="292"/>
                    </a:lnTo>
                    <a:lnTo>
                      <a:pt x="3958" y="290"/>
                    </a:lnTo>
                    <a:lnTo>
                      <a:pt x="3956" y="286"/>
                    </a:lnTo>
                    <a:lnTo>
                      <a:pt x="3958" y="282"/>
                    </a:lnTo>
                    <a:lnTo>
                      <a:pt x="3962" y="280"/>
                    </a:lnTo>
                    <a:lnTo>
                      <a:pt x="3962" y="280"/>
                    </a:lnTo>
                    <a:lnTo>
                      <a:pt x="3964" y="280"/>
                    </a:lnTo>
                    <a:lnTo>
                      <a:pt x="3962" y="276"/>
                    </a:lnTo>
                    <a:lnTo>
                      <a:pt x="3958" y="270"/>
                    </a:lnTo>
                    <a:lnTo>
                      <a:pt x="3956" y="264"/>
                    </a:lnTo>
                    <a:lnTo>
                      <a:pt x="3956" y="262"/>
                    </a:lnTo>
                    <a:lnTo>
                      <a:pt x="3956" y="262"/>
                    </a:lnTo>
                    <a:lnTo>
                      <a:pt x="3956" y="262"/>
                    </a:lnTo>
                    <a:lnTo>
                      <a:pt x="3960" y="260"/>
                    </a:lnTo>
                    <a:lnTo>
                      <a:pt x="3960" y="256"/>
                    </a:lnTo>
                    <a:lnTo>
                      <a:pt x="3956" y="254"/>
                    </a:lnTo>
                    <a:lnTo>
                      <a:pt x="3952" y="252"/>
                    </a:lnTo>
                    <a:lnTo>
                      <a:pt x="3952" y="252"/>
                    </a:lnTo>
                    <a:lnTo>
                      <a:pt x="3944" y="250"/>
                    </a:lnTo>
                    <a:lnTo>
                      <a:pt x="3938" y="246"/>
                    </a:lnTo>
                    <a:lnTo>
                      <a:pt x="3934" y="242"/>
                    </a:lnTo>
                    <a:lnTo>
                      <a:pt x="3932" y="238"/>
                    </a:lnTo>
                    <a:lnTo>
                      <a:pt x="3932" y="238"/>
                    </a:lnTo>
                    <a:lnTo>
                      <a:pt x="3930" y="238"/>
                    </a:lnTo>
                    <a:lnTo>
                      <a:pt x="3926" y="236"/>
                    </a:lnTo>
                    <a:lnTo>
                      <a:pt x="3914" y="234"/>
                    </a:lnTo>
                    <a:lnTo>
                      <a:pt x="3902" y="236"/>
                    </a:lnTo>
                    <a:lnTo>
                      <a:pt x="3898" y="238"/>
                    </a:lnTo>
                    <a:lnTo>
                      <a:pt x="3896" y="240"/>
                    </a:lnTo>
                    <a:lnTo>
                      <a:pt x="3896" y="240"/>
                    </a:lnTo>
                    <a:lnTo>
                      <a:pt x="3896" y="242"/>
                    </a:lnTo>
                    <a:lnTo>
                      <a:pt x="3896" y="242"/>
                    </a:lnTo>
                    <a:lnTo>
                      <a:pt x="3892" y="244"/>
                    </a:lnTo>
                    <a:lnTo>
                      <a:pt x="3888" y="242"/>
                    </a:lnTo>
                    <a:lnTo>
                      <a:pt x="3886" y="240"/>
                    </a:lnTo>
                    <a:lnTo>
                      <a:pt x="3886" y="238"/>
                    </a:lnTo>
                    <a:lnTo>
                      <a:pt x="3886" y="238"/>
                    </a:lnTo>
                    <a:lnTo>
                      <a:pt x="3886" y="236"/>
                    </a:lnTo>
                    <a:lnTo>
                      <a:pt x="3884" y="236"/>
                    </a:lnTo>
                    <a:lnTo>
                      <a:pt x="3878" y="234"/>
                    </a:lnTo>
                    <a:lnTo>
                      <a:pt x="3868" y="232"/>
                    </a:lnTo>
                    <a:lnTo>
                      <a:pt x="3856" y="230"/>
                    </a:lnTo>
                    <a:lnTo>
                      <a:pt x="3856" y="230"/>
                    </a:lnTo>
                    <a:lnTo>
                      <a:pt x="3844" y="226"/>
                    </a:lnTo>
                    <a:lnTo>
                      <a:pt x="3838" y="220"/>
                    </a:lnTo>
                    <a:lnTo>
                      <a:pt x="3834" y="214"/>
                    </a:lnTo>
                    <a:lnTo>
                      <a:pt x="3832" y="212"/>
                    </a:lnTo>
                    <a:lnTo>
                      <a:pt x="3832" y="212"/>
                    </a:lnTo>
                    <a:lnTo>
                      <a:pt x="3830" y="212"/>
                    </a:lnTo>
                    <a:lnTo>
                      <a:pt x="3828" y="214"/>
                    </a:lnTo>
                    <a:lnTo>
                      <a:pt x="3826" y="220"/>
                    </a:lnTo>
                    <a:lnTo>
                      <a:pt x="3824" y="224"/>
                    </a:lnTo>
                    <a:lnTo>
                      <a:pt x="3822" y="226"/>
                    </a:lnTo>
                    <a:lnTo>
                      <a:pt x="3818" y="226"/>
                    </a:lnTo>
                    <a:lnTo>
                      <a:pt x="3818" y="226"/>
                    </a:lnTo>
                    <a:lnTo>
                      <a:pt x="3812" y="224"/>
                    </a:lnTo>
                    <a:lnTo>
                      <a:pt x="3806" y="226"/>
                    </a:lnTo>
                    <a:lnTo>
                      <a:pt x="3804" y="232"/>
                    </a:lnTo>
                    <a:lnTo>
                      <a:pt x="3804" y="240"/>
                    </a:lnTo>
                    <a:lnTo>
                      <a:pt x="3804" y="240"/>
                    </a:lnTo>
                    <a:lnTo>
                      <a:pt x="3806" y="246"/>
                    </a:lnTo>
                    <a:lnTo>
                      <a:pt x="3806" y="250"/>
                    </a:lnTo>
                    <a:lnTo>
                      <a:pt x="3804" y="260"/>
                    </a:lnTo>
                    <a:lnTo>
                      <a:pt x="3804" y="260"/>
                    </a:lnTo>
                    <a:lnTo>
                      <a:pt x="3802" y="264"/>
                    </a:lnTo>
                    <a:lnTo>
                      <a:pt x="3800" y="264"/>
                    </a:lnTo>
                    <a:lnTo>
                      <a:pt x="3788" y="262"/>
                    </a:lnTo>
                    <a:lnTo>
                      <a:pt x="3788" y="262"/>
                    </a:lnTo>
                    <a:lnTo>
                      <a:pt x="3784" y="260"/>
                    </a:lnTo>
                    <a:lnTo>
                      <a:pt x="3782" y="260"/>
                    </a:lnTo>
                    <a:lnTo>
                      <a:pt x="3776" y="264"/>
                    </a:lnTo>
                    <a:lnTo>
                      <a:pt x="3768" y="266"/>
                    </a:lnTo>
                    <a:lnTo>
                      <a:pt x="3762" y="266"/>
                    </a:lnTo>
                    <a:lnTo>
                      <a:pt x="3754" y="264"/>
                    </a:lnTo>
                    <a:lnTo>
                      <a:pt x="3754" y="264"/>
                    </a:lnTo>
                    <a:lnTo>
                      <a:pt x="3740" y="262"/>
                    </a:lnTo>
                    <a:lnTo>
                      <a:pt x="3730" y="262"/>
                    </a:lnTo>
                    <a:lnTo>
                      <a:pt x="3722" y="260"/>
                    </a:lnTo>
                    <a:lnTo>
                      <a:pt x="3720" y="260"/>
                    </a:lnTo>
                    <a:lnTo>
                      <a:pt x="3718" y="258"/>
                    </a:lnTo>
                    <a:lnTo>
                      <a:pt x="3718" y="258"/>
                    </a:lnTo>
                    <a:lnTo>
                      <a:pt x="3714" y="254"/>
                    </a:lnTo>
                    <a:lnTo>
                      <a:pt x="3712" y="252"/>
                    </a:lnTo>
                    <a:lnTo>
                      <a:pt x="3708" y="252"/>
                    </a:lnTo>
                    <a:lnTo>
                      <a:pt x="3706" y="256"/>
                    </a:lnTo>
                    <a:lnTo>
                      <a:pt x="3706" y="256"/>
                    </a:lnTo>
                    <a:lnTo>
                      <a:pt x="3704" y="258"/>
                    </a:lnTo>
                    <a:lnTo>
                      <a:pt x="3700" y="258"/>
                    </a:lnTo>
                    <a:lnTo>
                      <a:pt x="3688" y="258"/>
                    </a:lnTo>
                    <a:lnTo>
                      <a:pt x="3676" y="256"/>
                    </a:lnTo>
                    <a:lnTo>
                      <a:pt x="3670" y="254"/>
                    </a:lnTo>
                    <a:lnTo>
                      <a:pt x="3668" y="250"/>
                    </a:lnTo>
                    <a:lnTo>
                      <a:pt x="3668" y="250"/>
                    </a:lnTo>
                    <a:lnTo>
                      <a:pt x="3668" y="244"/>
                    </a:lnTo>
                    <a:lnTo>
                      <a:pt x="3670" y="242"/>
                    </a:lnTo>
                    <a:lnTo>
                      <a:pt x="3680" y="238"/>
                    </a:lnTo>
                    <a:lnTo>
                      <a:pt x="3680" y="238"/>
                    </a:lnTo>
                    <a:lnTo>
                      <a:pt x="3680" y="236"/>
                    </a:lnTo>
                    <a:lnTo>
                      <a:pt x="3680" y="236"/>
                    </a:lnTo>
                    <a:lnTo>
                      <a:pt x="3676" y="234"/>
                    </a:lnTo>
                    <a:lnTo>
                      <a:pt x="3668" y="232"/>
                    </a:lnTo>
                    <a:lnTo>
                      <a:pt x="3656" y="232"/>
                    </a:lnTo>
                    <a:lnTo>
                      <a:pt x="3656" y="232"/>
                    </a:lnTo>
                    <a:lnTo>
                      <a:pt x="3642" y="232"/>
                    </a:lnTo>
                    <a:lnTo>
                      <a:pt x="3630" y="228"/>
                    </a:lnTo>
                    <a:lnTo>
                      <a:pt x="3618" y="226"/>
                    </a:lnTo>
                    <a:lnTo>
                      <a:pt x="3604" y="224"/>
                    </a:lnTo>
                    <a:lnTo>
                      <a:pt x="3604" y="224"/>
                    </a:lnTo>
                    <a:lnTo>
                      <a:pt x="3566" y="228"/>
                    </a:lnTo>
                    <a:lnTo>
                      <a:pt x="3546" y="232"/>
                    </a:lnTo>
                    <a:lnTo>
                      <a:pt x="3536" y="234"/>
                    </a:lnTo>
                    <a:lnTo>
                      <a:pt x="3536" y="234"/>
                    </a:lnTo>
                    <a:lnTo>
                      <a:pt x="3534" y="236"/>
                    </a:lnTo>
                    <a:lnTo>
                      <a:pt x="3534" y="236"/>
                    </a:lnTo>
                    <a:lnTo>
                      <a:pt x="3536" y="242"/>
                    </a:lnTo>
                    <a:lnTo>
                      <a:pt x="3536" y="246"/>
                    </a:lnTo>
                    <a:lnTo>
                      <a:pt x="3536" y="248"/>
                    </a:lnTo>
                    <a:lnTo>
                      <a:pt x="3532" y="248"/>
                    </a:lnTo>
                    <a:lnTo>
                      <a:pt x="3532" y="248"/>
                    </a:lnTo>
                    <a:lnTo>
                      <a:pt x="3530" y="248"/>
                    </a:lnTo>
                    <a:lnTo>
                      <a:pt x="3528" y="246"/>
                    </a:lnTo>
                    <a:lnTo>
                      <a:pt x="3528" y="238"/>
                    </a:lnTo>
                    <a:lnTo>
                      <a:pt x="3528" y="230"/>
                    </a:lnTo>
                    <a:lnTo>
                      <a:pt x="3528" y="222"/>
                    </a:lnTo>
                    <a:lnTo>
                      <a:pt x="3528" y="222"/>
                    </a:lnTo>
                    <a:lnTo>
                      <a:pt x="3526" y="216"/>
                    </a:lnTo>
                    <a:lnTo>
                      <a:pt x="3520" y="214"/>
                    </a:lnTo>
                    <a:lnTo>
                      <a:pt x="3516" y="214"/>
                    </a:lnTo>
                    <a:lnTo>
                      <a:pt x="3514" y="216"/>
                    </a:lnTo>
                    <a:lnTo>
                      <a:pt x="3514" y="218"/>
                    </a:lnTo>
                    <a:lnTo>
                      <a:pt x="3514" y="218"/>
                    </a:lnTo>
                    <a:lnTo>
                      <a:pt x="3514" y="220"/>
                    </a:lnTo>
                    <a:lnTo>
                      <a:pt x="3512" y="222"/>
                    </a:lnTo>
                    <a:lnTo>
                      <a:pt x="3504" y="224"/>
                    </a:lnTo>
                    <a:lnTo>
                      <a:pt x="3494" y="224"/>
                    </a:lnTo>
                    <a:lnTo>
                      <a:pt x="3486" y="222"/>
                    </a:lnTo>
                    <a:lnTo>
                      <a:pt x="3486" y="222"/>
                    </a:lnTo>
                    <a:lnTo>
                      <a:pt x="3474" y="214"/>
                    </a:lnTo>
                    <a:lnTo>
                      <a:pt x="3466" y="210"/>
                    </a:lnTo>
                    <a:lnTo>
                      <a:pt x="3454" y="206"/>
                    </a:lnTo>
                    <a:lnTo>
                      <a:pt x="3454" y="206"/>
                    </a:lnTo>
                    <a:lnTo>
                      <a:pt x="3448" y="206"/>
                    </a:lnTo>
                    <a:lnTo>
                      <a:pt x="3442" y="206"/>
                    </a:lnTo>
                    <a:lnTo>
                      <a:pt x="3432" y="212"/>
                    </a:lnTo>
                    <a:lnTo>
                      <a:pt x="3424" y="218"/>
                    </a:lnTo>
                    <a:lnTo>
                      <a:pt x="3424" y="222"/>
                    </a:lnTo>
                    <a:lnTo>
                      <a:pt x="3424" y="224"/>
                    </a:lnTo>
                    <a:lnTo>
                      <a:pt x="3424" y="224"/>
                    </a:lnTo>
                    <a:lnTo>
                      <a:pt x="3428" y="226"/>
                    </a:lnTo>
                    <a:lnTo>
                      <a:pt x="3434" y="226"/>
                    </a:lnTo>
                    <a:lnTo>
                      <a:pt x="3438" y="228"/>
                    </a:lnTo>
                    <a:lnTo>
                      <a:pt x="3440" y="228"/>
                    </a:lnTo>
                    <a:lnTo>
                      <a:pt x="3440" y="228"/>
                    </a:lnTo>
                    <a:lnTo>
                      <a:pt x="3440" y="230"/>
                    </a:lnTo>
                    <a:lnTo>
                      <a:pt x="3436" y="232"/>
                    </a:lnTo>
                    <a:lnTo>
                      <a:pt x="3424" y="234"/>
                    </a:lnTo>
                    <a:lnTo>
                      <a:pt x="3412" y="236"/>
                    </a:lnTo>
                    <a:lnTo>
                      <a:pt x="3408" y="236"/>
                    </a:lnTo>
                    <a:lnTo>
                      <a:pt x="3408" y="238"/>
                    </a:lnTo>
                    <a:lnTo>
                      <a:pt x="3408" y="238"/>
                    </a:lnTo>
                    <a:lnTo>
                      <a:pt x="3406" y="240"/>
                    </a:lnTo>
                    <a:lnTo>
                      <a:pt x="3402" y="242"/>
                    </a:lnTo>
                    <a:lnTo>
                      <a:pt x="3390" y="246"/>
                    </a:lnTo>
                    <a:lnTo>
                      <a:pt x="3366" y="252"/>
                    </a:lnTo>
                    <a:lnTo>
                      <a:pt x="3366" y="252"/>
                    </a:lnTo>
                    <a:lnTo>
                      <a:pt x="3338" y="256"/>
                    </a:lnTo>
                    <a:lnTo>
                      <a:pt x="3330" y="260"/>
                    </a:lnTo>
                    <a:lnTo>
                      <a:pt x="3320" y="266"/>
                    </a:lnTo>
                    <a:lnTo>
                      <a:pt x="3320" y="266"/>
                    </a:lnTo>
                    <a:lnTo>
                      <a:pt x="3318" y="268"/>
                    </a:lnTo>
                    <a:lnTo>
                      <a:pt x="3316" y="270"/>
                    </a:lnTo>
                    <a:lnTo>
                      <a:pt x="3316" y="264"/>
                    </a:lnTo>
                    <a:lnTo>
                      <a:pt x="3320" y="256"/>
                    </a:lnTo>
                    <a:lnTo>
                      <a:pt x="3328" y="248"/>
                    </a:lnTo>
                    <a:lnTo>
                      <a:pt x="3328" y="248"/>
                    </a:lnTo>
                    <a:lnTo>
                      <a:pt x="3336" y="242"/>
                    </a:lnTo>
                    <a:lnTo>
                      <a:pt x="3342" y="240"/>
                    </a:lnTo>
                    <a:lnTo>
                      <a:pt x="3348" y="238"/>
                    </a:lnTo>
                    <a:lnTo>
                      <a:pt x="3354" y="234"/>
                    </a:lnTo>
                    <a:lnTo>
                      <a:pt x="3354" y="234"/>
                    </a:lnTo>
                    <a:lnTo>
                      <a:pt x="3358" y="230"/>
                    </a:lnTo>
                    <a:lnTo>
                      <a:pt x="3364" y="228"/>
                    </a:lnTo>
                    <a:lnTo>
                      <a:pt x="3384" y="224"/>
                    </a:lnTo>
                    <a:lnTo>
                      <a:pt x="3384" y="224"/>
                    </a:lnTo>
                    <a:lnTo>
                      <a:pt x="3392" y="222"/>
                    </a:lnTo>
                    <a:lnTo>
                      <a:pt x="3396" y="218"/>
                    </a:lnTo>
                    <a:lnTo>
                      <a:pt x="3400" y="214"/>
                    </a:lnTo>
                    <a:lnTo>
                      <a:pt x="3404" y="210"/>
                    </a:lnTo>
                    <a:lnTo>
                      <a:pt x="3404" y="210"/>
                    </a:lnTo>
                    <a:lnTo>
                      <a:pt x="3420" y="204"/>
                    </a:lnTo>
                    <a:lnTo>
                      <a:pt x="3428" y="198"/>
                    </a:lnTo>
                    <a:lnTo>
                      <a:pt x="3434" y="192"/>
                    </a:lnTo>
                    <a:lnTo>
                      <a:pt x="3434" y="192"/>
                    </a:lnTo>
                    <a:lnTo>
                      <a:pt x="3436" y="190"/>
                    </a:lnTo>
                    <a:lnTo>
                      <a:pt x="3440" y="186"/>
                    </a:lnTo>
                    <a:lnTo>
                      <a:pt x="3454" y="180"/>
                    </a:lnTo>
                    <a:lnTo>
                      <a:pt x="3470" y="176"/>
                    </a:lnTo>
                    <a:lnTo>
                      <a:pt x="3480" y="174"/>
                    </a:lnTo>
                    <a:lnTo>
                      <a:pt x="3480" y="174"/>
                    </a:lnTo>
                    <a:lnTo>
                      <a:pt x="3482" y="174"/>
                    </a:lnTo>
                    <a:lnTo>
                      <a:pt x="3484" y="172"/>
                    </a:lnTo>
                    <a:lnTo>
                      <a:pt x="3488" y="166"/>
                    </a:lnTo>
                    <a:lnTo>
                      <a:pt x="3490" y="162"/>
                    </a:lnTo>
                    <a:lnTo>
                      <a:pt x="3492" y="160"/>
                    </a:lnTo>
                    <a:lnTo>
                      <a:pt x="3492" y="160"/>
                    </a:lnTo>
                    <a:lnTo>
                      <a:pt x="3508" y="154"/>
                    </a:lnTo>
                    <a:lnTo>
                      <a:pt x="3526" y="146"/>
                    </a:lnTo>
                    <a:lnTo>
                      <a:pt x="3526" y="146"/>
                    </a:lnTo>
                    <a:lnTo>
                      <a:pt x="3530" y="144"/>
                    </a:lnTo>
                    <a:lnTo>
                      <a:pt x="3534" y="138"/>
                    </a:lnTo>
                    <a:lnTo>
                      <a:pt x="3538" y="134"/>
                    </a:lnTo>
                    <a:lnTo>
                      <a:pt x="3538" y="130"/>
                    </a:lnTo>
                    <a:lnTo>
                      <a:pt x="3538" y="130"/>
                    </a:lnTo>
                    <a:lnTo>
                      <a:pt x="3536" y="128"/>
                    </a:lnTo>
                    <a:lnTo>
                      <a:pt x="3532" y="126"/>
                    </a:lnTo>
                    <a:lnTo>
                      <a:pt x="3528" y="124"/>
                    </a:lnTo>
                    <a:lnTo>
                      <a:pt x="3526" y="120"/>
                    </a:lnTo>
                    <a:lnTo>
                      <a:pt x="3526" y="120"/>
                    </a:lnTo>
                    <a:lnTo>
                      <a:pt x="3526" y="118"/>
                    </a:lnTo>
                    <a:lnTo>
                      <a:pt x="3530" y="118"/>
                    </a:lnTo>
                    <a:lnTo>
                      <a:pt x="3534" y="118"/>
                    </a:lnTo>
                    <a:lnTo>
                      <a:pt x="3540" y="116"/>
                    </a:lnTo>
                    <a:lnTo>
                      <a:pt x="3540" y="116"/>
                    </a:lnTo>
                    <a:lnTo>
                      <a:pt x="3542" y="114"/>
                    </a:lnTo>
                    <a:lnTo>
                      <a:pt x="3544" y="112"/>
                    </a:lnTo>
                    <a:lnTo>
                      <a:pt x="3542" y="108"/>
                    </a:lnTo>
                    <a:lnTo>
                      <a:pt x="3538" y="104"/>
                    </a:lnTo>
                    <a:lnTo>
                      <a:pt x="3532" y="104"/>
                    </a:lnTo>
                    <a:lnTo>
                      <a:pt x="3532" y="104"/>
                    </a:lnTo>
                    <a:lnTo>
                      <a:pt x="3530" y="104"/>
                    </a:lnTo>
                    <a:lnTo>
                      <a:pt x="3532" y="100"/>
                    </a:lnTo>
                    <a:lnTo>
                      <a:pt x="3532" y="96"/>
                    </a:lnTo>
                    <a:lnTo>
                      <a:pt x="3532" y="92"/>
                    </a:lnTo>
                    <a:lnTo>
                      <a:pt x="3530" y="90"/>
                    </a:lnTo>
                    <a:lnTo>
                      <a:pt x="3530" y="90"/>
                    </a:lnTo>
                    <a:lnTo>
                      <a:pt x="3528" y="88"/>
                    </a:lnTo>
                    <a:lnTo>
                      <a:pt x="3526" y="88"/>
                    </a:lnTo>
                    <a:lnTo>
                      <a:pt x="3520" y="88"/>
                    </a:lnTo>
                    <a:lnTo>
                      <a:pt x="3514" y="90"/>
                    </a:lnTo>
                    <a:lnTo>
                      <a:pt x="3514" y="88"/>
                    </a:lnTo>
                    <a:lnTo>
                      <a:pt x="3512" y="86"/>
                    </a:lnTo>
                    <a:lnTo>
                      <a:pt x="3512" y="86"/>
                    </a:lnTo>
                    <a:lnTo>
                      <a:pt x="3512" y="74"/>
                    </a:lnTo>
                    <a:lnTo>
                      <a:pt x="3510" y="70"/>
                    </a:lnTo>
                    <a:lnTo>
                      <a:pt x="3508" y="64"/>
                    </a:lnTo>
                    <a:lnTo>
                      <a:pt x="3508" y="64"/>
                    </a:lnTo>
                    <a:lnTo>
                      <a:pt x="3506" y="64"/>
                    </a:lnTo>
                    <a:lnTo>
                      <a:pt x="3502" y="64"/>
                    </a:lnTo>
                    <a:lnTo>
                      <a:pt x="3498" y="66"/>
                    </a:lnTo>
                    <a:lnTo>
                      <a:pt x="3490" y="68"/>
                    </a:lnTo>
                    <a:lnTo>
                      <a:pt x="3488" y="68"/>
                    </a:lnTo>
                    <a:lnTo>
                      <a:pt x="3484" y="66"/>
                    </a:lnTo>
                    <a:lnTo>
                      <a:pt x="3484" y="66"/>
                    </a:lnTo>
                    <a:lnTo>
                      <a:pt x="3472" y="60"/>
                    </a:lnTo>
                    <a:lnTo>
                      <a:pt x="3460" y="56"/>
                    </a:lnTo>
                    <a:lnTo>
                      <a:pt x="3448" y="56"/>
                    </a:lnTo>
                    <a:lnTo>
                      <a:pt x="3444" y="56"/>
                    </a:lnTo>
                    <a:lnTo>
                      <a:pt x="3444" y="56"/>
                    </a:lnTo>
                    <a:lnTo>
                      <a:pt x="3442" y="56"/>
                    </a:lnTo>
                    <a:lnTo>
                      <a:pt x="3436" y="56"/>
                    </a:lnTo>
                    <a:lnTo>
                      <a:pt x="3430" y="54"/>
                    </a:lnTo>
                    <a:lnTo>
                      <a:pt x="3426" y="54"/>
                    </a:lnTo>
                    <a:lnTo>
                      <a:pt x="3426" y="54"/>
                    </a:lnTo>
                    <a:lnTo>
                      <a:pt x="3422" y="56"/>
                    </a:lnTo>
                    <a:lnTo>
                      <a:pt x="3412" y="58"/>
                    </a:lnTo>
                    <a:lnTo>
                      <a:pt x="3394" y="56"/>
                    </a:lnTo>
                    <a:lnTo>
                      <a:pt x="3394" y="56"/>
                    </a:lnTo>
                    <a:lnTo>
                      <a:pt x="3388" y="56"/>
                    </a:lnTo>
                    <a:lnTo>
                      <a:pt x="3382" y="58"/>
                    </a:lnTo>
                    <a:lnTo>
                      <a:pt x="3378" y="60"/>
                    </a:lnTo>
                    <a:lnTo>
                      <a:pt x="3376" y="66"/>
                    </a:lnTo>
                    <a:lnTo>
                      <a:pt x="3376" y="66"/>
                    </a:lnTo>
                    <a:lnTo>
                      <a:pt x="3374" y="68"/>
                    </a:lnTo>
                    <a:lnTo>
                      <a:pt x="3372" y="70"/>
                    </a:lnTo>
                    <a:lnTo>
                      <a:pt x="3360" y="70"/>
                    </a:lnTo>
                    <a:lnTo>
                      <a:pt x="3342" y="68"/>
                    </a:lnTo>
                    <a:lnTo>
                      <a:pt x="3342" y="68"/>
                    </a:lnTo>
                    <a:lnTo>
                      <a:pt x="3340" y="68"/>
                    </a:lnTo>
                    <a:lnTo>
                      <a:pt x="3342" y="64"/>
                    </a:lnTo>
                    <a:lnTo>
                      <a:pt x="3350" y="58"/>
                    </a:lnTo>
                    <a:lnTo>
                      <a:pt x="3358" y="48"/>
                    </a:lnTo>
                    <a:lnTo>
                      <a:pt x="3362" y="44"/>
                    </a:lnTo>
                    <a:lnTo>
                      <a:pt x="3362" y="44"/>
                    </a:lnTo>
                    <a:lnTo>
                      <a:pt x="3360" y="42"/>
                    </a:lnTo>
                    <a:lnTo>
                      <a:pt x="3354" y="42"/>
                    </a:lnTo>
                    <a:lnTo>
                      <a:pt x="3340" y="42"/>
                    </a:lnTo>
                    <a:lnTo>
                      <a:pt x="3324" y="42"/>
                    </a:lnTo>
                    <a:lnTo>
                      <a:pt x="3320" y="42"/>
                    </a:lnTo>
                    <a:lnTo>
                      <a:pt x="3316" y="40"/>
                    </a:lnTo>
                    <a:lnTo>
                      <a:pt x="3316" y="40"/>
                    </a:lnTo>
                    <a:lnTo>
                      <a:pt x="3312" y="38"/>
                    </a:lnTo>
                    <a:lnTo>
                      <a:pt x="3304" y="36"/>
                    </a:lnTo>
                    <a:lnTo>
                      <a:pt x="3284" y="36"/>
                    </a:lnTo>
                    <a:lnTo>
                      <a:pt x="3284" y="36"/>
                    </a:lnTo>
                    <a:lnTo>
                      <a:pt x="3280" y="36"/>
                    </a:lnTo>
                    <a:lnTo>
                      <a:pt x="3282" y="34"/>
                    </a:lnTo>
                    <a:lnTo>
                      <a:pt x="3292" y="32"/>
                    </a:lnTo>
                    <a:lnTo>
                      <a:pt x="3292" y="32"/>
                    </a:lnTo>
                    <a:lnTo>
                      <a:pt x="3298" y="30"/>
                    </a:lnTo>
                    <a:lnTo>
                      <a:pt x="3304" y="28"/>
                    </a:lnTo>
                    <a:lnTo>
                      <a:pt x="3312" y="24"/>
                    </a:lnTo>
                    <a:lnTo>
                      <a:pt x="3318" y="22"/>
                    </a:lnTo>
                    <a:lnTo>
                      <a:pt x="3318" y="22"/>
                    </a:lnTo>
                    <a:lnTo>
                      <a:pt x="3322" y="20"/>
                    </a:lnTo>
                    <a:lnTo>
                      <a:pt x="3324" y="18"/>
                    </a:lnTo>
                    <a:lnTo>
                      <a:pt x="3324" y="16"/>
                    </a:lnTo>
                    <a:lnTo>
                      <a:pt x="3320" y="12"/>
                    </a:lnTo>
                    <a:lnTo>
                      <a:pt x="3320" y="12"/>
                    </a:lnTo>
                    <a:lnTo>
                      <a:pt x="3318" y="10"/>
                    </a:lnTo>
                    <a:lnTo>
                      <a:pt x="3312" y="8"/>
                    </a:lnTo>
                    <a:lnTo>
                      <a:pt x="3298" y="6"/>
                    </a:lnTo>
                    <a:lnTo>
                      <a:pt x="3298" y="6"/>
                    </a:lnTo>
                    <a:lnTo>
                      <a:pt x="3284" y="2"/>
                    </a:lnTo>
                    <a:lnTo>
                      <a:pt x="3270" y="0"/>
                    </a:lnTo>
                    <a:lnTo>
                      <a:pt x="3270" y="0"/>
                    </a:lnTo>
                    <a:lnTo>
                      <a:pt x="3264" y="0"/>
                    </a:lnTo>
                    <a:lnTo>
                      <a:pt x="3256" y="2"/>
                    </a:lnTo>
                    <a:lnTo>
                      <a:pt x="3234" y="6"/>
                    </a:lnTo>
                    <a:lnTo>
                      <a:pt x="3234" y="6"/>
                    </a:lnTo>
                    <a:lnTo>
                      <a:pt x="3228" y="8"/>
                    </a:lnTo>
                    <a:lnTo>
                      <a:pt x="3222" y="12"/>
                    </a:lnTo>
                    <a:lnTo>
                      <a:pt x="3214" y="18"/>
                    </a:lnTo>
                    <a:lnTo>
                      <a:pt x="3210" y="24"/>
                    </a:lnTo>
                    <a:lnTo>
                      <a:pt x="3204" y="30"/>
                    </a:lnTo>
                    <a:lnTo>
                      <a:pt x="3204" y="30"/>
                    </a:lnTo>
                    <a:lnTo>
                      <a:pt x="3196" y="34"/>
                    </a:lnTo>
                    <a:lnTo>
                      <a:pt x="3188" y="42"/>
                    </a:lnTo>
                    <a:lnTo>
                      <a:pt x="3182" y="50"/>
                    </a:lnTo>
                    <a:lnTo>
                      <a:pt x="3182" y="52"/>
                    </a:lnTo>
                    <a:lnTo>
                      <a:pt x="3184" y="54"/>
                    </a:lnTo>
                    <a:lnTo>
                      <a:pt x="3184" y="54"/>
                    </a:lnTo>
                    <a:lnTo>
                      <a:pt x="3188" y="54"/>
                    </a:lnTo>
                    <a:lnTo>
                      <a:pt x="3190" y="58"/>
                    </a:lnTo>
                    <a:lnTo>
                      <a:pt x="3190" y="64"/>
                    </a:lnTo>
                    <a:lnTo>
                      <a:pt x="3190" y="64"/>
                    </a:lnTo>
                    <a:lnTo>
                      <a:pt x="3190" y="68"/>
                    </a:lnTo>
                    <a:lnTo>
                      <a:pt x="3186" y="70"/>
                    </a:lnTo>
                    <a:lnTo>
                      <a:pt x="3174" y="70"/>
                    </a:lnTo>
                    <a:lnTo>
                      <a:pt x="3174" y="70"/>
                    </a:lnTo>
                    <a:lnTo>
                      <a:pt x="3164" y="68"/>
                    </a:lnTo>
                    <a:lnTo>
                      <a:pt x="3150" y="70"/>
                    </a:lnTo>
                    <a:lnTo>
                      <a:pt x="3138" y="72"/>
                    </a:lnTo>
                    <a:lnTo>
                      <a:pt x="3134" y="74"/>
                    </a:lnTo>
                    <a:lnTo>
                      <a:pt x="3134" y="76"/>
                    </a:lnTo>
                    <a:lnTo>
                      <a:pt x="3134" y="76"/>
                    </a:lnTo>
                    <a:lnTo>
                      <a:pt x="3134" y="78"/>
                    </a:lnTo>
                    <a:lnTo>
                      <a:pt x="3136" y="80"/>
                    </a:lnTo>
                    <a:lnTo>
                      <a:pt x="3142" y="84"/>
                    </a:lnTo>
                    <a:lnTo>
                      <a:pt x="3148" y="86"/>
                    </a:lnTo>
                    <a:lnTo>
                      <a:pt x="3150" y="88"/>
                    </a:lnTo>
                    <a:lnTo>
                      <a:pt x="3150" y="88"/>
                    </a:lnTo>
                    <a:lnTo>
                      <a:pt x="3150" y="88"/>
                    </a:lnTo>
                    <a:lnTo>
                      <a:pt x="3148" y="90"/>
                    </a:lnTo>
                    <a:lnTo>
                      <a:pt x="3142" y="90"/>
                    </a:lnTo>
                    <a:lnTo>
                      <a:pt x="3130" y="84"/>
                    </a:lnTo>
                    <a:lnTo>
                      <a:pt x="3130" y="84"/>
                    </a:lnTo>
                    <a:lnTo>
                      <a:pt x="3124" y="84"/>
                    </a:lnTo>
                    <a:lnTo>
                      <a:pt x="3118" y="84"/>
                    </a:lnTo>
                    <a:lnTo>
                      <a:pt x="3110" y="86"/>
                    </a:lnTo>
                    <a:lnTo>
                      <a:pt x="3106" y="90"/>
                    </a:lnTo>
                    <a:lnTo>
                      <a:pt x="3106" y="90"/>
                    </a:lnTo>
                    <a:lnTo>
                      <a:pt x="3104" y="94"/>
                    </a:lnTo>
                    <a:lnTo>
                      <a:pt x="3098" y="96"/>
                    </a:lnTo>
                    <a:lnTo>
                      <a:pt x="3088" y="94"/>
                    </a:lnTo>
                    <a:lnTo>
                      <a:pt x="3088" y="94"/>
                    </a:lnTo>
                    <a:lnTo>
                      <a:pt x="3086" y="94"/>
                    </a:lnTo>
                    <a:lnTo>
                      <a:pt x="3080" y="94"/>
                    </a:lnTo>
                    <a:lnTo>
                      <a:pt x="3076" y="96"/>
                    </a:lnTo>
                    <a:lnTo>
                      <a:pt x="3072" y="96"/>
                    </a:lnTo>
                    <a:lnTo>
                      <a:pt x="3072" y="96"/>
                    </a:lnTo>
                    <a:lnTo>
                      <a:pt x="3070" y="94"/>
                    </a:lnTo>
                    <a:lnTo>
                      <a:pt x="3070" y="92"/>
                    </a:lnTo>
                    <a:lnTo>
                      <a:pt x="3074" y="88"/>
                    </a:lnTo>
                    <a:lnTo>
                      <a:pt x="3078" y="84"/>
                    </a:lnTo>
                    <a:lnTo>
                      <a:pt x="3080" y="82"/>
                    </a:lnTo>
                    <a:lnTo>
                      <a:pt x="3078" y="80"/>
                    </a:lnTo>
                    <a:lnTo>
                      <a:pt x="3078" y="80"/>
                    </a:lnTo>
                    <a:lnTo>
                      <a:pt x="3074" y="78"/>
                    </a:lnTo>
                    <a:lnTo>
                      <a:pt x="3066" y="78"/>
                    </a:lnTo>
                    <a:lnTo>
                      <a:pt x="3058" y="82"/>
                    </a:lnTo>
                    <a:lnTo>
                      <a:pt x="3054" y="84"/>
                    </a:lnTo>
                    <a:lnTo>
                      <a:pt x="3054" y="86"/>
                    </a:lnTo>
                    <a:lnTo>
                      <a:pt x="3054" y="86"/>
                    </a:lnTo>
                    <a:lnTo>
                      <a:pt x="3052" y="88"/>
                    </a:lnTo>
                    <a:lnTo>
                      <a:pt x="3050" y="88"/>
                    </a:lnTo>
                    <a:lnTo>
                      <a:pt x="3044" y="86"/>
                    </a:lnTo>
                    <a:lnTo>
                      <a:pt x="3040" y="84"/>
                    </a:lnTo>
                    <a:lnTo>
                      <a:pt x="3034" y="84"/>
                    </a:lnTo>
                    <a:lnTo>
                      <a:pt x="3034" y="84"/>
                    </a:lnTo>
                    <a:lnTo>
                      <a:pt x="3018" y="92"/>
                    </a:lnTo>
                    <a:lnTo>
                      <a:pt x="3018" y="92"/>
                    </a:lnTo>
                    <a:lnTo>
                      <a:pt x="3010" y="94"/>
                    </a:lnTo>
                    <a:lnTo>
                      <a:pt x="3002" y="92"/>
                    </a:lnTo>
                    <a:lnTo>
                      <a:pt x="2996" y="92"/>
                    </a:lnTo>
                    <a:lnTo>
                      <a:pt x="2992" y="94"/>
                    </a:lnTo>
                    <a:lnTo>
                      <a:pt x="2990" y="96"/>
                    </a:lnTo>
                    <a:lnTo>
                      <a:pt x="2990" y="96"/>
                    </a:lnTo>
                    <a:lnTo>
                      <a:pt x="2990" y="98"/>
                    </a:lnTo>
                    <a:lnTo>
                      <a:pt x="2992" y="100"/>
                    </a:lnTo>
                    <a:lnTo>
                      <a:pt x="2998" y="102"/>
                    </a:lnTo>
                    <a:lnTo>
                      <a:pt x="3004" y="104"/>
                    </a:lnTo>
                    <a:lnTo>
                      <a:pt x="3008" y="106"/>
                    </a:lnTo>
                    <a:lnTo>
                      <a:pt x="3008" y="106"/>
                    </a:lnTo>
                    <a:lnTo>
                      <a:pt x="3000" y="108"/>
                    </a:lnTo>
                    <a:lnTo>
                      <a:pt x="2986" y="110"/>
                    </a:lnTo>
                    <a:lnTo>
                      <a:pt x="2970" y="110"/>
                    </a:lnTo>
                    <a:lnTo>
                      <a:pt x="2964" y="112"/>
                    </a:lnTo>
                    <a:lnTo>
                      <a:pt x="2962" y="114"/>
                    </a:lnTo>
                    <a:lnTo>
                      <a:pt x="2962" y="114"/>
                    </a:lnTo>
                    <a:lnTo>
                      <a:pt x="2960" y="116"/>
                    </a:lnTo>
                    <a:lnTo>
                      <a:pt x="2952" y="118"/>
                    </a:lnTo>
                    <a:lnTo>
                      <a:pt x="2928" y="118"/>
                    </a:lnTo>
                    <a:lnTo>
                      <a:pt x="2928" y="118"/>
                    </a:lnTo>
                    <a:lnTo>
                      <a:pt x="2918" y="120"/>
                    </a:lnTo>
                    <a:lnTo>
                      <a:pt x="2914" y="124"/>
                    </a:lnTo>
                    <a:lnTo>
                      <a:pt x="2910" y="128"/>
                    </a:lnTo>
                    <a:lnTo>
                      <a:pt x="2902" y="130"/>
                    </a:lnTo>
                    <a:lnTo>
                      <a:pt x="2902" y="130"/>
                    </a:lnTo>
                    <a:lnTo>
                      <a:pt x="2886" y="134"/>
                    </a:lnTo>
                    <a:lnTo>
                      <a:pt x="2880" y="136"/>
                    </a:lnTo>
                    <a:lnTo>
                      <a:pt x="2876" y="140"/>
                    </a:lnTo>
                    <a:lnTo>
                      <a:pt x="2876" y="140"/>
                    </a:lnTo>
                    <a:lnTo>
                      <a:pt x="2872" y="144"/>
                    </a:lnTo>
                    <a:lnTo>
                      <a:pt x="2866" y="146"/>
                    </a:lnTo>
                    <a:lnTo>
                      <a:pt x="2860" y="146"/>
                    </a:lnTo>
                    <a:lnTo>
                      <a:pt x="2856" y="144"/>
                    </a:lnTo>
                    <a:lnTo>
                      <a:pt x="2856" y="144"/>
                    </a:lnTo>
                    <a:lnTo>
                      <a:pt x="2854" y="142"/>
                    </a:lnTo>
                    <a:lnTo>
                      <a:pt x="2852" y="142"/>
                    </a:lnTo>
                    <a:lnTo>
                      <a:pt x="2846" y="142"/>
                    </a:lnTo>
                    <a:lnTo>
                      <a:pt x="2844" y="146"/>
                    </a:lnTo>
                    <a:lnTo>
                      <a:pt x="2844" y="146"/>
                    </a:lnTo>
                    <a:lnTo>
                      <a:pt x="2846" y="148"/>
                    </a:lnTo>
                    <a:lnTo>
                      <a:pt x="2846" y="148"/>
                    </a:lnTo>
                    <a:lnTo>
                      <a:pt x="2848" y="148"/>
                    </a:lnTo>
                    <a:lnTo>
                      <a:pt x="2848" y="152"/>
                    </a:lnTo>
                    <a:lnTo>
                      <a:pt x="2844" y="154"/>
                    </a:lnTo>
                    <a:lnTo>
                      <a:pt x="2842" y="154"/>
                    </a:lnTo>
                    <a:lnTo>
                      <a:pt x="2842" y="154"/>
                    </a:lnTo>
                    <a:lnTo>
                      <a:pt x="2836" y="154"/>
                    </a:lnTo>
                    <a:lnTo>
                      <a:pt x="2832" y="156"/>
                    </a:lnTo>
                    <a:lnTo>
                      <a:pt x="2828" y="160"/>
                    </a:lnTo>
                    <a:lnTo>
                      <a:pt x="2830" y="160"/>
                    </a:lnTo>
                    <a:lnTo>
                      <a:pt x="2832" y="160"/>
                    </a:lnTo>
                    <a:lnTo>
                      <a:pt x="2832" y="160"/>
                    </a:lnTo>
                    <a:lnTo>
                      <a:pt x="2836" y="160"/>
                    </a:lnTo>
                    <a:lnTo>
                      <a:pt x="2838" y="164"/>
                    </a:lnTo>
                    <a:lnTo>
                      <a:pt x="2840" y="166"/>
                    </a:lnTo>
                    <a:lnTo>
                      <a:pt x="2838" y="170"/>
                    </a:lnTo>
                    <a:lnTo>
                      <a:pt x="2838" y="170"/>
                    </a:lnTo>
                    <a:lnTo>
                      <a:pt x="2836" y="172"/>
                    </a:lnTo>
                    <a:lnTo>
                      <a:pt x="2834" y="172"/>
                    </a:lnTo>
                    <a:lnTo>
                      <a:pt x="2826" y="170"/>
                    </a:lnTo>
                    <a:lnTo>
                      <a:pt x="2820" y="168"/>
                    </a:lnTo>
                    <a:lnTo>
                      <a:pt x="2816" y="168"/>
                    </a:lnTo>
                    <a:lnTo>
                      <a:pt x="2814" y="168"/>
                    </a:lnTo>
                    <a:lnTo>
                      <a:pt x="2814" y="168"/>
                    </a:lnTo>
                    <a:lnTo>
                      <a:pt x="2814" y="170"/>
                    </a:lnTo>
                    <a:lnTo>
                      <a:pt x="2814" y="172"/>
                    </a:lnTo>
                    <a:lnTo>
                      <a:pt x="2818" y="174"/>
                    </a:lnTo>
                    <a:lnTo>
                      <a:pt x="2824" y="176"/>
                    </a:lnTo>
                    <a:lnTo>
                      <a:pt x="2830" y="178"/>
                    </a:lnTo>
                    <a:lnTo>
                      <a:pt x="2830" y="178"/>
                    </a:lnTo>
                    <a:lnTo>
                      <a:pt x="2834" y="178"/>
                    </a:lnTo>
                    <a:lnTo>
                      <a:pt x="2838" y="180"/>
                    </a:lnTo>
                    <a:lnTo>
                      <a:pt x="2840" y="182"/>
                    </a:lnTo>
                    <a:lnTo>
                      <a:pt x="2842" y="186"/>
                    </a:lnTo>
                    <a:lnTo>
                      <a:pt x="2842" y="186"/>
                    </a:lnTo>
                    <a:lnTo>
                      <a:pt x="2842" y="188"/>
                    </a:lnTo>
                    <a:lnTo>
                      <a:pt x="2840" y="188"/>
                    </a:lnTo>
                    <a:lnTo>
                      <a:pt x="2834" y="188"/>
                    </a:lnTo>
                    <a:lnTo>
                      <a:pt x="2826" y="186"/>
                    </a:lnTo>
                    <a:lnTo>
                      <a:pt x="2824" y="186"/>
                    </a:lnTo>
                    <a:lnTo>
                      <a:pt x="2822" y="188"/>
                    </a:lnTo>
                    <a:lnTo>
                      <a:pt x="2822" y="188"/>
                    </a:lnTo>
                    <a:lnTo>
                      <a:pt x="2820" y="190"/>
                    </a:lnTo>
                    <a:lnTo>
                      <a:pt x="2822" y="192"/>
                    </a:lnTo>
                    <a:lnTo>
                      <a:pt x="2832" y="194"/>
                    </a:lnTo>
                    <a:lnTo>
                      <a:pt x="2832" y="194"/>
                    </a:lnTo>
                    <a:lnTo>
                      <a:pt x="2836" y="196"/>
                    </a:lnTo>
                    <a:lnTo>
                      <a:pt x="2836" y="198"/>
                    </a:lnTo>
                    <a:lnTo>
                      <a:pt x="2838" y="200"/>
                    </a:lnTo>
                    <a:lnTo>
                      <a:pt x="2840" y="204"/>
                    </a:lnTo>
                    <a:lnTo>
                      <a:pt x="2840" y="204"/>
                    </a:lnTo>
                    <a:lnTo>
                      <a:pt x="2842" y="206"/>
                    </a:lnTo>
                    <a:lnTo>
                      <a:pt x="2842" y="206"/>
                    </a:lnTo>
                    <a:lnTo>
                      <a:pt x="2844" y="210"/>
                    </a:lnTo>
                    <a:lnTo>
                      <a:pt x="2842" y="212"/>
                    </a:lnTo>
                    <a:lnTo>
                      <a:pt x="2840" y="214"/>
                    </a:lnTo>
                    <a:lnTo>
                      <a:pt x="2840" y="218"/>
                    </a:lnTo>
                    <a:lnTo>
                      <a:pt x="2840" y="218"/>
                    </a:lnTo>
                    <a:lnTo>
                      <a:pt x="2838" y="220"/>
                    </a:lnTo>
                    <a:lnTo>
                      <a:pt x="2836" y="222"/>
                    </a:lnTo>
                    <a:lnTo>
                      <a:pt x="2832" y="222"/>
                    </a:lnTo>
                    <a:lnTo>
                      <a:pt x="2832" y="220"/>
                    </a:lnTo>
                    <a:lnTo>
                      <a:pt x="2832" y="220"/>
                    </a:lnTo>
                    <a:lnTo>
                      <a:pt x="2830" y="218"/>
                    </a:lnTo>
                    <a:lnTo>
                      <a:pt x="2828" y="216"/>
                    </a:lnTo>
                    <a:lnTo>
                      <a:pt x="2820" y="216"/>
                    </a:lnTo>
                    <a:lnTo>
                      <a:pt x="2812" y="216"/>
                    </a:lnTo>
                    <a:lnTo>
                      <a:pt x="2806" y="218"/>
                    </a:lnTo>
                    <a:lnTo>
                      <a:pt x="2806" y="218"/>
                    </a:lnTo>
                    <a:lnTo>
                      <a:pt x="2800" y="224"/>
                    </a:lnTo>
                    <a:lnTo>
                      <a:pt x="2796" y="226"/>
                    </a:lnTo>
                    <a:lnTo>
                      <a:pt x="2792" y="224"/>
                    </a:lnTo>
                    <a:lnTo>
                      <a:pt x="2792" y="224"/>
                    </a:lnTo>
                    <a:lnTo>
                      <a:pt x="2788" y="222"/>
                    </a:lnTo>
                    <a:lnTo>
                      <a:pt x="2778" y="222"/>
                    </a:lnTo>
                    <a:lnTo>
                      <a:pt x="2752" y="226"/>
                    </a:lnTo>
                    <a:lnTo>
                      <a:pt x="2752" y="226"/>
                    </a:lnTo>
                    <a:lnTo>
                      <a:pt x="2714" y="228"/>
                    </a:lnTo>
                    <a:lnTo>
                      <a:pt x="2694" y="228"/>
                    </a:lnTo>
                    <a:lnTo>
                      <a:pt x="2682" y="232"/>
                    </a:lnTo>
                    <a:lnTo>
                      <a:pt x="2682" y="232"/>
                    </a:lnTo>
                    <a:lnTo>
                      <a:pt x="2674" y="236"/>
                    </a:lnTo>
                    <a:lnTo>
                      <a:pt x="2670" y="242"/>
                    </a:lnTo>
                    <a:lnTo>
                      <a:pt x="2668" y="250"/>
                    </a:lnTo>
                    <a:lnTo>
                      <a:pt x="2670" y="254"/>
                    </a:lnTo>
                    <a:lnTo>
                      <a:pt x="2672" y="258"/>
                    </a:lnTo>
                    <a:lnTo>
                      <a:pt x="2672" y="258"/>
                    </a:lnTo>
                    <a:lnTo>
                      <a:pt x="2676" y="264"/>
                    </a:lnTo>
                    <a:lnTo>
                      <a:pt x="2676" y="270"/>
                    </a:lnTo>
                    <a:lnTo>
                      <a:pt x="2674" y="274"/>
                    </a:lnTo>
                    <a:lnTo>
                      <a:pt x="2674" y="278"/>
                    </a:lnTo>
                    <a:lnTo>
                      <a:pt x="2674" y="278"/>
                    </a:lnTo>
                    <a:lnTo>
                      <a:pt x="2674" y="280"/>
                    </a:lnTo>
                    <a:lnTo>
                      <a:pt x="2678" y="284"/>
                    </a:lnTo>
                    <a:lnTo>
                      <a:pt x="2686" y="290"/>
                    </a:lnTo>
                    <a:lnTo>
                      <a:pt x="2698" y="294"/>
                    </a:lnTo>
                    <a:lnTo>
                      <a:pt x="2710" y="298"/>
                    </a:lnTo>
                    <a:lnTo>
                      <a:pt x="2710" y="298"/>
                    </a:lnTo>
                    <a:lnTo>
                      <a:pt x="2714" y="298"/>
                    </a:lnTo>
                    <a:lnTo>
                      <a:pt x="2720" y="300"/>
                    </a:lnTo>
                    <a:lnTo>
                      <a:pt x="2726" y="308"/>
                    </a:lnTo>
                    <a:lnTo>
                      <a:pt x="2728" y="316"/>
                    </a:lnTo>
                    <a:lnTo>
                      <a:pt x="2728" y="320"/>
                    </a:lnTo>
                    <a:lnTo>
                      <a:pt x="2726" y="324"/>
                    </a:lnTo>
                    <a:lnTo>
                      <a:pt x="2726" y="324"/>
                    </a:lnTo>
                    <a:lnTo>
                      <a:pt x="2722" y="326"/>
                    </a:lnTo>
                    <a:lnTo>
                      <a:pt x="2718" y="328"/>
                    </a:lnTo>
                    <a:lnTo>
                      <a:pt x="2706" y="324"/>
                    </a:lnTo>
                    <a:lnTo>
                      <a:pt x="2692" y="318"/>
                    </a:lnTo>
                    <a:lnTo>
                      <a:pt x="2680" y="308"/>
                    </a:lnTo>
                    <a:lnTo>
                      <a:pt x="2680" y="308"/>
                    </a:lnTo>
                    <a:lnTo>
                      <a:pt x="2672" y="304"/>
                    </a:lnTo>
                    <a:lnTo>
                      <a:pt x="2664" y="302"/>
                    </a:lnTo>
                    <a:lnTo>
                      <a:pt x="2646" y="296"/>
                    </a:lnTo>
                    <a:lnTo>
                      <a:pt x="2630" y="294"/>
                    </a:lnTo>
                    <a:lnTo>
                      <a:pt x="2618" y="292"/>
                    </a:lnTo>
                    <a:lnTo>
                      <a:pt x="2618" y="292"/>
                    </a:lnTo>
                    <a:lnTo>
                      <a:pt x="2614" y="292"/>
                    </a:lnTo>
                    <a:lnTo>
                      <a:pt x="2612" y="292"/>
                    </a:lnTo>
                    <a:lnTo>
                      <a:pt x="2608" y="288"/>
                    </a:lnTo>
                    <a:lnTo>
                      <a:pt x="2606" y="284"/>
                    </a:lnTo>
                    <a:lnTo>
                      <a:pt x="2602" y="284"/>
                    </a:lnTo>
                    <a:lnTo>
                      <a:pt x="2598" y="282"/>
                    </a:lnTo>
                    <a:lnTo>
                      <a:pt x="2598" y="282"/>
                    </a:lnTo>
                    <a:lnTo>
                      <a:pt x="2586" y="286"/>
                    </a:lnTo>
                    <a:lnTo>
                      <a:pt x="2580" y="290"/>
                    </a:lnTo>
                    <a:lnTo>
                      <a:pt x="2576" y="294"/>
                    </a:lnTo>
                    <a:lnTo>
                      <a:pt x="2578" y="296"/>
                    </a:lnTo>
                    <a:lnTo>
                      <a:pt x="2580" y="296"/>
                    </a:lnTo>
                    <a:lnTo>
                      <a:pt x="2580" y="296"/>
                    </a:lnTo>
                    <a:lnTo>
                      <a:pt x="2592" y="296"/>
                    </a:lnTo>
                    <a:lnTo>
                      <a:pt x="2594" y="298"/>
                    </a:lnTo>
                    <a:lnTo>
                      <a:pt x="2592" y="300"/>
                    </a:lnTo>
                    <a:lnTo>
                      <a:pt x="2592" y="300"/>
                    </a:lnTo>
                    <a:lnTo>
                      <a:pt x="2590" y="304"/>
                    </a:lnTo>
                    <a:lnTo>
                      <a:pt x="2592" y="304"/>
                    </a:lnTo>
                    <a:lnTo>
                      <a:pt x="2606" y="310"/>
                    </a:lnTo>
                    <a:lnTo>
                      <a:pt x="2606" y="310"/>
                    </a:lnTo>
                    <a:lnTo>
                      <a:pt x="2610" y="312"/>
                    </a:lnTo>
                    <a:lnTo>
                      <a:pt x="2610" y="314"/>
                    </a:lnTo>
                    <a:lnTo>
                      <a:pt x="2608" y="316"/>
                    </a:lnTo>
                    <a:lnTo>
                      <a:pt x="2604" y="316"/>
                    </a:lnTo>
                    <a:lnTo>
                      <a:pt x="2594" y="318"/>
                    </a:lnTo>
                    <a:lnTo>
                      <a:pt x="2588" y="316"/>
                    </a:lnTo>
                    <a:lnTo>
                      <a:pt x="2584" y="314"/>
                    </a:lnTo>
                    <a:lnTo>
                      <a:pt x="2584" y="314"/>
                    </a:lnTo>
                    <a:lnTo>
                      <a:pt x="2578" y="310"/>
                    </a:lnTo>
                    <a:lnTo>
                      <a:pt x="2574" y="310"/>
                    </a:lnTo>
                    <a:lnTo>
                      <a:pt x="2566" y="310"/>
                    </a:lnTo>
                    <a:lnTo>
                      <a:pt x="2558" y="314"/>
                    </a:lnTo>
                    <a:lnTo>
                      <a:pt x="2554" y="320"/>
                    </a:lnTo>
                    <a:lnTo>
                      <a:pt x="2554" y="320"/>
                    </a:lnTo>
                    <a:lnTo>
                      <a:pt x="2554" y="322"/>
                    </a:lnTo>
                    <a:lnTo>
                      <a:pt x="2556" y="326"/>
                    </a:lnTo>
                    <a:lnTo>
                      <a:pt x="2562" y="334"/>
                    </a:lnTo>
                    <a:lnTo>
                      <a:pt x="2576" y="342"/>
                    </a:lnTo>
                    <a:lnTo>
                      <a:pt x="2582" y="346"/>
                    </a:lnTo>
                    <a:lnTo>
                      <a:pt x="2590" y="348"/>
                    </a:lnTo>
                    <a:lnTo>
                      <a:pt x="2590" y="348"/>
                    </a:lnTo>
                    <a:lnTo>
                      <a:pt x="2602" y="350"/>
                    </a:lnTo>
                    <a:lnTo>
                      <a:pt x="2608" y="354"/>
                    </a:lnTo>
                    <a:lnTo>
                      <a:pt x="2610" y="358"/>
                    </a:lnTo>
                    <a:lnTo>
                      <a:pt x="2616" y="362"/>
                    </a:lnTo>
                    <a:lnTo>
                      <a:pt x="2616" y="362"/>
                    </a:lnTo>
                    <a:lnTo>
                      <a:pt x="2620" y="364"/>
                    </a:lnTo>
                    <a:lnTo>
                      <a:pt x="2620" y="366"/>
                    </a:lnTo>
                    <a:lnTo>
                      <a:pt x="2616" y="368"/>
                    </a:lnTo>
                    <a:lnTo>
                      <a:pt x="2612" y="370"/>
                    </a:lnTo>
                    <a:lnTo>
                      <a:pt x="2612" y="370"/>
                    </a:lnTo>
                    <a:lnTo>
                      <a:pt x="2604" y="368"/>
                    </a:lnTo>
                    <a:lnTo>
                      <a:pt x="2596" y="364"/>
                    </a:lnTo>
                    <a:lnTo>
                      <a:pt x="2580" y="354"/>
                    </a:lnTo>
                    <a:lnTo>
                      <a:pt x="2580" y="354"/>
                    </a:lnTo>
                    <a:lnTo>
                      <a:pt x="2574" y="352"/>
                    </a:lnTo>
                    <a:lnTo>
                      <a:pt x="2568" y="352"/>
                    </a:lnTo>
                    <a:lnTo>
                      <a:pt x="2554" y="352"/>
                    </a:lnTo>
                    <a:lnTo>
                      <a:pt x="2542" y="352"/>
                    </a:lnTo>
                    <a:lnTo>
                      <a:pt x="2536" y="352"/>
                    </a:lnTo>
                    <a:lnTo>
                      <a:pt x="2534" y="350"/>
                    </a:lnTo>
                    <a:lnTo>
                      <a:pt x="2534" y="350"/>
                    </a:lnTo>
                    <a:lnTo>
                      <a:pt x="2532" y="344"/>
                    </a:lnTo>
                    <a:lnTo>
                      <a:pt x="2532" y="340"/>
                    </a:lnTo>
                    <a:lnTo>
                      <a:pt x="2534" y="336"/>
                    </a:lnTo>
                    <a:lnTo>
                      <a:pt x="2532" y="332"/>
                    </a:lnTo>
                    <a:lnTo>
                      <a:pt x="2532" y="332"/>
                    </a:lnTo>
                    <a:lnTo>
                      <a:pt x="2530" y="326"/>
                    </a:lnTo>
                    <a:lnTo>
                      <a:pt x="2530" y="320"/>
                    </a:lnTo>
                    <a:lnTo>
                      <a:pt x="2534" y="312"/>
                    </a:lnTo>
                    <a:lnTo>
                      <a:pt x="2538" y="304"/>
                    </a:lnTo>
                    <a:lnTo>
                      <a:pt x="2538" y="304"/>
                    </a:lnTo>
                    <a:lnTo>
                      <a:pt x="2540" y="300"/>
                    </a:lnTo>
                    <a:lnTo>
                      <a:pt x="2540" y="294"/>
                    </a:lnTo>
                    <a:lnTo>
                      <a:pt x="2538" y="284"/>
                    </a:lnTo>
                    <a:lnTo>
                      <a:pt x="2534" y="276"/>
                    </a:lnTo>
                    <a:lnTo>
                      <a:pt x="2530" y="272"/>
                    </a:lnTo>
                    <a:lnTo>
                      <a:pt x="2526" y="270"/>
                    </a:lnTo>
                    <a:lnTo>
                      <a:pt x="2526" y="270"/>
                    </a:lnTo>
                    <a:lnTo>
                      <a:pt x="2520" y="270"/>
                    </a:lnTo>
                    <a:lnTo>
                      <a:pt x="2518" y="274"/>
                    </a:lnTo>
                    <a:lnTo>
                      <a:pt x="2518" y="278"/>
                    </a:lnTo>
                    <a:lnTo>
                      <a:pt x="2520" y="282"/>
                    </a:lnTo>
                    <a:lnTo>
                      <a:pt x="2520" y="282"/>
                    </a:lnTo>
                    <a:lnTo>
                      <a:pt x="2520" y="286"/>
                    </a:lnTo>
                    <a:lnTo>
                      <a:pt x="2520" y="294"/>
                    </a:lnTo>
                    <a:lnTo>
                      <a:pt x="2518" y="302"/>
                    </a:lnTo>
                    <a:lnTo>
                      <a:pt x="2512" y="310"/>
                    </a:lnTo>
                    <a:lnTo>
                      <a:pt x="2512" y="310"/>
                    </a:lnTo>
                    <a:lnTo>
                      <a:pt x="2508" y="314"/>
                    </a:lnTo>
                    <a:lnTo>
                      <a:pt x="2504" y="316"/>
                    </a:lnTo>
                    <a:lnTo>
                      <a:pt x="2492" y="320"/>
                    </a:lnTo>
                    <a:lnTo>
                      <a:pt x="2484" y="322"/>
                    </a:lnTo>
                    <a:lnTo>
                      <a:pt x="2480" y="324"/>
                    </a:lnTo>
                    <a:lnTo>
                      <a:pt x="2480" y="328"/>
                    </a:lnTo>
                    <a:lnTo>
                      <a:pt x="2480" y="328"/>
                    </a:lnTo>
                    <a:lnTo>
                      <a:pt x="2478" y="332"/>
                    </a:lnTo>
                    <a:lnTo>
                      <a:pt x="2472" y="336"/>
                    </a:lnTo>
                    <a:lnTo>
                      <a:pt x="2468" y="340"/>
                    </a:lnTo>
                    <a:lnTo>
                      <a:pt x="2468" y="342"/>
                    </a:lnTo>
                    <a:lnTo>
                      <a:pt x="2468" y="344"/>
                    </a:lnTo>
                    <a:lnTo>
                      <a:pt x="2468" y="344"/>
                    </a:lnTo>
                    <a:lnTo>
                      <a:pt x="2486" y="362"/>
                    </a:lnTo>
                    <a:lnTo>
                      <a:pt x="2494" y="374"/>
                    </a:lnTo>
                    <a:lnTo>
                      <a:pt x="2500" y="382"/>
                    </a:lnTo>
                    <a:lnTo>
                      <a:pt x="2500" y="382"/>
                    </a:lnTo>
                    <a:lnTo>
                      <a:pt x="2500" y="386"/>
                    </a:lnTo>
                    <a:lnTo>
                      <a:pt x="2498" y="390"/>
                    </a:lnTo>
                    <a:lnTo>
                      <a:pt x="2492" y="402"/>
                    </a:lnTo>
                    <a:lnTo>
                      <a:pt x="2486" y="416"/>
                    </a:lnTo>
                    <a:lnTo>
                      <a:pt x="2484" y="422"/>
                    </a:lnTo>
                    <a:lnTo>
                      <a:pt x="2484" y="428"/>
                    </a:lnTo>
                    <a:lnTo>
                      <a:pt x="2484" y="428"/>
                    </a:lnTo>
                    <a:lnTo>
                      <a:pt x="2484" y="436"/>
                    </a:lnTo>
                    <a:lnTo>
                      <a:pt x="2484" y="444"/>
                    </a:lnTo>
                    <a:lnTo>
                      <a:pt x="2484" y="450"/>
                    </a:lnTo>
                    <a:lnTo>
                      <a:pt x="2484" y="454"/>
                    </a:lnTo>
                    <a:lnTo>
                      <a:pt x="2484" y="454"/>
                    </a:lnTo>
                    <a:lnTo>
                      <a:pt x="2490" y="458"/>
                    </a:lnTo>
                    <a:lnTo>
                      <a:pt x="2494" y="458"/>
                    </a:lnTo>
                    <a:lnTo>
                      <a:pt x="2500" y="458"/>
                    </a:lnTo>
                    <a:lnTo>
                      <a:pt x="2506" y="458"/>
                    </a:lnTo>
                    <a:lnTo>
                      <a:pt x="2506" y="458"/>
                    </a:lnTo>
                    <a:lnTo>
                      <a:pt x="2512" y="458"/>
                    </a:lnTo>
                    <a:lnTo>
                      <a:pt x="2518" y="458"/>
                    </a:lnTo>
                    <a:lnTo>
                      <a:pt x="2538" y="452"/>
                    </a:lnTo>
                    <a:lnTo>
                      <a:pt x="2538" y="452"/>
                    </a:lnTo>
                    <a:lnTo>
                      <a:pt x="2544" y="452"/>
                    </a:lnTo>
                    <a:lnTo>
                      <a:pt x="2550" y="452"/>
                    </a:lnTo>
                    <a:lnTo>
                      <a:pt x="2566" y="458"/>
                    </a:lnTo>
                    <a:lnTo>
                      <a:pt x="2590" y="470"/>
                    </a:lnTo>
                    <a:lnTo>
                      <a:pt x="2590" y="470"/>
                    </a:lnTo>
                    <a:lnTo>
                      <a:pt x="2596" y="474"/>
                    </a:lnTo>
                    <a:lnTo>
                      <a:pt x="2596" y="478"/>
                    </a:lnTo>
                    <a:lnTo>
                      <a:pt x="2598" y="484"/>
                    </a:lnTo>
                    <a:lnTo>
                      <a:pt x="2600" y="490"/>
                    </a:lnTo>
                    <a:lnTo>
                      <a:pt x="2600" y="490"/>
                    </a:lnTo>
                    <a:lnTo>
                      <a:pt x="2602" y="492"/>
                    </a:lnTo>
                    <a:lnTo>
                      <a:pt x="2600" y="496"/>
                    </a:lnTo>
                    <a:lnTo>
                      <a:pt x="2596" y="498"/>
                    </a:lnTo>
                    <a:lnTo>
                      <a:pt x="2590" y="504"/>
                    </a:lnTo>
                    <a:lnTo>
                      <a:pt x="2588" y="506"/>
                    </a:lnTo>
                    <a:lnTo>
                      <a:pt x="2588" y="510"/>
                    </a:lnTo>
                    <a:lnTo>
                      <a:pt x="2588" y="510"/>
                    </a:lnTo>
                    <a:lnTo>
                      <a:pt x="2588" y="514"/>
                    </a:lnTo>
                    <a:lnTo>
                      <a:pt x="2592" y="518"/>
                    </a:lnTo>
                    <a:lnTo>
                      <a:pt x="2602" y="524"/>
                    </a:lnTo>
                    <a:lnTo>
                      <a:pt x="2614" y="528"/>
                    </a:lnTo>
                    <a:lnTo>
                      <a:pt x="2620" y="532"/>
                    </a:lnTo>
                    <a:lnTo>
                      <a:pt x="2620" y="532"/>
                    </a:lnTo>
                    <a:lnTo>
                      <a:pt x="2618" y="532"/>
                    </a:lnTo>
                    <a:lnTo>
                      <a:pt x="2616" y="534"/>
                    </a:lnTo>
                    <a:lnTo>
                      <a:pt x="2608" y="532"/>
                    </a:lnTo>
                    <a:lnTo>
                      <a:pt x="2588" y="528"/>
                    </a:lnTo>
                    <a:lnTo>
                      <a:pt x="2588" y="528"/>
                    </a:lnTo>
                    <a:lnTo>
                      <a:pt x="2584" y="526"/>
                    </a:lnTo>
                    <a:lnTo>
                      <a:pt x="2580" y="520"/>
                    </a:lnTo>
                    <a:lnTo>
                      <a:pt x="2576" y="512"/>
                    </a:lnTo>
                    <a:lnTo>
                      <a:pt x="2576" y="512"/>
                    </a:lnTo>
                    <a:lnTo>
                      <a:pt x="2576" y="508"/>
                    </a:lnTo>
                    <a:lnTo>
                      <a:pt x="2578" y="504"/>
                    </a:lnTo>
                    <a:lnTo>
                      <a:pt x="2582" y="498"/>
                    </a:lnTo>
                    <a:lnTo>
                      <a:pt x="2582" y="492"/>
                    </a:lnTo>
                    <a:lnTo>
                      <a:pt x="2582" y="492"/>
                    </a:lnTo>
                    <a:lnTo>
                      <a:pt x="2582" y="486"/>
                    </a:lnTo>
                    <a:lnTo>
                      <a:pt x="2578" y="482"/>
                    </a:lnTo>
                    <a:lnTo>
                      <a:pt x="2570" y="474"/>
                    </a:lnTo>
                    <a:lnTo>
                      <a:pt x="2570" y="474"/>
                    </a:lnTo>
                    <a:lnTo>
                      <a:pt x="2562" y="466"/>
                    </a:lnTo>
                    <a:lnTo>
                      <a:pt x="2558" y="464"/>
                    </a:lnTo>
                    <a:lnTo>
                      <a:pt x="2552" y="464"/>
                    </a:lnTo>
                    <a:lnTo>
                      <a:pt x="2552" y="464"/>
                    </a:lnTo>
                    <a:lnTo>
                      <a:pt x="2532" y="466"/>
                    </a:lnTo>
                    <a:lnTo>
                      <a:pt x="2518" y="470"/>
                    </a:lnTo>
                    <a:lnTo>
                      <a:pt x="2510" y="474"/>
                    </a:lnTo>
                    <a:lnTo>
                      <a:pt x="2510" y="474"/>
                    </a:lnTo>
                    <a:lnTo>
                      <a:pt x="2508" y="478"/>
                    </a:lnTo>
                    <a:lnTo>
                      <a:pt x="2506" y="482"/>
                    </a:lnTo>
                    <a:lnTo>
                      <a:pt x="2508" y="492"/>
                    </a:lnTo>
                    <a:lnTo>
                      <a:pt x="2512" y="504"/>
                    </a:lnTo>
                    <a:lnTo>
                      <a:pt x="2516" y="512"/>
                    </a:lnTo>
                    <a:lnTo>
                      <a:pt x="2516" y="512"/>
                    </a:lnTo>
                    <a:lnTo>
                      <a:pt x="2516" y="516"/>
                    </a:lnTo>
                    <a:lnTo>
                      <a:pt x="2514" y="520"/>
                    </a:lnTo>
                    <a:lnTo>
                      <a:pt x="2506" y="530"/>
                    </a:lnTo>
                    <a:lnTo>
                      <a:pt x="2496" y="538"/>
                    </a:lnTo>
                    <a:lnTo>
                      <a:pt x="2494" y="542"/>
                    </a:lnTo>
                    <a:lnTo>
                      <a:pt x="2492" y="544"/>
                    </a:lnTo>
                    <a:lnTo>
                      <a:pt x="2492" y="544"/>
                    </a:lnTo>
                    <a:lnTo>
                      <a:pt x="2492" y="550"/>
                    </a:lnTo>
                    <a:lnTo>
                      <a:pt x="2488" y="554"/>
                    </a:lnTo>
                    <a:lnTo>
                      <a:pt x="2472" y="562"/>
                    </a:lnTo>
                    <a:lnTo>
                      <a:pt x="2472" y="562"/>
                    </a:lnTo>
                    <a:lnTo>
                      <a:pt x="2456" y="572"/>
                    </a:lnTo>
                    <a:lnTo>
                      <a:pt x="2450" y="578"/>
                    </a:lnTo>
                    <a:lnTo>
                      <a:pt x="2448" y="580"/>
                    </a:lnTo>
                    <a:lnTo>
                      <a:pt x="2448" y="584"/>
                    </a:lnTo>
                    <a:lnTo>
                      <a:pt x="2448" y="584"/>
                    </a:lnTo>
                    <a:lnTo>
                      <a:pt x="2446" y="588"/>
                    </a:lnTo>
                    <a:lnTo>
                      <a:pt x="2444" y="590"/>
                    </a:lnTo>
                    <a:lnTo>
                      <a:pt x="2438" y="590"/>
                    </a:lnTo>
                    <a:lnTo>
                      <a:pt x="2430" y="588"/>
                    </a:lnTo>
                    <a:lnTo>
                      <a:pt x="2422" y="584"/>
                    </a:lnTo>
                    <a:lnTo>
                      <a:pt x="2422" y="584"/>
                    </a:lnTo>
                    <a:lnTo>
                      <a:pt x="2416" y="582"/>
                    </a:lnTo>
                    <a:lnTo>
                      <a:pt x="2408" y="584"/>
                    </a:lnTo>
                    <a:lnTo>
                      <a:pt x="2400" y="586"/>
                    </a:lnTo>
                    <a:lnTo>
                      <a:pt x="2392" y="588"/>
                    </a:lnTo>
                    <a:lnTo>
                      <a:pt x="2392" y="588"/>
                    </a:lnTo>
                    <a:lnTo>
                      <a:pt x="2384" y="586"/>
                    </a:lnTo>
                    <a:lnTo>
                      <a:pt x="2380" y="582"/>
                    </a:lnTo>
                    <a:lnTo>
                      <a:pt x="2376" y="580"/>
                    </a:lnTo>
                    <a:lnTo>
                      <a:pt x="2370" y="580"/>
                    </a:lnTo>
                    <a:lnTo>
                      <a:pt x="2370" y="580"/>
                    </a:lnTo>
                    <a:lnTo>
                      <a:pt x="2364" y="580"/>
                    </a:lnTo>
                    <a:lnTo>
                      <a:pt x="2358" y="578"/>
                    </a:lnTo>
                    <a:lnTo>
                      <a:pt x="2356" y="574"/>
                    </a:lnTo>
                    <a:lnTo>
                      <a:pt x="2356" y="568"/>
                    </a:lnTo>
                    <a:lnTo>
                      <a:pt x="2356" y="568"/>
                    </a:lnTo>
                    <a:lnTo>
                      <a:pt x="2358" y="566"/>
                    </a:lnTo>
                    <a:lnTo>
                      <a:pt x="2360" y="566"/>
                    </a:lnTo>
                    <a:lnTo>
                      <a:pt x="2364" y="566"/>
                    </a:lnTo>
                    <a:lnTo>
                      <a:pt x="2368" y="568"/>
                    </a:lnTo>
                    <a:lnTo>
                      <a:pt x="2370" y="572"/>
                    </a:lnTo>
                    <a:lnTo>
                      <a:pt x="2370" y="572"/>
                    </a:lnTo>
                    <a:lnTo>
                      <a:pt x="2372" y="574"/>
                    </a:lnTo>
                    <a:lnTo>
                      <a:pt x="2376" y="574"/>
                    </a:lnTo>
                    <a:lnTo>
                      <a:pt x="2386" y="570"/>
                    </a:lnTo>
                    <a:lnTo>
                      <a:pt x="2386" y="570"/>
                    </a:lnTo>
                    <a:lnTo>
                      <a:pt x="2390" y="570"/>
                    </a:lnTo>
                    <a:lnTo>
                      <a:pt x="2394" y="572"/>
                    </a:lnTo>
                    <a:lnTo>
                      <a:pt x="2396" y="574"/>
                    </a:lnTo>
                    <a:lnTo>
                      <a:pt x="2402" y="576"/>
                    </a:lnTo>
                    <a:lnTo>
                      <a:pt x="2402" y="576"/>
                    </a:lnTo>
                    <a:lnTo>
                      <a:pt x="2408" y="576"/>
                    </a:lnTo>
                    <a:lnTo>
                      <a:pt x="2410" y="574"/>
                    </a:lnTo>
                    <a:lnTo>
                      <a:pt x="2412" y="572"/>
                    </a:lnTo>
                    <a:lnTo>
                      <a:pt x="2416" y="572"/>
                    </a:lnTo>
                    <a:lnTo>
                      <a:pt x="2416" y="572"/>
                    </a:lnTo>
                    <a:lnTo>
                      <a:pt x="2422" y="572"/>
                    </a:lnTo>
                    <a:lnTo>
                      <a:pt x="2424" y="570"/>
                    </a:lnTo>
                    <a:lnTo>
                      <a:pt x="2424" y="568"/>
                    </a:lnTo>
                    <a:lnTo>
                      <a:pt x="2422" y="566"/>
                    </a:lnTo>
                    <a:lnTo>
                      <a:pt x="2422" y="566"/>
                    </a:lnTo>
                    <a:lnTo>
                      <a:pt x="2422" y="562"/>
                    </a:lnTo>
                    <a:lnTo>
                      <a:pt x="2426" y="560"/>
                    </a:lnTo>
                    <a:lnTo>
                      <a:pt x="2434" y="556"/>
                    </a:lnTo>
                    <a:lnTo>
                      <a:pt x="2434" y="556"/>
                    </a:lnTo>
                    <a:lnTo>
                      <a:pt x="2438" y="552"/>
                    </a:lnTo>
                    <a:lnTo>
                      <a:pt x="2440" y="548"/>
                    </a:lnTo>
                    <a:lnTo>
                      <a:pt x="2440" y="544"/>
                    </a:lnTo>
                    <a:lnTo>
                      <a:pt x="2444" y="540"/>
                    </a:lnTo>
                    <a:lnTo>
                      <a:pt x="2444" y="540"/>
                    </a:lnTo>
                    <a:lnTo>
                      <a:pt x="2446" y="538"/>
                    </a:lnTo>
                    <a:lnTo>
                      <a:pt x="2446" y="536"/>
                    </a:lnTo>
                    <a:lnTo>
                      <a:pt x="2448" y="532"/>
                    </a:lnTo>
                    <a:lnTo>
                      <a:pt x="2450" y="532"/>
                    </a:lnTo>
                    <a:lnTo>
                      <a:pt x="2450" y="532"/>
                    </a:lnTo>
                    <a:lnTo>
                      <a:pt x="2454" y="530"/>
                    </a:lnTo>
                    <a:lnTo>
                      <a:pt x="2458" y="528"/>
                    </a:lnTo>
                    <a:lnTo>
                      <a:pt x="2460" y="524"/>
                    </a:lnTo>
                    <a:lnTo>
                      <a:pt x="2464" y="522"/>
                    </a:lnTo>
                    <a:lnTo>
                      <a:pt x="2464" y="522"/>
                    </a:lnTo>
                    <a:lnTo>
                      <a:pt x="2468" y="522"/>
                    </a:lnTo>
                    <a:lnTo>
                      <a:pt x="2470" y="518"/>
                    </a:lnTo>
                    <a:lnTo>
                      <a:pt x="2470" y="514"/>
                    </a:lnTo>
                    <a:lnTo>
                      <a:pt x="2468" y="510"/>
                    </a:lnTo>
                    <a:lnTo>
                      <a:pt x="2468" y="510"/>
                    </a:lnTo>
                    <a:lnTo>
                      <a:pt x="2468" y="506"/>
                    </a:lnTo>
                    <a:lnTo>
                      <a:pt x="2470" y="500"/>
                    </a:lnTo>
                    <a:lnTo>
                      <a:pt x="2472" y="494"/>
                    </a:lnTo>
                    <a:lnTo>
                      <a:pt x="2476" y="492"/>
                    </a:lnTo>
                    <a:lnTo>
                      <a:pt x="2476" y="492"/>
                    </a:lnTo>
                    <a:lnTo>
                      <a:pt x="2480" y="490"/>
                    </a:lnTo>
                    <a:lnTo>
                      <a:pt x="2480" y="488"/>
                    </a:lnTo>
                    <a:lnTo>
                      <a:pt x="2480" y="484"/>
                    </a:lnTo>
                    <a:lnTo>
                      <a:pt x="2476" y="482"/>
                    </a:lnTo>
                    <a:lnTo>
                      <a:pt x="2476" y="482"/>
                    </a:lnTo>
                    <a:lnTo>
                      <a:pt x="2464" y="472"/>
                    </a:lnTo>
                    <a:lnTo>
                      <a:pt x="2458" y="464"/>
                    </a:lnTo>
                    <a:lnTo>
                      <a:pt x="2456" y="462"/>
                    </a:lnTo>
                    <a:lnTo>
                      <a:pt x="2456" y="458"/>
                    </a:lnTo>
                    <a:lnTo>
                      <a:pt x="2456" y="458"/>
                    </a:lnTo>
                    <a:lnTo>
                      <a:pt x="2456" y="452"/>
                    </a:lnTo>
                    <a:lnTo>
                      <a:pt x="2454" y="444"/>
                    </a:lnTo>
                    <a:lnTo>
                      <a:pt x="2454" y="436"/>
                    </a:lnTo>
                    <a:lnTo>
                      <a:pt x="2454" y="430"/>
                    </a:lnTo>
                    <a:lnTo>
                      <a:pt x="2454" y="430"/>
                    </a:lnTo>
                    <a:lnTo>
                      <a:pt x="2456" y="426"/>
                    </a:lnTo>
                    <a:lnTo>
                      <a:pt x="2456" y="418"/>
                    </a:lnTo>
                    <a:lnTo>
                      <a:pt x="2454" y="404"/>
                    </a:lnTo>
                    <a:lnTo>
                      <a:pt x="2454" y="404"/>
                    </a:lnTo>
                    <a:lnTo>
                      <a:pt x="2454" y="400"/>
                    </a:lnTo>
                    <a:lnTo>
                      <a:pt x="2456" y="392"/>
                    </a:lnTo>
                    <a:lnTo>
                      <a:pt x="2462" y="376"/>
                    </a:lnTo>
                    <a:lnTo>
                      <a:pt x="2462" y="376"/>
                    </a:lnTo>
                    <a:lnTo>
                      <a:pt x="2462" y="372"/>
                    </a:lnTo>
                    <a:lnTo>
                      <a:pt x="2460" y="366"/>
                    </a:lnTo>
                    <a:lnTo>
                      <a:pt x="2454" y="358"/>
                    </a:lnTo>
                    <a:lnTo>
                      <a:pt x="2446" y="350"/>
                    </a:lnTo>
                    <a:lnTo>
                      <a:pt x="2438" y="346"/>
                    </a:lnTo>
                    <a:lnTo>
                      <a:pt x="2438" y="346"/>
                    </a:lnTo>
                    <a:lnTo>
                      <a:pt x="2436" y="342"/>
                    </a:lnTo>
                    <a:lnTo>
                      <a:pt x="2436" y="338"/>
                    </a:lnTo>
                    <a:lnTo>
                      <a:pt x="2440" y="332"/>
                    </a:lnTo>
                    <a:lnTo>
                      <a:pt x="2448" y="324"/>
                    </a:lnTo>
                    <a:lnTo>
                      <a:pt x="2448" y="324"/>
                    </a:lnTo>
                    <a:lnTo>
                      <a:pt x="2452" y="320"/>
                    </a:lnTo>
                    <a:lnTo>
                      <a:pt x="2454" y="314"/>
                    </a:lnTo>
                    <a:lnTo>
                      <a:pt x="2458" y="300"/>
                    </a:lnTo>
                    <a:lnTo>
                      <a:pt x="2460" y="286"/>
                    </a:lnTo>
                    <a:lnTo>
                      <a:pt x="2460" y="278"/>
                    </a:lnTo>
                    <a:lnTo>
                      <a:pt x="2460" y="278"/>
                    </a:lnTo>
                    <a:lnTo>
                      <a:pt x="2458" y="276"/>
                    </a:lnTo>
                    <a:lnTo>
                      <a:pt x="2456" y="274"/>
                    </a:lnTo>
                    <a:lnTo>
                      <a:pt x="2446" y="270"/>
                    </a:lnTo>
                    <a:lnTo>
                      <a:pt x="2434" y="268"/>
                    </a:lnTo>
                    <a:lnTo>
                      <a:pt x="2426" y="268"/>
                    </a:lnTo>
                    <a:lnTo>
                      <a:pt x="2426" y="268"/>
                    </a:lnTo>
                    <a:lnTo>
                      <a:pt x="2400" y="266"/>
                    </a:lnTo>
                    <a:lnTo>
                      <a:pt x="2374" y="264"/>
                    </a:lnTo>
                    <a:lnTo>
                      <a:pt x="2374" y="264"/>
                    </a:lnTo>
                    <a:lnTo>
                      <a:pt x="2368" y="266"/>
                    </a:lnTo>
                    <a:lnTo>
                      <a:pt x="2364" y="268"/>
                    </a:lnTo>
                    <a:lnTo>
                      <a:pt x="2358" y="280"/>
                    </a:lnTo>
                    <a:lnTo>
                      <a:pt x="2358" y="280"/>
                    </a:lnTo>
                    <a:lnTo>
                      <a:pt x="2350" y="296"/>
                    </a:lnTo>
                    <a:lnTo>
                      <a:pt x="2344" y="306"/>
                    </a:lnTo>
                    <a:lnTo>
                      <a:pt x="2340" y="318"/>
                    </a:lnTo>
                    <a:lnTo>
                      <a:pt x="2340" y="318"/>
                    </a:lnTo>
                    <a:lnTo>
                      <a:pt x="2338" y="324"/>
                    </a:lnTo>
                    <a:lnTo>
                      <a:pt x="2334" y="330"/>
                    </a:lnTo>
                    <a:lnTo>
                      <a:pt x="2324" y="338"/>
                    </a:lnTo>
                    <a:lnTo>
                      <a:pt x="2312" y="342"/>
                    </a:lnTo>
                    <a:lnTo>
                      <a:pt x="2304" y="346"/>
                    </a:lnTo>
                    <a:lnTo>
                      <a:pt x="2304" y="346"/>
                    </a:lnTo>
                    <a:lnTo>
                      <a:pt x="2298" y="350"/>
                    </a:lnTo>
                    <a:lnTo>
                      <a:pt x="2294" y="358"/>
                    </a:lnTo>
                    <a:lnTo>
                      <a:pt x="2292" y="364"/>
                    </a:lnTo>
                    <a:lnTo>
                      <a:pt x="2292" y="370"/>
                    </a:lnTo>
                    <a:lnTo>
                      <a:pt x="2292" y="370"/>
                    </a:lnTo>
                    <a:lnTo>
                      <a:pt x="2296" y="374"/>
                    </a:lnTo>
                    <a:lnTo>
                      <a:pt x="2300" y="374"/>
                    </a:lnTo>
                    <a:lnTo>
                      <a:pt x="2304" y="374"/>
                    </a:lnTo>
                    <a:lnTo>
                      <a:pt x="2308" y="374"/>
                    </a:lnTo>
                    <a:lnTo>
                      <a:pt x="2308" y="374"/>
                    </a:lnTo>
                    <a:lnTo>
                      <a:pt x="2310" y="378"/>
                    </a:lnTo>
                    <a:lnTo>
                      <a:pt x="2310" y="384"/>
                    </a:lnTo>
                    <a:lnTo>
                      <a:pt x="2308" y="392"/>
                    </a:lnTo>
                    <a:lnTo>
                      <a:pt x="2304" y="396"/>
                    </a:lnTo>
                    <a:lnTo>
                      <a:pt x="2304" y="396"/>
                    </a:lnTo>
                    <a:lnTo>
                      <a:pt x="2304" y="398"/>
                    </a:lnTo>
                    <a:lnTo>
                      <a:pt x="2306" y="402"/>
                    </a:lnTo>
                    <a:lnTo>
                      <a:pt x="2306" y="404"/>
                    </a:lnTo>
                    <a:lnTo>
                      <a:pt x="2304" y="408"/>
                    </a:lnTo>
                    <a:lnTo>
                      <a:pt x="2304" y="408"/>
                    </a:lnTo>
                    <a:lnTo>
                      <a:pt x="2298" y="412"/>
                    </a:lnTo>
                    <a:lnTo>
                      <a:pt x="2294" y="418"/>
                    </a:lnTo>
                    <a:lnTo>
                      <a:pt x="2292" y="422"/>
                    </a:lnTo>
                    <a:lnTo>
                      <a:pt x="2294" y="428"/>
                    </a:lnTo>
                    <a:lnTo>
                      <a:pt x="2294" y="428"/>
                    </a:lnTo>
                    <a:lnTo>
                      <a:pt x="2300" y="430"/>
                    </a:lnTo>
                    <a:lnTo>
                      <a:pt x="2308" y="434"/>
                    </a:lnTo>
                    <a:lnTo>
                      <a:pt x="2318" y="436"/>
                    </a:lnTo>
                    <a:lnTo>
                      <a:pt x="2326" y="440"/>
                    </a:lnTo>
                    <a:lnTo>
                      <a:pt x="2326" y="440"/>
                    </a:lnTo>
                    <a:lnTo>
                      <a:pt x="2330" y="444"/>
                    </a:lnTo>
                    <a:lnTo>
                      <a:pt x="2332" y="448"/>
                    </a:lnTo>
                    <a:lnTo>
                      <a:pt x="2334" y="454"/>
                    </a:lnTo>
                    <a:lnTo>
                      <a:pt x="2338" y="462"/>
                    </a:lnTo>
                    <a:lnTo>
                      <a:pt x="2338" y="462"/>
                    </a:lnTo>
                    <a:lnTo>
                      <a:pt x="2342" y="466"/>
                    </a:lnTo>
                    <a:lnTo>
                      <a:pt x="2348" y="466"/>
                    </a:lnTo>
                    <a:lnTo>
                      <a:pt x="2352" y="468"/>
                    </a:lnTo>
                    <a:lnTo>
                      <a:pt x="2354" y="470"/>
                    </a:lnTo>
                    <a:lnTo>
                      <a:pt x="2354" y="470"/>
                    </a:lnTo>
                    <a:lnTo>
                      <a:pt x="2354" y="472"/>
                    </a:lnTo>
                    <a:lnTo>
                      <a:pt x="2354" y="476"/>
                    </a:lnTo>
                    <a:lnTo>
                      <a:pt x="2350" y="484"/>
                    </a:lnTo>
                    <a:lnTo>
                      <a:pt x="2342" y="492"/>
                    </a:lnTo>
                    <a:lnTo>
                      <a:pt x="2338" y="496"/>
                    </a:lnTo>
                    <a:lnTo>
                      <a:pt x="2338" y="496"/>
                    </a:lnTo>
                    <a:lnTo>
                      <a:pt x="2330" y="494"/>
                    </a:lnTo>
                    <a:lnTo>
                      <a:pt x="2322" y="486"/>
                    </a:lnTo>
                    <a:lnTo>
                      <a:pt x="2304" y="470"/>
                    </a:lnTo>
                    <a:lnTo>
                      <a:pt x="2304" y="470"/>
                    </a:lnTo>
                    <a:lnTo>
                      <a:pt x="2296" y="466"/>
                    </a:lnTo>
                    <a:lnTo>
                      <a:pt x="2284" y="462"/>
                    </a:lnTo>
                    <a:lnTo>
                      <a:pt x="2260" y="452"/>
                    </a:lnTo>
                    <a:lnTo>
                      <a:pt x="2260" y="452"/>
                    </a:lnTo>
                    <a:lnTo>
                      <a:pt x="2252" y="448"/>
                    </a:lnTo>
                    <a:lnTo>
                      <a:pt x="2242" y="446"/>
                    </a:lnTo>
                    <a:lnTo>
                      <a:pt x="2234" y="442"/>
                    </a:lnTo>
                    <a:lnTo>
                      <a:pt x="2224" y="436"/>
                    </a:lnTo>
                    <a:lnTo>
                      <a:pt x="2224" y="436"/>
                    </a:lnTo>
                    <a:lnTo>
                      <a:pt x="2214" y="430"/>
                    </a:lnTo>
                    <a:lnTo>
                      <a:pt x="2204" y="426"/>
                    </a:lnTo>
                    <a:lnTo>
                      <a:pt x="2190" y="424"/>
                    </a:lnTo>
                    <a:lnTo>
                      <a:pt x="2174" y="424"/>
                    </a:lnTo>
                    <a:lnTo>
                      <a:pt x="2174" y="424"/>
                    </a:lnTo>
                    <a:lnTo>
                      <a:pt x="2156" y="422"/>
                    </a:lnTo>
                    <a:lnTo>
                      <a:pt x="2142" y="420"/>
                    </a:lnTo>
                    <a:lnTo>
                      <a:pt x="2132" y="420"/>
                    </a:lnTo>
                    <a:lnTo>
                      <a:pt x="2124" y="418"/>
                    </a:lnTo>
                    <a:lnTo>
                      <a:pt x="2124" y="418"/>
                    </a:lnTo>
                    <a:lnTo>
                      <a:pt x="2120" y="418"/>
                    </a:lnTo>
                    <a:lnTo>
                      <a:pt x="2116" y="414"/>
                    </a:lnTo>
                    <a:lnTo>
                      <a:pt x="2112" y="410"/>
                    </a:lnTo>
                    <a:lnTo>
                      <a:pt x="2104" y="404"/>
                    </a:lnTo>
                    <a:lnTo>
                      <a:pt x="2104" y="404"/>
                    </a:lnTo>
                    <a:lnTo>
                      <a:pt x="2086" y="394"/>
                    </a:lnTo>
                    <a:lnTo>
                      <a:pt x="2078" y="392"/>
                    </a:lnTo>
                    <a:lnTo>
                      <a:pt x="2072" y="394"/>
                    </a:lnTo>
                    <a:lnTo>
                      <a:pt x="2072" y="394"/>
                    </a:lnTo>
                    <a:lnTo>
                      <a:pt x="2068" y="396"/>
                    </a:lnTo>
                    <a:lnTo>
                      <a:pt x="2066" y="398"/>
                    </a:lnTo>
                    <a:lnTo>
                      <a:pt x="2066" y="406"/>
                    </a:lnTo>
                    <a:lnTo>
                      <a:pt x="2070" y="412"/>
                    </a:lnTo>
                    <a:lnTo>
                      <a:pt x="2074" y="414"/>
                    </a:lnTo>
                    <a:lnTo>
                      <a:pt x="2078" y="416"/>
                    </a:lnTo>
                    <a:lnTo>
                      <a:pt x="2078" y="416"/>
                    </a:lnTo>
                    <a:lnTo>
                      <a:pt x="2086" y="418"/>
                    </a:lnTo>
                    <a:lnTo>
                      <a:pt x="2088" y="420"/>
                    </a:lnTo>
                    <a:lnTo>
                      <a:pt x="2092" y="424"/>
                    </a:lnTo>
                    <a:lnTo>
                      <a:pt x="2098" y="424"/>
                    </a:lnTo>
                    <a:lnTo>
                      <a:pt x="2098" y="424"/>
                    </a:lnTo>
                    <a:lnTo>
                      <a:pt x="2108" y="424"/>
                    </a:lnTo>
                    <a:lnTo>
                      <a:pt x="2112" y="426"/>
                    </a:lnTo>
                    <a:lnTo>
                      <a:pt x="2116" y="430"/>
                    </a:lnTo>
                    <a:lnTo>
                      <a:pt x="2116" y="436"/>
                    </a:lnTo>
                    <a:lnTo>
                      <a:pt x="2116" y="436"/>
                    </a:lnTo>
                    <a:lnTo>
                      <a:pt x="2118" y="442"/>
                    </a:lnTo>
                    <a:lnTo>
                      <a:pt x="2120" y="448"/>
                    </a:lnTo>
                    <a:lnTo>
                      <a:pt x="2128" y="458"/>
                    </a:lnTo>
                    <a:lnTo>
                      <a:pt x="2128" y="458"/>
                    </a:lnTo>
                    <a:lnTo>
                      <a:pt x="2132" y="464"/>
                    </a:lnTo>
                    <a:lnTo>
                      <a:pt x="2130" y="468"/>
                    </a:lnTo>
                    <a:lnTo>
                      <a:pt x="2128" y="472"/>
                    </a:lnTo>
                    <a:lnTo>
                      <a:pt x="2120" y="474"/>
                    </a:lnTo>
                    <a:lnTo>
                      <a:pt x="2120" y="474"/>
                    </a:lnTo>
                    <a:lnTo>
                      <a:pt x="2112" y="474"/>
                    </a:lnTo>
                    <a:lnTo>
                      <a:pt x="2106" y="476"/>
                    </a:lnTo>
                    <a:lnTo>
                      <a:pt x="2102" y="478"/>
                    </a:lnTo>
                    <a:lnTo>
                      <a:pt x="2100" y="480"/>
                    </a:lnTo>
                    <a:lnTo>
                      <a:pt x="2102" y="484"/>
                    </a:lnTo>
                    <a:lnTo>
                      <a:pt x="2102" y="484"/>
                    </a:lnTo>
                    <a:lnTo>
                      <a:pt x="2104" y="488"/>
                    </a:lnTo>
                    <a:lnTo>
                      <a:pt x="2100" y="490"/>
                    </a:lnTo>
                    <a:lnTo>
                      <a:pt x="2096" y="490"/>
                    </a:lnTo>
                    <a:lnTo>
                      <a:pt x="2088" y="488"/>
                    </a:lnTo>
                    <a:lnTo>
                      <a:pt x="2088" y="488"/>
                    </a:lnTo>
                    <a:lnTo>
                      <a:pt x="2082" y="486"/>
                    </a:lnTo>
                    <a:lnTo>
                      <a:pt x="2082" y="480"/>
                    </a:lnTo>
                    <a:lnTo>
                      <a:pt x="2084" y="476"/>
                    </a:lnTo>
                    <a:lnTo>
                      <a:pt x="2088" y="472"/>
                    </a:lnTo>
                    <a:lnTo>
                      <a:pt x="2088" y="472"/>
                    </a:lnTo>
                    <a:lnTo>
                      <a:pt x="2088" y="470"/>
                    </a:lnTo>
                    <a:lnTo>
                      <a:pt x="2088" y="470"/>
                    </a:lnTo>
                    <a:lnTo>
                      <a:pt x="2084" y="466"/>
                    </a:lnTo>
                    <a:lnTo>
                      <a:pt x="2072" y="460"/>
                    </a:lnTo>
                    <a:lnTo>
                      <a:pt x="2072" y="460"/>
                    </a:lnTo>
                    <a:lnTo>
                      <a:pt x="2068" y="460"/>
                    </a:lnTo>
                    <a:lnTo>
                      <a:pt x="2062" y="462"/>
                    </a:lnTo>
                    <a:lnTo>
                      <a:pt x="2050" y="468"/>
                    </a:lnTo>
                    <a:lnTo>
                      <a:pt x="2030" y="482"/>
                    </a:lnTo>
                    <a:lnTo>
                      <a:pt x="2030" y="482"/>
                    </a:lnTo>
                    <a:lnTo>
                      <a:pt x="2022" y="482"/>
                    </a:lnTo>
                    <a:lnTo>
                      <a:pt x="2010" y="480"/>
                    </a:lnTo>
                    <a:lnTo>
                      <a:pt x="1998" y="480"/>
                    </a:lnTo>
                    <a:lnTo>
                      <a:pt x="1984" y="482"/>
                    </a:lnTo>
                    <a:lnTo>
                      <a:pt x="1984" y="482"/>
                    </a:lnTo>
                    <a:lnTo>
                      <a:pt x="1976" y="484"/>
                    </a:lnTo>
                    <a:lnTo>
                      <a:pt x="1972" y="486"/>
                    </a:lnTo>
                    <a:lnTo>
                      <a:pt x="1966" y="492"/>
                    </a:lnTo>
                    <a:lnTo>
                      <a:pt x="1962" y="498"/>
                    </a:lnTo>
                    <a:lnTo>
                      <a:pt x="1960" y="500"/>
                    </a:lnTo>
                    <a:lnTo>
                      <a:pt x="1958" y="500"/>
                    </a:lnTo>
                    <a:lnTo>
                      <a:pt x="1958" y="500"/>
                    </a:lnTo>
                    <a:lnTo>
                      <a:pt x="1940" y="500"/>
                    </a:lnTo>
                    <a:lnTo>
                      <a:pt x="1930" y="500"/>
                    </a:lnTo>
                    <a:lnTo>
                      <a:pt x="1922" y="496"/>
                    </a:lnTo>
                    <a:lnTo>
                      <a:pt x="1922" y="496"/>
                    </a:lnTo>
                    <a:lnTo>
                      <a:pt x="1918" y="494"/>
                    </a:lnTo>
                    <a:lnTo>
                      <a:pt x="1918" y="492"/>
                    </a:lnTo>
                    <a:lnTo>
                      <a:pt x="1922" y="490"/>
                    </a:lnTo>
                    <a:lnTo>
                      <a:pt x="1928" y="490"/>
                    </a:lnTo>
                    <a:lnTo>
                      <a:pt x="1928" y="490"/>
                    </a:lnTo>
                    <a:lnTo>
                      <a:pt x="1934" y="490"/>
                    </a:lnTo>
                    <a:lnTo>
                      <a:pt x="1936" y="488"/>
                    </a:lnTo>
                    <a:lnTo>
                      <a:pt x="1936" y="486"/>
                    </a:lnTo>
                    <a:lnTo>
                      <a:pt x="1934" y="482"/>
                    </a:lnTo>
                    <a:lnTo>
                      <a:pt x="1934" y="482"/>
                    </a:lnTo>
                    <a:lnTo>
                      <a:pt x="1934" y="480"/>
                    </a:lnTo>
                    <a:lnTo>
                      <a:pt x="1934" y="476"/>
                    </a:lnTo>
                    <a:lnTo>
                      <a:pt x="1936" y="472"/>
                    </a:lnTo>
                    <a:lnTo>
                      <a:pt x="1940" y="466"/>
                    </a:lnTo>
                    <a:lnTo>
                      <a:pt x="1940" y="462"/>
                    </a:lnTo>
                    <a:lnTo>
                      <a:pt x="1940" y="462"/>
                    </a:lnTo>
                    <a:lnTo>
                      <a:pt x="1940" y="462"/>
                    </a:lnTo>
                    <a:lnTo>
                      <a:pt x="1936" y="462"/>
                    </a:lnTo>
                    <a:lnTo>
                      <a:pt x="1924" y="466"/>
                    </a:lnTo>
                    <a:lnTo>
                      <a:pt x="1912" y="470"/>
                    </a:lnTo>
                    <a:lnTo>
                      <a:pt x="1904" y="474"/>
                    </a:lnTo>
                    <a:lnTo>
                      <a:pt x="1904" y="474"/>
                    </a:lnTo>
                    <a:lnTo>
                      <a:pt x="1902" y="478"/>
                    </a:lnTo>
                    <a:lnTo>
                      <a:pt x="1900" y="482"/>
                    </a:lnTo>
                    <a:lnTo>
                      <a:pt x="1900" y="486"/>
                    </a:lnTo>
                    <a:lnTo>
                      <a:pt x="1898" y="490"/>
                    </a:lnTo>
                    <a:lnTo>
                      <a:pt x="1898" y="490"/>
                    </a:lnTo>
                    <a:lnTo>
                      <a:pt x="1894" y="490"/>
                    </a:lnTo>
                    <a:lnTo>
                      <a:pt x="1892" y="488"/>
                    </a:lnTo>
                    <a:lnTo>
                      <a:pt x="1890" y="484"/>
                    </a:lnTo>
                    <a:lnTo>
                      <a:pt x="1886" y="482"/>
                    </a:lnTo>
                    <a:lnTo>
                      <a:pt x="1886" y="482"/>
                    </a:lnTo>
                    <a:lnTo>
                      <a:pt x="1874" y="482"/>
                    </a:lnTo>
                    <a:lnTo>
                      <a:pt x="1856" y="486"/>
                    </a:lnTo>
                    <a:lnTo>
                      <a:pt x="1836" y="492"/>
                    </a:lnTo>
                    <a:lnTo>
                      <a:pt x="1828" y="496"/>
                    </a:lnTo>
                    <a:lnTo>
                      <a:pt x="1824" y="500"/>
                    </a:lnTo>
                    <a:lnTo>
                      <a:pt x="1824" y="500"/>
                    </a:lnTo>
                    <a:lnTo>
                      <a:pt x="1816" y="506"/>
                    </a:lnTo>
                    <a:lnTo>
                      <a:pt x="1808" y="510"/>
                    </a:lnTo>
                    <a:lnTo>
                      <a:pt x="1800" y="514"/>
                    </a:lnTo>
                    <a:lnTo>
                      <a:pt x="1798" y="514"/>
                    </a:lnTo>
                    <a:lnTo>
                      <a:pt x="1798" y="516"/>
                    </a:lnTo>
                    <a:lnTo>
                      <a:pt x="1798" y="516"/>
                    </a:lnTo>
                    <a:lnTo>
                      <a:pt x="1796" y="518"/>
                    </a:lnTo>
                    <a:lnTo>
                      <a:pt x="1794" y="520"/>
                    </a:lnTo>
                    <a:lnTo>
                      <a:pt x="1786" y="522"/>
                    </a:lnTo>
                    <a:lnTo>
                      <a:pt x="1776" y="524"/>
                    </a:lnTo>
                    <a:lnTo>
                      <a:pt x="1768" y="526"/>
                    </a:lnTo>
                    <a:lnTo>
                      <a:pt x="1768" y="526"/>
                    </a:lnTo>
                    <a:lnTo>
                      <a:pt x="1766" y="528"/>
                    </a:lnTo>
                    <a:lnTo>
                      <a:pt x="1764" y="530"/>
                    </a:lnTo>
                    <a:lnTo>
                      <a:pt x="1762" y="538"/>
                    </a:lnTo>
                    <a:lnTo>
                      <a:pt x="1762" y="548"/>
                    </a:lnTo>
                    <a:lnTo>
                      <a:pt x="1762" y="554"/>
                    </a:lnTo>
                    <a:lnTo>
                      <a:pt x="1762" y="554"/>
                    </a:lnTo>
                    <a:lnTo>
                      <a:pt x="1760" y="556"/>
                    </a:lnTo>
                    <a:lnTo>
                      <a:pt x="1754" y="558"/>
                    </a:lnTo>
                    <a:lnTo>
                      <a:pt x="1742" y="560"/>
                    </a:lnTo>
                    <a:lnTo>
                      <a:pt x="1716" y="560"/>
                    </a:lnTo>
                    <a:lnTo>
                      <a:pt x="1716" y="560"/>
                    </a:lnTo>
                    <a:lnTo>
                      <a:pt x="1712" y="560"/>
                    </a:lnTo>
                    <a:lnTo>
                      <a:pt x="1708" y="558"/>
                    </a:lnTo>
                    <a:lnTo>
                      <a:pt x="1704" y="550"/>
                    </a:lnTo>
                    <a:lnTo>
                      <a:pt x="1698" y="544"/>
                    </a:lnTo>
                    <a:lnTo>
                      <a:pt x="1696" y="542"/>
                    </a:lnTo>
                    <a:lnTo>
                      <a:pt x="1694" y="540"/>
                    </a:lnTo>
                    <a:lnTo>
                      <a:pt x="1694" y="540"/>
                    </a:lnTo>
                    <a:lnTo>
                      <a:pt x="1692" y="538"/>
                    </a:lnTo>
                    <a:lnTo>
                      <a:pt x="1690" y="538"/>
                    </a:lnTo>
                    <a:lnTo>
                      <a:pt x="1690" y="532"/>
                    </a:lnTo>
                    <a:lnTo>
                      <a:pt x="1692" y="522"/>
                    </a:lnTo>
                    <a:lnTo>
                      <a:pt x="1692" y="522"/>
                    </a:lnTo>
                    <a:lnTo>
                      <a:pt x="1696" y="520"/>
                    </a:lnTo>
                    <a:lnTo>
                      <a:pt x="1700" y="520"/>
                    </a:lnTo>
                    <a:lnTo>
                      <a:pt x="1704" y="518"/>
                    </a:lnTo>
                    <a:lnTo>
                      <a:pt x="1712" y="516"/>
                    </a:lnTo>
                    <a:lnTo>
                      <a:pt x="1712" y="516"/>
                    </a:lnTo>
                    <a:lnTo>
                      <a:pt x="1716" y="514"/>
                    </a:lnTo>
                    <a:lnTo>
                      <a:pt x="1720" y="512"/>
                    </a:lnTo>
                    <a:lnTo>
                      <a:pt x="1726" y="514"/>
                    </a:lnTo>
                    <a:lnTo>
                      <a:pt x="1732" y="516"/>
                    </a:lnTo>
                    <a:lnTo>
                      <a:pt x="1736" y="514"/>
                    </a:lnTo>
                    <a:lnTo>
                      <a:pt x="1736" y="514"/>
                    </a:lnTo>
                    <a:lnTo>
                      <a:pt x="1736" y="512"/>
                    </a:lnTo>
                    <a:lnTo>
                      <a:pt x="1736" y="510"/>
                    </a:lnTo>
                    <a:lnTo>
                      <a:pt x="1730" y="504"/>
                    </a:lnTo>
                    <a:lnTo>
                      <a:pt x="1722" y="496"/>
                    </a:lnTo>
                    <a:lnTo>
                      <a:pt x="1720" y="492"/>
                    </a:lnTo>
                    <a:lnTo>
                      <a:pt x="1720" y="488"/>
                    </a:lnTo>
                    <a:lnTo>
                      <a:pt x="1720" y="488"/>
                    </a:lnTo>
                    <a:lnTo>
                      <a:pt x="1718" y="484"/>
                    </a:lnTo>
                    <a:lnTo>
                      <a:pt x="1716" y="482"/>
                    </a:lnTo>
                    <a:lnTo>
                      <a:pt x="1706" y="478"/>
                    </a:lnTo>
                    <a:lnTo>
                      <a:pt x="1694" y="476"/>
                    </a:lnTo>
                    <a:lnTo>
                      <a:pt x="1684" y="478"/>
                    </a:lnTo>
                    <a:lnTo>
                      <a:pt x="1684" y="478"/>
                    </a:lnTo>
                    <a:lnTo>
                      <a:pt x="1676" y="480"/>
                    </a:lnTo>
                    <a:lnTo>
                      <a:pt x="1666" y="480"/>
                    </a:lnTo>
                    <a:lnTo>
                      <a:pt x="1658" y="478"/>
                    </a:lnTo>
                    <a:lnTo>
                      <a:pt x="1650" y="474"/>
                    </a:lnTo>
                    <a:lnTo>
                      <a:pt x="1650" y="474"/>
                    </a:lnTo>
                    <a:lnTo>
                      <a:pt x="1646" y="474"/>
                    </a:lnTo>
                    <a:lnTo>
                      <a:pt x="1646" y="478"/>
                    </a:lnTo>
                    <a:lnTo>
                      <a:pt x="1648" y="482"/>
                    </a:lnTo>
                    <a:lnTo>
                      <a:pt x="1656" y="486"/>
                    </a:lnTo>
                    <a:lnTo>
                      <a:pt x="1656" y="486"/>
                    </a:lnTo>
                    <a:lnTo>
                      <a:pt x="1660" y="486"/>
                    </a:lnTo>
                    <a:lnTo>
                      <a:pt x="1662" y="488"/>
                    </a:lnTo>
                    <a:lnTo>
                      <a:pt x="1664" y="494"/>
                    </a:lnTo>
                    <a:lnTo>
                      <a:pt x="1664" y="498"/>
                    </a:lnTo>
                    <a:lnTo>
                      <a:pt x="1664" y="504"/>
                    </a:lnTo>
                    <a:lnTo>
                      <a:pt x="1664" y="504"/>
                    </a:lnTo>
                    <a:lnTo>
                      <a:pt x="1664" y="510"/>
                    </a:lnTo>
                    <a:lnTo>
                      <a:pt x="1662" y="518"/>
                    </a:lnTo>
                    <a:lnTo>
                      <a:pt x="1658" y="526"/>
                    </a:lnTo>
                    <a:lnTo>
                      <a:pt x="1654" y="534"/>
                    </a:lnTo>
                    <a:lnTo>
                      <a:pt x="1654" y="534"/>
                    </a:lnTo>
                    <a:lnTo>
                      <a:pt x="1650" y="540"/>
                    </a:lnTo>
                    <a:lnTo>
                      <a:pt x="1650" y="544"/>
                    </a:lnTo>
                    <a:lnTo>
                      <a:pt x="1656" y="544"/>
                    </a:lnTo>
                    <a:lnTo>
                      <a:pt x="1662" y="544"/>
                    </a:lnTo>
                    <a:lnTo>
                      <a:pt x="1662" y="544"/>
                    </a:lnTo>
                    <a:lnTo>
                      <a:pt x="1666" y="544"/>
                    </a:lnTo>
                    <a:lnTo>
                      <a:pt x="1668" y="546"/>
                    </a:lnTo>
                    <a:lnTo>
                      <a:pt x="1672" y="552"/>
                    </a:lnTo>
                    <a:lnTo>
                      <a:pt x="1672" y="560"/>
                    </a:lnTo>
                    <a:lnTo>
                      <a:pt x="1672" y="568"/>
                    </a:lnTo>
                    <a:lnTo>
                      <a:pt x="1672" y="568"/>
                    </a:lnTo>
                    <a:lnTo>
                      <a:pt x="1670" y="574"/>
                    </a:lnTo>
                    <a:lnTo>
                      <a:pt x="1668" y="580"/>
                    </a:lnTo>
                    <a:lnTo>
                      <a:pt x="1666" y="584"/>
                    </a:lnTo>
                    <a:lnTo>
                      <a:pt x="1664" y="590"/>
                    </a:lnTo>
                    <a:lnTo>
                      <a:pt x="1664" y="590"/>
                    </a:lnTo>
                    <a:lnTo>
                      <a:pt x="1664" y="592"/>
                    </a:lnTo>
                    <a:lnTo>
                      <a:pt x="1662" y="592"/>
                    </a:lnTo>
                    <a:lnTo>
                      <a:pt x="1658" y="590"/>
                    </a:lnTo>
                    <a:lnTo>
                      <a:pt x="1656" y="588"/>
                    </a:lnTo>
                    <a:lnTo>
                      <a:pt x="1652" y="588"/>
                    </a:lnTo>
                    <a:lnTo>
                      <a:pt x="1652" y="588"/>
                    </a:lnTo>
                    <a:lnTo>
                      <a:pt x="1650" y="590"/>
                    </a:lnTo>
                    <a:lnTo>
                      <a:pt x="1648" y="588"/>
                    </a:lnTo>
                    <a:lnTo>
                      <a:pt x="1644" y="580"/>
                    </a:lnTo>
                    <a:lnTo>
                      <a:pt x="1644" y="580"/>
                    </a:lnTo>
                    <a:lnTo>
                      <a:pt x="1642" y="578"/>
                    </a:lnTo>
                    <a:lnTo>
                      <a:pt x="1640" y="578"/>
                    </a:lnTo>
                    <a:lnTo>
                      <a:pt x="1634" y="576"/>
                    </a:lnTo>
                    <a:lnTo>
                      <a:pt x="1624" y="576"/>
                    </a:lnTo>
                    <a:lnTo>
                      <a:pt x="1616" y="576"/>
                    </a:lnTo>
                    <a:lnTo>
                      <a:pt x="1616" y="576"/>
                    </a:lnTo>
                    <a:lnTo>
                      <a:pt x="1610" y="574"/>
                    </a:lnTo>
                    <a:lnTo>
                      <a:pt x="1606" y="576"/>
                    </a:lnTo>
                    <a:lnTo>
                      <a:pt x="1602" y="580"/>
                    </a:lnTo>
                    <a:lnTo>
                      <a:pt x="1600" y="584"/>
                    </a:lnTo>
                    <a:lnTo>
                      <a:pt x="1600" y="584"/>
                    </a:lnTo>
                    <a:lnTo>
                      <a:pt x="1594" y="588"/>
                    </a:lnTo>
                    <a:lnTo>
                      <a:pt x="1588" y="592"/>
                    </a:lnTo>
                    <a:lnTo>
                      <a:pt x="1576" y="594"/>
                    </a:lnTo>
                    <a:lnTo>
                      <a:pt x="1576" y="594"/>
                    </a:lnTo>
                    <a:lnTo>
                      <a:pt x="1568" y="596"/>
                    </a:lnTo>
                    <a:lnTo>
                      <a:pt x="1562" y="602"/>
                    </a:lnTo>
                    <a:lnTo>
                      <a:pt x="1548" y="614"/>
                    </a:lnTo>
                    <a:lnTo>
                      <a:pt x="1548" y="614"/>
                    </a:lnTo>
                    <a:lnTo>
                      <a:pt x="1544" y="618"/>
                    </a:lnTo>
                    <a:lnTo>
                      <a:pt x="1544" y="624"/>
                    </a:lnTo>
                    <a:lnTo>
                      <a:pt x="1544" y="630"/>
                    </a:lnTo>
                    <a:lnTo>
                      <a:pt x="1550" y="636"/>
                    </a:lnTo>
                    <a:lnTo>
                      <a:pt x="1550" y="636"/>
                    </a:lnTo>
                    <a:lnTo>
                      <a:pt x="1556" y="644"/>
                    </a:lnTo>
                    <a:lnTo>
                      <a:pt x="1560" y="650"/>
                    </a:lnTo>
                    <a:lnTo>
                      <a:pt x="1562" y="654"/>
                    </a:lnTo>
                    <a:lnTo>
                      <a:pt x="1562" y="658"/>
                    </a:lnTo>
                    <a:lnTo>
                      <a:pt x="1562" y="658"/>
                    </a:lnTo>
                    <a:lnTo>
                      <a:pt x="1560" y="660"/>
                    </a:lnTo>
                    <a:lnTo>
                      <a:pt x="1556" y="662"/>
                    </a:lnTo>
                    <a:lnTo>
                      <a:pt x="1546" y="662"/>
                    </a:lnTo>
                    <a:lnTo>
                      <a:pt x="1536" y="660"/>
                    </a:lnTo>
                    <a:lnTo>
                      <a:pt x="1530" y="656"/>
                    </a:lnTo>
                    <a:lnTo>
                      <a:pt x="1530" y="656"/>
                    </a:lnTo>
                    <a:lnTo>
                      <a:pt x="1524" y="652"/>
                    </a:lnTo>
                    <a:lnTo>
                      <a:pt x="1516" y="650"/>
                    </a:lnTo>
                    <a:lnTo>
                      <a:pt x="1508" y="650"/>
                    </a:lnTo>
                    <a:lnTo>
                      <a:pt x="1500" y="650"/>
                    </a:lnTo>
                    <a:lnTo>
                      <a:pt x="1500" y="650"/>
                    </a:lnTo>
                    <a:lnTo>
                      <a:pt x="1498" y="650"/>
                    </a:lnTo>
                    <a:lnTo>
                      <a:pt x="1494" y="648"/>
                    </a:lnTo>
                    <a:lnTo>
                      <a:pt x="1486" y="642"/>
                    </a:lnTo>
                    <a:lnTo>
                      <a:pt x="1478" y="634"/>
                    </a:lnTo>
                    <a:lnTo>
                      <a:pt x="1470" y="632"/>
                    </a:lnTo>
                    <a:lnTo>
                      <a:pt x="1470" y="632"/>
                    </a:lnTo>
                    <a:lnTo>
                      <a:pt x="1464" y="632"/>
                    </a:lnTo>
                    <a:lnTo>
                      <a:pt x="1460" y="636"/>
                    </a:lnTo>
                    <a:lnTo>
                      <a:pt x="1454" y="646"/>
                    </a:lnTo>
                    <a:lnTo>
                      <a:pt x="1454" y="646"/>
                    </a:lnTo>
                    <a:lnTo>
                      <a:pt x="1452" y="650"/>
                    </a:lnTo>
                    <a:lnTo>
                      <a:pt x="1454" y="654"/>
                    </a:lnTo>
                    <a:lnTo>
                      <a:pt x="1458" y="656"/>
                    </a:lnTo>
                    <a:lnTo>
                      <a:pt x="1462" y="662"/>
                    </a:lnTo>
                    <a:lnTo>
                      <a:pt x="1462" y="662"/>
                    </a:lnTo>
                    <a:lnTo>
                      <a:pt x="1466" y="668"/>
                    </a:lnTo>
                    <a:lnTo>
                      <a:pt x="1474" y="670"/>
                    </a:lnTo>
                    <a:lnTo>
                      <a:pt x="1488" y="672"/>
                    </a:lnTo>
                    <a:lnTo>
                      <a:pt x="1488" y="672"/>
                    </a:lnTo>
                    <a:lnTo>
                      <a:pt x="1490" y="672"/>
                    </a:lnTo>
                    <a:lnTo>
                      <a:pt x="1492" y="674"/>
                    </a:lnTo>
                    <a:lnTo>
                      <a:pt x="1494" y="678"/>
                    </a:lnTo>
                    <a:lnTo>
                      <a:pt x="1492" y="684"/>
                    </a:lnTo>
                    <a:lnTo>
                      <a:pt x="1490" y="688"/>
                    </a:lnTo>
                    <a:lnTo>
                      <a:pt x="1490" y="688"/>
                    </a:lnTo>
                    <a:lnTo>
                      <a:pt x="1486" y="692"/>
                    </a:lnTo>
                    <a:lnTo>
                      <a:pt x="1480" y="694"/>
                    </a:lnTo>
                    <a:lnTo>
                      <a:pt x="1474" y="694"/>
                    </a:lnTo>
                    <a:lnTo>
                      <a:pt x="1470" y="692"/>
                    </a:lnTo>
                    <a:lnTo>
                      <a:pt x="1470" y="692"/>
                    </a:lnTo>
                    <a:lnTo>
                      <a:pt x="1464" y="690"/>
                    </a:lnTo>
                    <a:lnTo>
                      <a:pt x="1458" y="688"/>
                    </a:lnTo>
                    <a:lnTo>
                      <a:pt x="1452" y="688"/>
                    </a:lnTo>
                    <a:lnTo>
                      <a:pt x="1450" y="686"/>
                    </a:lnTo>
                    <a:lnTo>
                      <a:pt x="1448" y="684"/>
                    </a:lnTo>
                    <a:lnTo>
                      <a:pt x="1448" y="684"/>
                    </a:lnTo>
                    <a:lnTo>
                      <a:pt x="1446" y="680"/>
                    </a:lnTo>
                    <a:lnTo>
                      <a:pt x="1440" y="674"/>
                    </a:lnTo>
                    <a:lnTo>
                      <a:pt x="1432" y="672"/>
                    </a:lnTo>
                    <a:lnTo>
                      <a:pt x="1424" y="670"/>
                    </a:lnTo>
                    <a:lnTo>
                      <a:pt x="1424" y="670"/>
                    </a:lnTo>
                    <a:lnTo>
                      <a:pt x="1416" y="670"/>
                    </a:lnTo>
                    <a:lnTo>
                      <a:pt x="1412" y="668"/>
                    </a:lnTo>
                    <a:lnTo>
                      <a:pt x="1410" y="662"/>
                    </a:lnTo>
                    <a:lnTo>
                      <a:pt x="1410" y="656"/>
                    </a:lnTo>
                    <a:lnTo>
                      <a:pt x="1410" y="656"/>
                    </a:lnTo>
                    <a:lnTo>
                      <a:pt x="1408" y="648"/>
                    </a:lnTo>
                    <a:lnTo>
                      <a:pt x="1406" y="644"/>
                    </a:lnTo>
                    <a:lnTo>
                      <a:pt x="1404" y="638"/>
                    </a:lnTo>
                    <a:lnTo>
                      <a:pt x="1404" y="636"/>
                    </a:lnTo>
                    <a:lnTo>
                      <a:pt x="1404" y="636"/>
                    </a:lnTo>
                    <a:lnTo>
                      <a:pt x="1402" y="626"/>
                    </a:lnTo>
                    <a:lnTo>
                      <a:pt x="1402" y="622"/>
                    </a:lnTo>
                    <a:lnTo>
                      <a:pt x="1404" y="618"/>
                    </a:lnTo>
                    <a:lnTo>
                      <a:pt x="1404" y="618"/>
                    </a:lnTo>
                    <a:lnTo>
                      <a:pt x="1406" y="614"/>
                    </a:lnTo>
                    <a:lnTo>
                      <a:pt x="1408" y="610"/>
                    </a:lnTo>
                    <a:lnTo>
                      <a:pt x="1406" y="600"/>
                    </a:lnTo>
                    <a:lnTo>
                      <a:pt x="1406" y="600"/>
                    </a:lnTo>
                    <a:lnTo>
                      <a:pt x="1404" y="596"/>
                    </a:lnTo>
                    <a:lnTo>
                      <a:pt x="1400" y="590"/>
                    </a:lnTo>
                    <a:lnTo>
                      <a:pt x="1392" y="586"/>
                    </a:lnTo>
                    <a:lnTo>
                      <a:pt x="1384" y="584"/>
                    </a:lnTo>
                    <a:lnTo>
                      <a:pt x="1384" y="584"/>
                    </a:lnTo>
                    <a:lnTo>
                      <a:pt x="1380" y="584"/>
                    </a:lnTo>
                    <a:lnTo>
                      <a:pt x="1376" y="580"/>
                    </a:lnTo>
                    <a:lnTo>
                      <a:pt x="1374" y="576"/>
                    </a:lnTo>
                    <a:lnTo>
                      <a:pt x="1368" y="572"/>
                    </a:lnTo>
                    <a:lnTo>
                      <a:pt x="1368" y="572"/>
                    </a:lnTo>
                    <a:lnTo>
                      <a:pt x="1360" y="570"/>
                    </a:lnTo>
                    <a:lnTo>
                      <a:pt x="1352" y="564"/>
                    </a:lnTo>
                    <a:lnTo>
                      <a:pt x="1346" y="556"/>
                    </a:lnTo>
                    <a:lnTo>
                      <a:pt x="1342" y="550"/>
                    </a:lnTo>
                    <a:lnTo>
                      <a:pt x="1342" y="550"/>
                    </a:lnTo>
                    <a:lnTo>
                      <a:pt x="1340" y="548"/>
                    </a:lnTo>
                    <a:lnTo>
                      <a:pt x="1334" y="544"/>
                    </a:lnTo>
                    <a:lnTo>
                      <a:pt x="1332" y="544"/>
                    </a:lnTo>
                    <a:lnTo>
                      <a:pt x="1332" y="542"/>
                    </a:lnTo>
                    <a:lnTo>
                      <a:pt x="1332" y="542"/>
                    </a:lnTo>
                    <a:lnTo>
                      <a:pt x="1332" y="542"/>
                    </a:lnTo>
                    <a:lnTo>
                      <a:pt x="1336" y="542"/>
                    </a:lnTo>
                    <a:lnTo>
                      <a:pt x="1342" y="542"/>
                    </a:lnTo>
                    <a:lnTo>
                      <a:pt x="1348" y="546"/>
                    </a:lnTo>
                    <a:lnTo>
                      <a:pt x="1354" y="550"/>
                    </a:lnTo>
                    <a:lnTo>
                      <a:pt x="1354" y="550"/>
                    </a:lnTo>
                    <a:lnTo>
                      <a:pt x="1360" y="556"/>
                    </a:lnTo>
                    <a:lnTo>
                      <a:pt x="1368" y="560"/>
                    </a:lnTo>
                    <a:lnTo>
                      <a:pt x="1378" y="564"/>
                    </a:lnTo>
                    <a:lnTo>
                      <a:pt x="1392" y="566"/>
                    </a:lnTo>
                    <a:lnTo>
                      <a:pt x="1392" y="566"/>
                    </a:lnTo>
                    <a:lnTo>
                      <a:pt x="1404" y="568"/>
                    </a:lnTo>
                    <a:lnTo>
                      <a:pt x="1414" y="574"/>
                    </a:lnTo>
                    <a:lnTo>
                      <a:pt x="1426" y="578"/>
                    </a:lnTo>
                    <a:lnTo>
                      <a:pt x="1440" y="580"/>
                    </a:lnTo>
                    <a:lnTo>
                      <a:pt x="1440" y="580"/>
                    </a:lnTo>
                    <a:lnTo>
                      <a:pt x="1502" y="592"/>
                    </a:lnTo>
                    <a:lnTo>
                      <a:pt x="1502" y="592"/>
                    </a:lnTo>
                    <a:lnTo>
                      <a:pt x="1514" y="592"/>
                    </a:lnTo>
                    <a:lnTo>
                      <a:pt x="1526" y="590"/>
                    </a:lnTo>
                    <a:lnTo>
                      <a:pt x="1538" y="584"/>
                    </a:lnTo>
                    <a:lnTo>
                      <a:pt x="1550" y="578"/>
                    </a:lnTo>
                    <a:lnTo>
                      <a:pt x="1570" y="566"/>
                    </a:lnTo>
                    <a:lnTo>
                      <a:pt x="1582" y="556"/>
                    </a:lnTo>
                    <a:lnTo>
                      <a:pt x="1582" y="556"/>
                    </a:lnTo>
                    <a:lnTo>
                      <a:pt x="1584" y="554"/>
                    </a:lnTo>
                    <a:lnTo>
                      <a:pt x="1586" y="550"/>
                    </a:lnTo>
                    <a:lnTo>
                      <a:pt x="1584" y="540"/>
                    </a:lnTo>
                    <a:lnTo>
                      <a:pt x="1582" y="532"/>
                    </a:lnTo>
                    <a:lnTo>
                      <a:pt x="1580" y="524"/>
                    </a:lnTo>
                    <a:lnTo>
                      <a:pt x="1580" y="524"/>
                    </a:lnTo>
                    <a:lnTo>
                      <a:pt x="1578" y="520"/>
                    </a:lnTo>
                    <a:lnTo>
                      <a:pt x="1572" y="518"/>
                    </a:lnTo>
                    <a:lnTo>
                      <a:pt x="1568" y="516"/>
                    </a:lnTo>
                    <a:lnTo>
                      <a:pt x="1564" y="512"/>
                    </a:lnTo>
                    <a:lnTo>
                      <a:pt x="1564" y="512"/>
                    </a:lnTo>
                    <a:lnTo>
                      <a:pt x="1562" y="508"/>
                    </a:lnTo>
                    <a:lnTo>
                      <a:pt x="1556" y="504"/>
                    </a:lnTo>
                    <a:lnTo>
                      <a:pt x="1550" y="500"/>
                    </a:lnTo>
                    <a:lnTo>
                      <a:pt x="1542" y="498"/>
                    </a:lnTo>
                    <a:lnTo>
                      <a:pt x="1542" y="498"/>
                    </a:lnTo>
                    <a:lnTo>
                      <a:pt x="1538" y="498"/>
                    </a:lnTo>
                    <a:lnTo>
                      <a:pt x="1534" y="496"/>
                    </a:lnTo>
                    <a:lnTo>
                      <a:pt x="1530" y="492"/>
                    </a:lnTo>
                    <a:lnTo>
                      <a:pt x="1524" y="488"/>
                    </a:lnTo>
                    <a:lnTo>
                      <a:pt x="1522" y="486"/>
                    </a:lnTo>
                    <a:lnTo>
                      <a:pt x="1518" y="486"/>
                    </a:lnTo>
                    <a:lnTo>
                      <a:pt x="1518" y="486"/>
                    </a:lnTo>
                    <a:lnTo>
                      <a:pt x="1512" y="486"/>
                    </a:lnTo>
                    <a:lnTo>
                      <a:pt x="1504" y="482"/>
                    </a:lnTo>
                    <a:lnTo>
                      <a:pt x="1478" y="466"/>
                    </a:lnTo>
                    <a:lnTo>
                      <a:pt x="1478" y="466"/>
                    </a:lnTo>
                    <a:lnTo>
                      <a:pt x="1460" y="456"/>
                    </a:lnTo>
                    <a:lnTo>
                      <a:pt x="1440" y="446"/>
                    </a:lnTo>
                    <a:lnTo>
                      <a:pt x="1424" y="442"/>
                    </a:lnTo>
                    <a:lnTo>
                      <a:pt x="1416" y="442"/>
                    </a:lnTo>
                    <a:lnTo>
                      <a:pt x="1416" y="442"/>
                    </a:lnTo>
                    <a:lnTo>
                      <a:pt x="1408" y="444"/>
                    </a:lnTo>
                    <a:lnTo>
                      <a:pt x="1404" y="442"/>
                    </a:lnTo>
                    <a:lnTo>
                      <a:pt x="1402" y="440"/>
                    </a:lnTo>
                    <a:lnTo>
                      <a:pt x="1402" y="440"/>
                    </a:lnTo>
                    <a:lnTo>
                      <a:pt x="1398" y="436"/>
                    </a:lnTo>
                    <a:lnTo>
                      <a:pt x="1392" y="436"/>
                    </a:lnTo>
                    <a:lnTo>
                      <a:pt x="1386" y="436"/>
                    </a:lnTo>
                    <a:lnTo>
                      <a:pt x="1382" y="440"/>
                    </a:lnTo>
                    <a:lnTo>
                      <a:pt x="1382" y="440"/>
                    </a:lnTo>
                    <a:lnTo>
                      <a:pt x="1376" y="440"/>
                    </a:lnTo>
                    <a:lnTo>
                      <a:pt x="1370" y="440"/>
                    </a:lnTo>
                    <a:lnTo>
                      <a:pt x="1364" y="438"/>
                    </a:lnTo>
                    <a:lnTo>
                      <a:pt x="1356" y="438"/>
                    </a:lnTo>
                    <a:lnTo>
                      <a:pt x="1356" y="438"/>
                    </a:lnTo>
                    <a:lnTo>
                      <a:pt x="1348" y="438"/>
                    </a:lnTo>
                    <a:lnTo>
                      <a:pt x="1342" y="436"/>
                    </a:lnTo>
                    <a:lnTo>
                      <a:pt x="1340" y="432"/>
                    </a:lnTo>
                    <a:lnTo>
                      <a:pt x="1340" y="428"/>
                    </a:lnTo>
                    <a:lnTo>
                      <a:pt x="1340" y="428"/>
                    </a:lnTo>
                    <a:lnTo>
                      <a:pt x="1346" y="426"/>
                    </a:lnTo>
                    <a:lnTo>
                      <a:pt x="1352" y="426"/>
                    </a:lnTo>
                    <a:lnTo>
                      <a:pt x="1358" y="426"/>
                    </a:lnTo>
                    <a:lnTo>
                      <a:pt x="1360" y="424"/>
                    </a:lnTo>
                    <a:lnTo>
                      <a:pt x="1362" y="422"/>
                    </a:lnTo>
                    <a:lnTo>
                      <a:pt x="1362" y="422"/>
                    </a:lnTo>
                    <a:lnTo>
                      <a:pt x="1360" y="420"/>
                    </a:lnTo>
                    <a:lnTo>
                      <a:pt x="1356" y="420"/>
                    </a:lnTo>
                    <a:lnTo>
                      <a:pt x="1350" y="418"/>
                    </a:lnTo>
                    <a:lnTo>
                      <a:pt x="1342" y="414"/>
                    </a:lnTo>
                    <a:lnTo>
                      <a:pt x="1342" y="414"/>
                    </a:lnTo>
                    <a:lnTo>
                      <a:pt x="1336" y="412"/>
                    </a:lnTo>
                    <a:lnTo>
                      <a:pt x="1330" y="412"/>
                    </a:lnTo>
                    <a:lnTo>
                      <a:pt x="1326" y="414"/>
                    </a:lnTo>
                    <a:lnTo>
                      <a:pt x="1324" y="418"/>
                    </a:lnTo>
                    <a:lnTo>
                      <a:pt x="1324" y="418"/>
                    </a:lnTo>
                    <a:lnTo>
                      <a:pt x="1320" y="422"/>
                    </a:lnTo>
                    <a:lnTo>
                      <a:pt x="1316" y="422"/>
                    </a:lnTo>
                    <a:lnTo>
                      <a:pt x="1312" y="420"/>
                    </a:lnTo>
                    <a:lnTo>
                      <a:pt x="1308" y="418"/>
                    </a:lnTo>
                    <a:lnTo>
                      <a:pt x="1308" y="418"/>
                    </a:lnTo>
                    <a:lnTo>
                      <a:pt x="1302" y="414"/>
                    </a:lnTo>
                    <a:lnTo>
                      <a:pt x="1294" y="414"/>
                    </a:lnTo>
                    <a:lnTo>
                      <a:pt x="1288" y="414"/>
                    </a:lnTo>
                    <a:lnTo>
                      <a:pt x="1286" y="416"/>
                    </a:lnTo>
                    <a:lnTo>
                      <a:pt x="1284" y="418"/>
                    </a:lnTo>
                    <a:lnTo>
                      <a:pt x="1284" y="418"/>
                    </a:lnTo>
                    <a:lnTo>
                      <a:pt x="1282" y="420"/>
                    </a:lnTo>
                    <a:lnTo>
                      <a:pt x="1278" y="422"/>
                    </a:lnTo>
                    <a:lnTo>
                      <a:pt x="1274" y="420"/>
                    </a:lnTo>
                    <a:lnTo>
                      <a:pt x="1272" y="416"/>
                    </a:lnTo>
                    <a:lnTo>
                      <a:pt x="1272" y="416"/>
                    </a:lnTo>
                    <a:lnTo>
                      <a:pt x="1272" y="414"/>
                    </a:lnTo>
                    <a:lnTo>
                      <a:pt x="1270" y="412"/>
                    </a:lnTo>
                    <a:lnTo>
                      <a:pt x="1264" y="408"/>
                    </a:lnTo>
                    <a:lnTo>
                      <a:pt x="1258" y="404"/>
                    </a:lnTo>
                    <a:lnTo>
                      <a:pt x="1256" y="402"/>
                    </a:lnTo>
                    <a:lnTo>
                      <a:pt x="1256" y="402"/>
                    </a:lnTo>
                    <a:lnTo>
                      <a:pt x="1256" y="400"/>
                    </a:lnTo>
                    <a:lnTo>
                      <a:pt x="1260" y="400"/>
                    </a:lnTo>
                    <a:lnTo>
                      <a:pt x="1268" y="404"/>
                    </a:lnTo>
                    <a:lnTo>
                      <a:pt x="1268" y="404"/>
                    </a:lnTo>
                    <a:lnTo>
                      <a:pt x="1274" y="406"/>
                    </a:lnTo>
                    <a:lnTo>
                      <a:pt x="1278" y="404"/>
                    </a:lnTo>
                    <a:lnTo>
                      <a:pt x="1282" y="402"/>
                    </a:lnTo>
                    <a:lnTo>
                      <a:pt x="1286" y="398"/>
                    </a:lnTo>
                    <a:lnTo>
                      <a:pt x="1286" y="398"/>
                    </a:lnTo>
                    <a:lnTo>
                      <a:pt x="1292" y="394"/>
                    </a:lnTo>
                    <a:lnTo>
                      <a:pt x="1298" y="394"/>
                    </a:lnTo>
                    <a:lnTo>
                      <a:pt x="1304" y="394"/>
                    </a:lnTo>
                    <a:lnTo>
                      <a:pt x="1306" y="390"/>
                    </a:lnTo>
                    <a:lnTo>
                      <a:pt x="1306" y="390"/>
                    </a:lnTo>
                    <a:lnTo>
                      <a:pt x="1304" y="386"/>
                    </a:lnTo>
                    <a:lnTo>
                      <a:pt x="1300" y="384"/>
                    </a:lnTo>
                    <a:lnTo>
                      <a:pt x="1292" y="378"/>
                    </a:lnTo>
                    <a:lnTo>
                      <a:pt x="1292" y="378"/>
                    </a:lnTo>
                    <a:lnTo>
                      <a:pt x="1288" y="374"/>
                    </a:lnTo>
                    <a:lnTo>
                      <a:pt x="1284" y="372"/>
                    </a:lnTo>
                    <a:lnTo>
                      <a:pt x="1278" y="370"/>
                    </a:lnTo>
                    <a:lnTo>
                      <a:pt x="1270" y="370"/>
                    </a:lnTo>
                    <a:lnTo>
                      <a:pt x="1270" y="370"/>
                    </a:lnTo>
                    <a:lnTo>
                      <a:pt x="1266" y="370"/>
                    </a:lnTo>
                    <a:lnTo>
                      <a:pt x="1262" y="370"/>
                    </a:lnTo>
                    <a:lnTo>
                      <a:pt x="1256" y="364"/>
                    </a:lnTo>
                    <a:lnTo>
                      <a:pt x="1256" y="364"/>
                    </a:lnTo>
                    <a:lnTo>
                      <a:pt x="1254" y="362"/>
                    </a:lnTo>
                    <a:lnTo>
                      <a:pt x="1250" y="362"/>
                    </a:lnTo>
                    <a:lnTo>
                      <a:pt x="1244" y="364"/>
                    </a:lnTo>
                    <a:lnTo>
                      <a:pt x="1238" y="370"/>
                    </a:lnTo>
                    <a:lnTo>
                      <a:pt x="1236" y="374"/>
                    </a:lnTo>
                    <a:lnTo>
                      <a:pt x="1234" y="378"/>
                    </a:lnTo>
                    <a:lnTo>
                      <a:pt x="1234" y="378"/>
                    </a:lnTo>
                    <a:lnTo>
                      <a:pt x="1234" y="384"/>
                    </a:lnTo>
                    <a:lnTo>
                      <a:pt x="1230" y="386"/>
                    </a:lnTo>
                    <a:lnTo>
                      <a:pt x="1228" y="384"/>
                    </a:lnTo>
                    <a:lnTo>
                      <a:pt x="1228" y="380"/>
                    </a:lnTo>
                    <a:lnTo>
                      <a:pt x="1228" y="380"/>
                    </a:lnTo>
                    <a:lnTo>
                      <a:pt x="1230" y="376"/>
                    </a:lnTo>
                    <a:lnTo>
                      <a:pt x="1228" y="372"/>
                    </a:lnTo>
                    <a:lnTo>
                      <a:pt x="1228" y="368"/>
                    </a:lnTo>
                    <a:lnTo>
                      <a:pt x="1232" y="364"/>
                    </a:lnTo>
                    <a:lnTo>
                      <a:pt x="1232" y="364"/>
                    </a:lnTo>
                    <a:lnTo>
                      <a:pt x="1234" y="364"/>
                    </a:lnTo>
                    <a:lnTo>
                      <a:pt x="1236" y="362"/>
                    </a:lnTo>
                    <a:lnTo>
                      <a:pt x="1234" y="358"/>
                    </a:lnTo>
                    <a:lnTo>
                      <a:pt x="1230" y="352"/>
                    </a:lnTo>
                    <a:lnTo>
                      <a:pt x="1220" y="350"/>
                    </a:lnTo>
                    <a:lnTo>
                      <a:pt x="1220" y="350"/>
                    </a:lnTo>
                    <a:lnTo>
                      <a:pt x="1216" y="350"/>
                    </a:lnTo>
                    <a:lnTo>
                      <a:pt x="1212" y="350"/>
                    </a:lnTo>
                    <a:lnTo>
                      <a:pt x="1206" y="356"/>
                    </a:lnTo>
                    <a:lnTo>
                      <a:pt x="1202" y="360"/>
                    </a:lnTo>
                    <a:lnTo>
                      <a:pt x="1204" y="364"/>
                    </a:lnTo>
                    <a:lnTo>
                      <a:pt x="1204" y="364"/>
                    </a:lnTo>
                    <a:lnTo>
                      <a:pt x="1204" y="368"/>
                    </a:lnTo>
                    <a:lnTo>
                      <a:pt x="1204" y="370"/>
                    </a:lnTo>
                    <a:lnTo>
                      <a:pt x="1200" y="378"/>
                    </a:lnTo>
                    <a:lnTo>
                      <a:pt x="1194" y="384"/>
                    </a:lnTo>
                    <a:lnTo>
                      <a:pt x="1188" y="386"/>
                    </a:lnTo>
                    <a:lnTo>
                      <a:pt x="1188" y="386"/>
                    </a:lnTo>
                    <a:lnTo>
                      <a:pt x="1186" y="386"/>
                    </a:lnTo>
                    <a:lnTo>
                      <a:pt x="1186" y="384"/>
                    </a:lnTo>
                    <a:lnTo>
                      <a:pt x="1186" y="378"/>
                    </a:lnTo>
                    <a:lnTo>
                      <a:pt x="1188" y="370"/>
                    </a:lnTo>
                    <a:lnTo>
                      <a:pt x="1188" y="364"/>
                    </a:lnTo>
                    <a:lnTo>
                      <a:pt x="1188" y="364"/>
                    </a:lnTo>
                    <a:lnTo>
                      <a:pt x="1186" y="360"/>
                    </a:lnTo>
                    <a:lnTo>
                      <a:pt x="1184" y="360"/>
                    </a:lnTo>
                    <a:lnTo>
                      <a:pt x="1170" y="372"/>
                    </a:lnTo>
                    <a:lnTo>
                      <a:pt x="1170" y="372"/>
                    </a:lnTo>
                    <a:lnTo>
                      <a:pt x="1156" y="390"/>
                    </a:lnTo>
                    <a:lnTo>
                      <a:pt x="1150" y="396"/>
                    </a:lnTo>
                    <a:lnTo>
                      <a:pt x="1144" y="398"/>
                    </a:lnTo>
                    <a:lnTo>
                      <a:pt x="1144" y="398"/>
                    </a:lnTo>
                    <a:lnTo>
                      <a:pt x="1142" y="398"/>
                    </a:lnTo>
                    <a:lnTo>
                      <a:pt x="1140" y="398"/>
                    </a:lnTo>
                    <a:lnTo>
                      <a:pt x="1140" y="392"/>
                    </a:lnTo>
                    <a:lnTo>
                      <a:pt x="1144" y="386"/>
                    </a:lnTo>
                    <a:lnTo>
                      <a:pt x="1150" y="382"/>
                    </a:lnTo>
                    <a:lnTo>
                      <a:pt x="1150" y="382"/>
                    </a:lnTo>
                    <a:lnTo>
                      <a:pt x="1156" y="376"/>
                    </a:lnTo>
                    <a:lnTo>
                      <a:pt x="1160" y="368"/>
                    </a:lnTo>
                    <a:lnTo>
                      <a:pt x="1162" y="362"/>
                    </a:lnTo>
                    <a:lnTo>
                      <a:pt x="1164" y="360"/>
                    </a:lnTo>
                    <a:lnTo>
                      <a:pt x="1166" y="360"/>
                    </a:lnTo>
                    <a:lnTo>
                      <a:pt x="1166" y="360"/>
                    </a:lnTo>
                    <a:lnTo>
                      <a:pt x="1170" y="358"/>
                    </a:lnTo>
                    <a:lnTo>
                      <a:pt x="1172" y="356"/>
                    </a:lnTo>
                    <a:lnTo>
                      <a:pt x="1170" y="352"/>
                    </a:lnTo>
                    <a:lnTo>
                      <a:pt x="1164" y="350"/>
                    </a:lnTo>
                    <a:lnTo>
                      <a:pt x="1164" y="350"/>
                    </a:lnTo>
                    <a:lnTo>
                      <a:pt x="1158" y="350"/>
                    </a:lnTo>
                    <a:lnTo>
                      <a:pt x="1154" y="354"/>
                    </a:lnTo>
                    <a:lnTo>
                      <a:pt x="1148" y="362"/>
                    </a:lnTo>
                    <a:lnTo>
                      <a:pt x="1148" y="362"/>
                    </a:lnTo>
                    <a:lnTo>
                      <a:pt x="1144" y="362"/>
                    </a:lnTo>
                    <a:lnTo>
                      <a:pt x="1138" y="360"/>
                    </a:lnTo>
                    <a:lnTo>
                      <a:pt x="1132" y="358"/>
                    </a:lnTo>
                    <a:lnTo>
                      <a:pt x="1130" y="358"/>
                    </a:lnTo>
                    <a:lnTo>
                      <a:pt x="1130" y="360"/>
                    </a:lnTo>
                    <a:lnTo>
                      <a:pt x="1130" y="360"/>
                    </a:lnTo>
                    <a:lnTo>
                      <a:pt x="1128" y="362"/>
                    </a:lnTo>
                    <a:lnTo>
                      <a:pt x="1126" y="364"/>
                    </a:lnTo>
                    <a:lnTo>
                      <a:pt x="1124" y="366"/>
                    </a:lnTo>
                    <a:lnTo>
                      <a:pt x="1124" y="370"/>
                    </a:lnTo>
                    <a:lnTo>
                      <a:pt x="1124" y="370"/>
                    </a:lnTo>
                    <a:lnTo>
                      <a:pt x="1126" y="374"/>
                    </a:lnTo>
                    <a:lnTo>
                      <a:pt x="1124" y="376"/>
                    </a:lnTo>
                    <a:lnTo>
                      <a:pt x="1122" y="378"/>
                    </a:lnTo>
                    <a:lnTo>
                      <a:pt x="1118" y="374"/>
                    </a:lnTo>
                    <a:lnTo>
                      <a:pt x="1118" y="374"/>
                    </a:lnTo>
                    <a:lnTo>
                      <a:pt x="1114" y="370"/>
                    </a:lnTo>
                    <a:lnTo>
                      <a:pt x="1110" y="372"/>
                    </a:lnTo>
                    <a:lnTo>
                      <a:pt x="1104" y="374"/>
                    </a:lnTo>
                    <a:lnTo>
                      <a:pt x="1100" y="380"/>
                    </a:lnTo>
                    <a:lnTo>
                      <a:pt x="1100" y="380"/>
                    </a:lnTo>
                    <a:lnTo>
                      <a:pt x="1096" y="384"/>
                    </a:lnTo>
                    <a:lnTo>
                      <a:pt x="1092" y="388"/>
                    </a:lnTo>
                    <a:lnTo>
                      <a:pt x="1092" y="390"/>
                    </a:lnTo>
                    <a:lnTo>
                      <a:pt x="1094" y="390"/>
                    </a:lnTo>
                    <a:lnTo>
                      <a:pt x="1094" y="390"/>
                    </a:lnTo>
                    <a:lnTo>
                      <a:pt x="1096" y="394"/>
                    </a:lnTo>
                    <a:lnTo>
                      <a:pt x="1096" y="398"/>
                    </a:lnTo>
                    <a:lnTo>
                      <a:pt x="1094" y="404"/>
                    </a:lnTo>
                    <a:lnTo>
                      <a:pt x="1090" y="406"/>
                    </a:lnTo>
                    <a:lnTo>
                      <a:pt x="1090" y="406"/>
                    </a:lnTo>
                    <a:lnTo>
                      <a:pt x="1088" y="406"/>
                    </a:lnTo>
                    <a:lnTo>
                      <a:pt x="1086" y="404"/>
                    </a:lnTo>
                    <a:lnTo>
                      <a:pt x="1084" y="398"/>
                    </a:lnTo>
                    <a:lnTo>
                      <a:pt x="1084" y="390"/>
                    </a:lnTo>
                    <a:lnTo>
                      <a:pt x="1082" y="390"/>
                    </a:lnTo>
                    <a:lnTo>
                      <a:pt x="1080" y="388"/>
                    </a:lnTo>
                    <a:lnTo>
                      <a:pt x="1080" y="388"/>
                    </a:lnTo>
                    <a:lnTo>
                      <a:pt x="1078" y="388"/>
                    </a:lnTo>
                    <a:lnTo>
                      <a:pt x="1078" y="388"/>
                    </a:lnTo>
                    <a:lnTo>
                      <a:pt x="1078" y="384"/>
                    </a:lnTo>
                    <a:lnTo>
                      <a:pt x="1080" y="380"/>
                    </a:lnTo>
                    <a:lnTo>
                      <a:pt x="1086" y="378"/>
                    </a:lnTo>
                    <a:lnTo>
                      <a:pt x="1086" y="378"/>
                    </a:lnTo>
                    <a:lnTo>
                      <a:pt x="1092" y="376"/>
                    </a:lnTo>
                    <a:lnTo>
                      <a:pt x="1096" y="372"/>
                    </a:lnTo>
                    <a:lnTo>
                      <a:pt x="1100" y="368"/>
                    </a:lnTo>
                    <a:lnTo>
                      <a:pt x="1100" y="364"/>
                    </a:lnTo>
                    <a:lnTo>
                      <a:pt x="1100" y="364"/>
                    </a:lnTo>
                    <a:lnTo>
                      <a:pt x="1098" y="362"/>
                    </a:lnTo>
                    <a:lnTo>
                      <a:pt x="1096" y="362"/>
                    </a:lnTo>
                    <a:lnTo>
                      <a:pt x="1092" y="364"/>
                    </a:lnTo>
                    <a:lnTo>
                      <a:pt x="1090" y="366"/>
                    </a:lnTo>
                    <a:lnTo>
                      <a:pt x="1090" y="366"/>
                    </a:lnTo>
                    <a:lnTo>
                      <a:pt x="1088" y="370"/>
                    </a:lnTo>
                    <a:lnTo>
                      <a:pt x="1084" y="372"/>
                    </a:lnTo>
                    <a:lnTo>
                      <a:pt x="1068" y="372"/>
                    </a:lnTo>
                    <a:lnTo>
                      <a:pt x="1068" y="372"/>
                    </a:lnTo>
                    <a:lnTo>
                      <a:pt x="1066" y="372"/>
                    </a:lnTo>
                    <a:lnTo>
                      <a:pt x="1062" y="372"/>
                    </a:lnTo>
                    <a:lnTo>
                      <a:pt x="1062" y="378"/>
                    </a:lnTo>
                    <a:lnTo>
                      <a:pt x="1064" y="384"/>
                    </a:lnTo>
                    <a:lnTo>
                      <a:pt x="1070" y="390"/>
                    </a:lnTo>
                    <a:lnTo>
                      <a:pt x="1070" y="390"/>
                    </a:lnTo>
                    <a:lnTo>
                      <a:pt x="1074" y="392"/>
                    </a:lnTo>
                    <a:lnTo>
                      <a:pt x="1074" y="394"/>
                    </a:lnTo>
                    <a:lnTo>
                      <a:pt x="1074" y="396"/>
                    </a:lnTo>
                    <a:lnTo>
                      <a:pt x="1072" y="396"/>
                    </a:lnTo>
                    <a:lnTo>
                      <a:pt x="1068" y="396"/>
                    </a:lnTo>
                    <a:lnTo>
                      <a:pt x="1062" y="394"/>
                    </a:lnTo>
                    <a:lnTo>
                      <a:pt x="1062" y="394"/>
                    </a:lnTo>
                    <a:lnTo>
                      <a:pt x="1058" y="392"/>
                    </a:lnTo>
                    <a:lnTo>
                      <a:pt x="1052" y="392"/>
                    </a:lnTo>
                    <a:lnTo>
                      <a:pt x="1042" y="396"/>
                    </a:lnTo>
                    <a:lnTo>
                      <a:pt x="1042" y="396"/>
                    </a:lnTo>
                    <a:lnTo>
                      <a:pt x="1040" y="396"/>
                    </a:lnTo>
                    <a:lnTo>
                      <a:pt x="1042" y="398"/>
                    </a:lnTo>
                    <a:lnTo>
                      <a:pt x="1048" y="402"/>
                    </a:lnTo>
                    <a:lnTo>
                      <a:pt x="1054" y="406"/>
                    </a:lnTo>
                    <a:lnTo>
                      <a:pt x="1058" y="408"/>
                    </a:lnTo>
                    <a:lnTo>
                      <a:pt x="1058" y="408"/>
                    </a:lnTo>
                    <a:lnTo>
                      <a:pt x="1058" y="410"/>
                    </a:lnTo>
                    <a:lnTo>
                      <a:pt x="1056" y="410"/>
                    </a:lnTo>
                    <a:lnTo>
                      <a:pt x="1052" y="408"/>
                    </a:lnTo>
                    <a:lnTo>
                      <a:pt x="1048" y="406"/>
                    </a:lnTo>
                    <a:lnTo>
                      <a:pt x="1044" y="408"/>
                    </a:lnTo>
                    <a:lnTo>
                      <a:pt x="1044" y="408"/>
                    </a:lnTo>
                    <a:lnTo>
                      <a:pt x="1042" y="408"/>
                    </a:lnTo>
                    <a:lnTo>
                      <a:pt x="1036" y="406"/>
                    </a:lnTo>
                    <a:lnTo>
                      <a:pt x="1032" y="404"/>
                    </a:lnTo>
                    <a:lnTo>
                      <a:pt x="1030" y="398"/>
                    </a:lnTo>
                    <a:lnTo>
                      <a:pt x="1030" y="398"/>
                    </a:lnTo>
                    <a:lnTo>
                      <a:pt x="1028" y="396"/>
                    </a:lnTo>
                    <a:lnTo>
                      <a:pt x="1026" y="396"/>
                    </a:lnTo>
                    <a:lnTo>
                      <a:pt x="1022" y="398"/>
                    </a:lnTo>
                    <a:lnTo>
                      <a:pt x="1018" y="400"/>
                    </a:lnTo>
                    <a:lnTo>
                      <a:pt x="1018" y="402"/>
                    </a:lnTo>
                    <a:lnTo>
                      <a:pt x="1022" y="404"/>
                    </a:lnTo>
                    <a:lnTo>
                      <a:pt x="1022" y="404"/>
                    </a:lnTo>
                    <a:lnTo>
                      <a:pt x="1026" y="406"/>
                    </a:lnTo>
                    <a:lnTo>
                      <a:pt x="1028" y="410"/>
                    </a:lnTo>
                    <a:lnTo>
                      <a:pt x="1028" y="422"/>
                    </a:lnTo>
                    <a:lnTo>
                      <a:pt x="1028" y="422"/>
                    </a:lnTo>
                    <a:lnTo>
                      <a:pt x="1026" y="424"/>
                    </a:lnTo>
                    <a:lnTo>
                      <a:pt x="1026" y="426"/>
                    </a:lnTo>
                    <a:lnTo>
                      <a:pt x="1022" y="424"/>
                    </a:lnTo>
                    <a:lnTo>
                      <a:pt x="1018" y="422"/>
                    </a:lnTo>
                    <a:lnTo>
                      <a:pt x="1018" y="416"/>
                    </a:lnTo>
                    <a:lnTo>
                      <a:pt x="1018" y="416"/>
                    </a:lnTo>
                    <a:lnTo>
                      <a:pt x="1018" y="412"/>
                    </a:lnTo>
                    <a:lnTo>
                      <a:pt x="1014" y="410"/>
                    </a:lnTo>
                    <a:lnTo>
                      <a:pt x="1010" y="412"/>
                    </a:lnTo>
                    <a:lnTo>
                      <a:pt x="1002" y="414"/>
                    </a:lnTo>
                    <a:lnTo>
                      <a:pt x="1002" y="414"/>
                    </a:lnTo>
                    <a:lnTo>
                      <a:pt x="1000" y="416"/>
                    </a:lnTo>
                    <a:lnTo>
                      <a:pt x="1000" y="416"/>
                    </a:lnTo>
                    <a:lnTo>
                      <a:pt x="1000" y="412"/>
                    </a:lnTo>
                    <a:lnTo>
                      <a:pt x="1002" y="404"/>
                    </a:lnTo>
                    <a:lnTo>
                      <a:pt x="1000" y="398"/>
                    </a:lnTo>
                    <a:lnTo>
                      <a:pt x="1000" y="398"/>
                    </a:lnTo>
                    <a:lnTo>
                      <a:pt x="998" y="396"/>
                    </a:lnTo>
                    <a:lnTo>
                      <a:pt x="994" y="396"/>
                    </a:lnTo>
                    <a:lnTo>
                      <a:pt x="982" y="400"/>
                    </a:lnTo>
                    <a:lnTo>
                      <a:pt x="982" y="400"/>
                    </a:lnTo>
                    <a:lnTo>
                      <a:pt x="972" y="402"/>
                    </a:lnTo>
                    <a:lnTo>
                      <a:pt x="972" y="404"/>
                    </a:lnTo>
                    <a:lnTo>
                      <a:pt x="974" y="408"/>
                    </a:lnTo>
                    <a:lnTo>
                      <a:pt x="974" y="408"/>
                    </a:lnTo>
                    <a:lnTo>
                      <a:pt x="978" y="412"/>
                    </a:lnTo>
                    <a:lnTo>
                      <a:pt x="978" y="416"/>
                    </a:lnTo>
                    <a:lnTo>
                      <a:pt x="976" y="420"/>
                    </a:lnTo>
                    <a:lnTo>
                      <a:pt x="972" y="420"/>
                    </a:lnTo>
                    <a:lnTo>
                      <a:pt x="972" y="420"/>
                    </a:lnTo>
                    <a:lnTo>
                      <a:pt x="968" y="420"/>
                    </a:lnTo>
                    <a:lnTo>
                      <a:pt x="964" y="420"/>
                    </a:lnTo>
                    <a:lnTo>
                      <a:pt x="964" y="424"/>
                    </a:lnTo>
                    <a:lnTo>
                      <a:pt x="962" y="428"/>
                    </a:lnTo>
                    <a:lnTo>
                      <a:pt x="962" y="428"/>
                    </a:lnTo>
                    <a:lnTo>
                      <a:pt x="962" y="430"/>
                    </a:lnTo>
                    <a:lnTo>
                      <a:pt x="958" y="432"/>
                    </a:lnTo>
                    <a:lnTo>
                      <a:pt x="956" y="432"/>
                    </a:lnTo>
                    <a:lnTo>
                      <a:pt x="954" y="428"/>
                    </a:lnTo>
                    <a:lnTo>
                      <a:pt x="954" y="428"/>
                    </a:lnTo>
                    <a:lnTo>
                      <a:pt x="952" y="426"/>
                    </a:lnTo>
                    <a:lnTo>
                      <a:pt x="950" y="426"/>
                    </a:lnTo>
                    <a:lnTo>
                      <a:pt x="946" y="424"/>
                    </a:lnTo>
                    <a:lnTo>
                      <a:pt x="940" y="426"/>
                    </a:lnTo>
                    <a:lnTo>
                      <a:pt x="934" y="430"/>
                    </a:lnTo>
                    <a:lnTo>
                      <a:pt x="934" y="430"/>
                    </a:lnTo>
                    <a:lnTo>
                      <a:pt x="930" y="436"/>
                    </a:lnTo>
                    <a:lnTo>
                      <a:pt x="926" y="440"/>
                    </a:lnTo>
                    <a:lnTo>
                      <a:pt x="922" y="444"/>
                    </a:lnTo>
                    <a:lnTo>
                      <a:pt x="920" y="450"/>
                    </a:lnTo>
                    <a:lnTo>
                      <a:pt x="920" y="450"/>
                    </a:lnTo>
                    <a:lnTo>
                      <a:pt x="922" y="452"/>
                    </a:lnTo>
                    <a:lnTo>
                      <a:pt x="922" y="452"/>
                    </a:lnTo>
                    <a:lnTo>
                      <a:pt x="928" y="450"/>
                    </a:lnTo>
                    <a:lnTo>
                      <a:pt x="932" y="448"/>
                    </a:lnTo>
                    <a:lnTo>
                      <a:pt x="938" y="448"/>
                    </a:lnTo>
                    <a:lnTo>
                      <a:pt x="938" y="448"/>
                    </a:lnTo>
                    <a:lnTo>
                      <a:pt x="942" y="450"/>
                    </a:lnTo>
                    <a:lnTo>
                      <a:pt x="942" y="452"/>
                    </a:lnTo>
                    <a:lnTo>
                      <a:pt x="940" y="454"/>
                    </a:lnTo>
                    <a:lnTo>
                      <a:pt x="942" y="458"/>
                    </a:lnTo>
                    <a:lnTo>
                      <a:pt x="942" y="458"/>
                    </a:lnTo>
                    <a:lnTo>
                      <a:pt x="944" y="462"/>
                    </a:lnTo>
                    <a:lnTo>
                      <a:pt x="944" y="464"/>
                    </a:lnTo>
                    <a:lnTo>
                      <a:pt x="942" y="466"/>
                    </a:lnTo>
                    <a:lnTo>
                      <a:pt x="940" y="464"/>
                    </a:lnTo>
                    <a:lnTo>
                      <a:pt x="940" y="464"/>
                    </a:lnTo>
                    <a:lnTo>
                      <a:pt x="934" y="462"/>
                    </a:lnTo>
                    <a:lnTo>
                      <a:pt x="930" y="460"/>
                    </a:lnTo>
                    <a:lnTo>
                      <a:pt x="928" y="462"/>
                    </a:lnTo>
                    <a:lnTo>
                      <a:pt x="926" y="466"/>
                    </a:lnTo>
                    <a:lnTo>
                      <a:pt x="926" y="466"/>
                    </a:lnTo>
                    <a:lnTo>
                      <a:pt x="924" y="470"/>
                    </a:lnTo>
                    <a:lnTo>
                      <a:pt x="920" y="468"/>
                    </a:lnTo>
                    <a:lnTo>
                      <a:pt x="914" y="460"/>
                    </a:lnTo>
                    <a:lnTo>
                      <a:pt x="914" y="460"/>
                    </a:lnTo>
                    <a:lnTo>
                      <a:pt x="912" y="458"/>
                    </a:lnTo>
                    <a:lnTo>
                      <a:pt x="910" y="458"/>
                    </a:lnTo>
                    <a:lnTo>
                      <a:pt x="906" y="462"/>
                    </a:lnTo>
                    <a:lnTo>
                      <a:pt x="902" y="466"/>
                    </a:lnTo>
                    <a:lnTo>
                      <a:pt x="900" y="468"/>
                    </a:lnTo>
                    <a:lnTo>
                      <a:pt x="898" y="466"/>
                    </a:lnTo>
                    <a:lnTo>
                      <a:pt x="898" y="466"/>
                    </a:lnTo>
                    <a:lnTo>
                      <a:pt x="898" y="464"/>
                    </a:lnTo>
                    <a:lnTo>
                      <a:pt x="898" y="462"/>
                    </a:lnTo>
                    <a:lnTo>
                      <a:pt x="900" y="456"/>
                    </a:lnTo>
                    <a:lnTo>
                      <a:pt x="904" y="450"/>
                    </a:lnTo>
                    <a:lnTo>
                      <a:pt x="906" y="446"/>
                    </a:lnTo>
                    <a:lnTo>
                      <a:pt x="904" y="444"/>
                    </a:lnTo>
                    <a:lnTo>
                      <a:pt x="904" y="444"/>
                    </a:lnTo>
                    <a:lnTo>
                      <a:pt x="902" y="442"/>
                    </a:lnTo>
                    <a:lnTo>
                      <a:pt x="898" y="444"/>
                    </a:lnTo>
                    <a:lnTo>
                      <a:pt x="888" y="456"/>
                    </a:lnTo>
                    <a:lnTo>
                      <a:pt x="888" y="456"/>
                    </a:lnTo>
                    <a:lnTo>
                      <a:pt x="882" y="462"/>
                    </a:lnTo>
                    <a:lnTo>
                      <a:pt x="874" y="466"/>
                    </a:lnTo>
                    <a:lnTo>
                      <a:pt x="870" y="468"/>
                    </a:lnTo>
                    <a:lnTo>
                      <a:pt x="870" y="468"/>
                    </a:lnTo>
                    <a:lnTo>
                      <a:pt x="872" y="470"/>
                    </a:lnTo>
                    <a:lnTo>
                      <a:pt x="872" y="470"/>
                    </a:lnTo>
                    <a:lnTo>
                      <a:pt x="872" y="472"/>
                    </a:lnTo>
                    <a:lnTo>
                      <a:pt x="872" y="474"/>
                    </a:lnTo>
                    <a:lnTo>
                      <a:pt x="868" y="476"/>
                    </a:lnTo>
                    <a:lnTo>
                      <a:pt x="862" y="480"/>
                    </a:lnTo>
                    <a:lnTo>
                      <a:pt x="860" y="484"/>
                    </a:lnTo>
                    <a:lnTo>
                      <a:pt x="860" y="484"/>
                    </a:lnTo>
                    <a:lnTo>
                      <a:pt x="858" y="488"/>
                    </a:lnTo>
                    <a:lnTo>
                      <a:pt x="854" y="490"/>
                    </a:lnTo>
                    <a:lnTo>
                      <a:pt x="846" y="494"/>
                    </a:lnTo>
                    <a:lnTo>
                      <a:pt x="836" y="498"/>
                    </a:lnTo>
                    <a:lnTo>
                      <a:pt x="826" y="504"/>
                    </a:lnTo>
                    <a:lnTo>
                      <a:pt x="826" y="504"/>
                    </a:lnTo>
                    <a:lnTo>
                      <a:pt x="822" y="508"/>
                    </a:lnTo>
                    <a:lnTo>
                      <a:pt x="822" y="510"/>
                    </a:lnTo>
                    <a:lnTo>
                      <a:pt x="824" y="510"/>
                    </a:lnTo>
                    <a:lnTo>
                      <a:pt x="830" y="508"/>
                    </a:lnTo>
                    <a:lnTo>
                      <a:pt x="836" y="504"/>
                    </a:lnTo>
                    <a:lnTo>
                      <a:pt x="836" y="504"/>
                    </a:lnTo>
                    <a:lnTo>
                      <a:pt x="840" y="500"/>
                    </a:lnTo>
                    <a:lnTo>
                      <a:pt x="844" y="498"/>
                    </a:lnTo>
                    <a:lnTo>
                      <a:pt x="848" y="498"/>
                    </a:lnTo>
                    <a:lnTo>
                      <a:pt x="856" y="494"/>
                    </a:lnTo>
                    <a:lnTo>
                      <a:pt x="856" y="494"/>
                    </a:lnTo>
                    <a:lnTo>
                      <a:pt x="872" y="486"/>
                    </a:lnTo>
                    <a:lnTo>
                      <a:pt x="878" y="484"/>
                    </a:lnTo>
                    <a:lnTo>
                      <a:pt x="882" y="484"/>
                    </a:lnTo>
                    <a:lnTo>
                      <a:pt x="882" y="484"/>
                    </a:lnTo>
                    <a:lnTo>
                      <a:pt x="886" y="486"/>
                    </a:lnTo>
                    <a:lnTo>
                      <a:pt x="890" y="486"/>
                    </a:lnTo>
                    <a:lnTo>
                      <a:pt x="894" y="486"/>
                    </a:lnTo>
                    <a:lnTo>
                      <a:pt x="898" y="482"/>
                    </a:lnTo>
                    <a:lnTo>
                      <a:pt x="898" y="482"/>
                    </a:lnTo>
                    <a:lnTo>
                      <a:pt x="902" y="478"/>
                    </a:lnTo>
                    <a:lnTo>
                      <a:pt x="906" y="476"/>
                    </a:lnTo>
                    <a:lnTo>
                      <a:pt x="910" y="478"/>
                    </a:lnTo>
                    <a:lnTo>
                      <a:pt x="916" y="480"/>
                    </a:lnTo>
                    <a:lnTo>
                      <a:pt x="916" y="480"/>
                    </a:lnTo>
                    <a:lnTo>
                      <a:pt x="916" y="482"/>
                    </a:lnTo>
                    <a:lnTo>
                      <a:pt x="916" y="484"/>
                    </a:lnTo>
                    <a:lnTo>
                      <a:pt x="914" y="488"/>
                    </a:lnTo>
                    <a:lnTo>
                      <a:pt x="912" y="490"/>
                    </a:lnTo>
                    <a:lnTo>
                      <a:pt x="912" y="492"/>
                    </a:lnTo>
                    <a:lnTo>
                      <a:pt x="912" y="496"/>
                    </a:lnTo>
                    <a:lnTo>
                      <a:pt x="912" y="496"/>
                    </a:lnTo>
                    <a:lnTo>
                      <a:pt x="914" y="498"/>
                    </a:lnTo>
                    <a:lnTo>
                      <a:pt x="914" y="500"/>
                    </a:lnTo>
                    <a:lnTo>
                      <a:pt x="912" y="502"/>
                    </a:lnTo>
                    <a:lnTo>
                      <a:pt x="908" y="502"/>
                    </a:lnTo>
                    <a:lnTo>
                      <a:pt x="906" y="502"/>
                    </a:lnTo>
                    <a:lnTo>
                      <a:pt x="904" y="500"/>
                    </a:lnTo>
                    <a:lnTo>
                      <a:pt x="904" y="500"/>
                    </a:lnTo>
                    <a:lnTo>
                      <a:pt x="904" y="496"/>
                    </a:lnTo>
                    <a:lnTo>
                      <a:pt x="900" y="492"/>
                    </a:lnTo>
                    <a:lnTo>
                      <a:pt x="896" y="492"/>
                    </a:lnTo>
                    <a:lnTo>
                      <a:pt x="894" y="494"/>
                    </a:lnTo>
                    <a:lnTo>
                      <a:pt x="894" y="494"/>
                    </a:lnTo>
                    <a:lnTo>
                      <a:pt x="888" y="502"/>
                    </a:lnTo>
                    <a:lnTo>
                      <a:pt x="886" y="504"/>
                    </a:lnTo>
                    <a:lnTo>
                      <a:pt x="882" y="506"/>
                    </a:lnTo>
                    <a:lnTo>
                      <a:pt x="882" y="506"/>
                    </a:lnTo>
                    <a:lnTo>
                      <a:pt x="878" y="508"/>
                    </a:lnTo>
                    <a:lnTo>
                      <a:pt x="874" y="512"/>
                    </a:lnTo>
                    <a:lnTo>
                      <a:pt x="872" y="518"/>
                    </a:lnTo>
                    <a:lnTo>
                      <a:pt x="870" y="526"/>
                    </a:lnTo>
                    <a:lnTo>
                      <a:pt x="870" y="526"/>
                    </a:lnTo>
                    <a:lnTo>
                      <a:pt x="868" y="530"/>
                    </a:lnTo>
                    <a:lnTo>
                      <a:pt x="866" y="530"/>
                    </a:lnTo>
                    <a:lnTo>
                      <a:pt x="862" y="530"/>
                    </a:lnTo>
                    <a:lnTo>
                      <a:pt x="860" y="532"/>
                    </a:lnTo>
                    <a:lnTo>
                      <a:pt x="860" y="534"/>
                    </a:lnTo>
                    <a:lnTo>
                      <a:pt x="860" y="534"/>
                    </a:lnTo>
                    <a:lnTo>
                      <a:pt x="858" y="542"/>
                    </a:lnTo>
                    <a:lnTo>
                      <a:pt x="852" y="550"/>
                    </a:lnTo>
                    <a:lnTo>
                      <a:pt x="836" y="568"/>
                    </a:lnTo>
                    <a:lnTo>
                      <a:pt x="836" y="568"/>
                    </a:lnTo>
                    <a:lnTo>
                      <a:pt x="830" y="574"/>
                    </a:lnTo>
                    <a:lnTo>
                      <a:pt x="830" y="580"/>
                    </a:lnTo>
                    <a:lnTo>
                      <a:pt x="832" y="584"/>
                    </a:lnTo>
                    <a:lnTo>
                      <a:pt x="830" y="588"/>
                    </a:lnTo>
                    <a:lnTo>
                      <a:pt x="830" y="588"/>
                    </a:lnTo>
                    <a:lnTo>
                      <a:pt x="830" y="590"/>
                    </a:lnTo>
                    <a:lnTo>
                      <a:pt x="826" y="592"/>
                    </a:lnTo>
                    <a:lnTo>
                      <a:pt x="820" y="592"/>
                    </a:lnTo>
                    <a:lnTo>
                      <a:pt x="814" y="592"/>
                    </a:lnTo>
                    <a:lnTo>
                      <a:pt x="810" y="592"/>
                    </a:lnTo>
                    <a:lnTo>
                      <a:pt x="810" y="592"/>
                    </a:lnTo>
                    <a:lnTo>
                      <a:pt x="808" y="594"/>
                    </a:lnTo>
                    <a:lnTo>
                      <a:pt x="808" y="596"/>
                    </a:lnTo>
                    <a:lnTo>
                      <a:pt x="808" y="604"/>
                    </a:lnTo>
                    <a:lnTo>
                      <a:pt x="808" y="612"/>
                    </a:lnTo>
                    <a:lnTo>
                      <a:pt x="808" y="614"/>
                    </a:lnTo>
                    <a:lnTo>
                      <a:pt x="806" y="616"/>
                    </a:lnTo>
                    <a:lnTo>
                      <a:pt x="806" y="616"/>
                    </a:lnTo>
                    <a:lnTo>
                      <a:pt x="804" y="622"/>
                    </a:lnTo>
                    <a:lnTo>
                      <a:pt x="804" y="626"/>
                    </a:lnTo>
                    <a:lnTo>
                      <a:pt x="806" y="636"/>
                    </a:lnTo>
                    <a:lnTo>
                      <a:pt x="806" y="636"/>
                    </a:lnTo>
                    <a:lnTo>
                      <a:pt x="806" y="636"/>
                    </a:lnTo>
                    <a:lnTo>
                      <a:pt x="804" y="638"/>
                    </a:lnTo>
                    <a:lnTo>
                      <a:pt x="798" y="636"/>
                    </a:lnTo>
                    <a:lnTo>
                      <a:pt x="792" y="636"/>
                    </a:lnTo>
                    <a:lnTo>
                      <a:pt x="790" y="636"/>
                    </a:lnTo>
                    <a:lnTo>
                      <a:pt x="788" y="638"/>
                    </a:lnTo>
                    <a:lnTo>
                      <a:pt x="788" y="638"/>
                    </a:lnTo>
                    <a:lnTo>
                      <a:pt x="786" y="642"/>
                    </a:lnTo>
                    <a:lnTo>
                      <a:pt x="780" y="642"/>
                    </a:lnTo>
                    <a:lnTo>
                      <a:pt x="770" y="644"/>
                    </a:lnTo>
                    <a:lnTo>
                      <a:pt x="770" y="644"/>
                    </a:lnTo>
                    <a:lnTo>
                      <a:pt x="770" y="644"/>
                    </a:lnTo>
                    <a:lnTo>
                      <a:pt x="770" y="646"/>
                    </a:lnTo>
                    <a:lnTo>
                      <a:pt x="774" y="650"/>
                    </a:lnTo>
                    <a:lnTo>
                      <a:pt x="786" y="660"/>
                    </a:lnTo>
                    <a:lnTo>
                      <a:pt x="786" y="660"/>
                    </a:lnTo>
                    <a:lnTo>
                      <a:pt x="788" y="662"/>
                    </a:lnTo>
                    <a:lnTo>
                      <a:pt x="788" y="664"/>
                    </a:lnTo>
                    <a:lnTo>
                      <a:pt x="784" y="668"/>
                    </a:lnTo>
                    <a:lnTo>
                      <a:pt x="780" y="668"/>
                    </a:lnTo>
                    <a:lnTo>
                      <a:pt x="778" y="666"/>
                    </a:lnTo>
                    <a:lnTo>
                      <a:pt x="776" y="664"/>
                    </a:lnTo>
                    <a:lnTo>
                      <a:pt x="776" y="664"/>
                    </a:lnTo>
                    <a:lnTo>
                      <a:pt x="776" y="662"/>
                    </a:lnTo>
                    <a:lnTo>
                      <a:pt x="774" y="662"/>
                    </a:lnTo>
                    <a:lnTo>
                      <a:pt x="768" y="664"/>
                    </a:lnTo>
                    <a:lnTo>
                      <a:pt x="752" y="674"/>
                    </a:lnTo>
                    <a:lnTo>
                      <a:pt x="752" y="674"/>
                    </a:lnTo>
                    <a:lnTo>
                      <a:pt x="746" y="680"/>
                    </a:lnTo>
                    <a:lnTo>
                      <a:pt x="744" y="684"/>
                    </a:lnTo>
                    <a:lnTo>
                      <a:pt x="740" y="690"/>
                    </a:lnTo>
                    <a:lnTo>
                      <a:pt x="738" y="690"/>
                    </a:lnTo>
                    <a:lnTo>
                      <a:pt x="736" y="692"/>
                    </a:lnTo>
                    <a:lnTo>
                      <a:pt x="736" y="692"/>
                    </a:lnTo>
                    <a:lnTo>
                      <a:pt x="732" y="692"/>
                    </a:lnTo>
                    <a:lnTo>
                      <a:pt x="730" y="694"/>
                    </a:lnTo>
                    <a:lnTo>
                      <a:pt x="728" y="700"/>
                    </a:lnTo>
                    <a:lnTo>
                      <a:pt x="726" y="706"/>
                    </a:lnTo>
                    <a:lnTo>
                      <a:pt x="722" y="712"/>
                    </a:lnTo>
                    <a:lnTo>
                      <a:pt x="722" y="712"/>
                    </a:lnTo>
                    <a:lnTo>
                      <a:pt x="720" y="712"/>
                    </a:lnTo>
                    <a:lnTo>
                      <a:pt x="718" y="712"/>
                    </a:lnTo>
                    <a:lnTo>
                      <a:pt x="716" y="708"/>
                    </a:lnTo>
                    <a:lnTo>
                      <a:pt x="714" y="702"/>
                    </a:lnTo>
                    <a:lnTo>
                      <a:pt x="710" y="702"/>
                    </a:lnTo>
                    <a:lnTo>
                      <a:pt x="708" y="700"/>
                    </a:lnTo>
                    <a:lnTo>
                      <a:pt x="708" y="700"/>
                    </a:lnTo>
                    <a:lnTo>
                      <a:pt x="702" y="702"/>
                    </a:lnTo>
                    <a:lnTo>
                      <a:pt x="700" y="704"/>
                    </a:lnTo>
                    <a:lnTo>
                      <a:pt x="700" y="710"/>
                    </a:lnTo>
                    <a:lnTo>
                      <a:pt x="704" y="716"/>
                    </a:lnTo>
                    <a:lnTo>
                      <a:pt x="704" y="716"/>
                    </a:lnTo>
                    <a:lnTo>
                      <a:pt x="706" y="718"/>
                    </a:lnTo>
                    <a:lnTo>
                      <a:pt x="706" y="720"/>
                    </a:lnTo>
                    <a:lnTo>
                      <a:pt x="702" y="720"/>
                    </a:lnTo>
                    <a:lnTo>
                      <a:pt x="694" y="722"/>
                    </a:lnTo>
                    <a:lnTo>
                      <a:pt x="692" y="722"/>
                    </a:lnTo>
                    <a:lnTo>
                      <a:pt x="690" y="724"/>
                    </a:lnTo>
                    <a:lnTo>
                      <a:pt x="690" y="724"/>
                    </a:lnTo>
                    <a:lnTo>
                      <a:pt x="684" y="728"/>
                    </a:lnTo>
                    <a:lnTo>
                      <a:pt x="676" y="730"/>
                    </a:lnTo>
                    <a:lnTo>
                      <a:pt x="668" y="732"/>
                    </a:lnTo>
                    <a:lnTo>
                      <a:pt x="664" y="734"/>
                    </a:lnTo>
                    <a:lnTo>
                      <a:pt x="664" y="734"/>
                    </a:lnTo>
                    <a:lnTo>
                      <a:pt x="662" y="736"/>
                    </a:lnTo>
                    <a:lnTo>
                      <a:pt x="664" y="738"/>
                    </a:lnTo>
                    <a:lnTo>
                      <a:pt x="668" y="740"/>
                    </a:lnTo>
                    <a:lnTo>
                      <a:pt x="674" y="742"/>
                    </a:lnTo>
                    <a:lnTo>
                      <a:pt x="678" y="746"/>
                    </a:lnTo>
                    <a:lnTo>
                      <a:pt x="678" y="746"/>
                    </a:lnTo>
                    <a:lnTo>
                      <a:pt x="678" y="746"/>
                    </a:lnTo>
                    <a:lnTo>
                      <a:pt x="676" y="748"/>
                    </a:lnTo>
                    <a:lnTo>
                      <a:pt x="670" y="748"/>
                    </a:lnTo>
                    <a:lnTo>
                      <a:pt x="654" y="746"/>
                    </a:lnTo>
                    <a:lnTo>
                      <a:pt x="654" y="746"/>
                    </a:lnTo>
                    <a:lnTo>
                      <a:pt x="652" y="746"/>
                    </a:lnTo>
                    <a:lnTo>
                      <a:pt x="650" y="746"/>
                    </a:lnTo>
                    <a:lnTo>
                      <a:pt x="646" y="750"/>
                    </a:lnTo>
                    <a:lnTo>
                      <a:pt x="644" y="754"/>
                    </a:lnTo>
                    <a:lnTo>
                      <a:pt x="642" y="756"/>
                    </a:lnTo>
                    <a:lnTo>
                      <a:pt x="640" y="756"/>
                    </a:lnTo>
                    <a:lnTo>
                      <a:pt x="640" y="756"/>
                    </a:lnTo>
                    <a:lnTo>
                      <a:pt x="634" y="756"/>
                    </a:lnTo>
                    <a:lnTo>
                      <a:pt x="628" y="758"/>
                    </a:lnTo>
                    <a:lnTo>
                      <a:pt x="626" y="764"/>
                    </a:lnTo>
                    <a:lnTo>
                      <a:pt x="626" y="766"/>
                    </a:lnTo>
                    <a:lnTo>
                      <a:pt x="628" y="768"/>
                    </a:lnTo>
                    <a:lnTo>
                      <a:pt x="628" y="768"/>
                    </a:lnTo>
                    <a:lnTo>
                      <a:pt x="628" y="772"/>
                    </a:lnTo>
                    <a:lnTo>
                      <a:pt x="626" y="772"/>
                    </a:lnTo>
                    <a:lnTo>
                      <a:pt x="622" y="772"/>
                    </a:lnTo>
                    <a:lnTo>
                      <a:pt x="618" y="770"/>
                    </a:lnTo>
                    <a:lnTo>
                      <a:pt x="618" y="770"/>
                    </a:lnTo>
                    <a:lnTo>
                      <a:pt x="614" y="770"/>
                    </a:lnTo>
                    <a:lnTo>
                      <a:pt x="610" y="772"/>
                    </a:lnTo>
                    <a:lnTo>
                      <a:pt x="604" y="782"/>
                    </a:lnTo>
                    <a:lnTo>
                      <a:pt x="604" y="782"/>
                    </a:lnTo>
                    <a:lnTo>
                      <a:pt x="604" y="786"/>
                    </a:lnTo>
                    <a:lnTo>
                      <a:pt x="606" y="788"/>
                    </a:lnTo>
                    <a:lnTo>
                      <a:pt x="610" y="792"/>
                    </a:lnTo>
                    <a:lnTo>
                      <a:pt x="614" y="794"/>
                    </a:lnTo>
                    <a:lnTo>
                      <a:pt x="616" y="796"/>
                    </a:lnTo>
                    <a:lnTo>
                      <a:pt x="616" y="796"/>
                    </a:lnTo>
                    <a:lnTo>
                      <a:pt x="614" y="800"/>
                    </a:lnTo>
                    <a:lnTo>
                      <a:pt x="610" y="802"/>
                    </a:lnTo>
                    <a:lnTo>
                      <a:pt x="610" y="804"/>
                    </a:lnTo>
                    <a:lnTo>
                      <a:pt x="612" y="806"/>
                    </a:lnTo>
                    <a:lnTo>
                      <a:pt x="612" y="806"/>
                    </a:lnTo>
                    <a:lnTo>
                      <a:pt x="616" y="808"/>
                    </a:lnTo>
                    <a:lnTo>
                      <a:pt x="616" y="812"/>
                    </a:lnTo>
                    <a:lnTo>
                      <a:pt x="612" y="814"/>
                    </a:lnTo>
                    <a:lnTo>
                      <a:pt x="610" y="816"/>
                    </a:lnTo>
                    <a:lnTo>
                      <a:pt x="610" y="816"/>
                    </a:lnTo>
                    <a:lnTo>
                      <a:pt x="606" y="818"/>
                    </a:lnTo>
                    <a:lnTo>
                      <a:pt x="606" y="822"/>
                    </a:lnTo>
                    <a:lnTo>
                      <a:pt x="606" y="826"/>
                    </a:lnTo>
                    <a:lnTo>
                      <a:pt x="610" y="830"/>
                    </a:lnTo>
                    <a:lnTo>
                      <a:pt x="610" y="830"/>
                    </a:lnTo>
                    <a:lnTo>
                      <a:pt x="610" y="832"/>
                    </a:lnTo>
                    <a:lnTo>
                      <a:pt x="610" y="834"/>
                    </a:lnTo>
                    <a:lnTo>
                      <a:pt x="608" y="836"/>
                    </a:lnTo>
                    <a:lnTo>
                      <a:pt x="606" y="840"/>
                    </a:lnTo>
                    <a:lnTo>
                      <a:pt x="606" y="842"/>
                    </a:lnTo>
                    <a:lnTo>
                      <a:pt x="608" y="846"/>
                    </a:lnTo>
                    <a:lnTo>
                      <a:pt x="608" y="846"/>
                    </a:lnTo>
                    <a:lnTo>
                      <a:pt x="612" y="850"/>
                    </a:lnTo>
                    <a:lnTo>
                      <a:pt x="616" y="850"/>
                    </a:lnTo>
                    <a:lnTo>
                      <a:pt x="618" y="848"/>
                    </a:lnTo>
                    <a:lnTo>
                      <a:pt x="622" y="850"/>
                    </a:lnTo>
                    <a:lnTo>
                      <a:pt x="622" y="850"/>
                    </a:lnTo>
                    <a:lnTo>
                      <a:pt x="624" y="854"/>
                    </a:lnTo>
                    <a:lnTo>
                      <a:pt x="628" y="852"/>
                    </a:lnTo>
                    <a:lnTo>
                      <a:pt x="640" y="844"/>
                    </a:lnTo>
                    <a:lnTo>
                      <a:pt x="640" y="844"/>
                    </a:lnTo>
                    <a:lnTo>
                      <a:pt x="644" y="842"/>
                    </a:lnTo>
                    <a:lnTo>
                      <a:pt x="646" y="842"/>
                    </a:lnTo>
                    <a:lnTo>
                      <a:pt x="650" y="844"/>
                    </a:lnTo>
                    <a:lnTo>
                      <a:pt x="650" y="850"/>
                    </a:lnTo>
                    <a:lnTo>
                      <a:pt x="648" y="852"/>
                    </a:lnTo>
                    <a:lnTo>
                      <a:pt x="646" y="852"/>
                    </a:lnTo>
                    <a:lnTo>
                      <a:pt x="646" y="852"/>
                    </a:lnTo>
                    <a:lnTo>
                      <a:pt x="640" y="852"/>
                    </a:lnTo>
                    <a:lnTo>
                      <a:pt x="636" y="854"/>
                    </a:lnTo>
                    <a:lnTo>
                      <a:pt x="632" y="858"/>
                    </a:lnTo>
                    <a:lnTo>
                      <a:pt x="632" y="864"/>
                    </a:lnTo>
                    <a:lnTo>
                      <a:pt x="632" y="864"/>
                    </a:lnTo>
                    <a:lnTo>
                      <a:pt x="632" y="866"/>
                    </a:lnTo>
                    <a:lnTo>
                      <a:pt x="630" y="866"/>
                    </a:lnTo>
                    <a:lnTo>
                      <a:pt x="626" y="868"/>
                    </a:lnTo>
                    <a:lnTo>
                      <a:pt x="622" y="866"/>
                    </a:lnTo>
                    <a:lnTo>
                      <a:pt x="620" y="864"/>
                    </a:lnTo>
                    <a:lnTo>
                      <a:pt x="620" y="860"/>
                    </a:lnTo>
                    <a:lnTo>
                      <a:pt x="620" y="860"/>
                    </a:lnTo>
                    <a:lnTo>
                      <a:pt x="620" y="858"/>
                    </a:lnTo>
                    <a:lnTo>
                      <a:pt x="618" y="856"/>
                    </a:lnTo>
                    <a:lnTo>
                      <a:pt x="614" y="858"/>
                    </a:lnTo>
                    <a:lnTo>
                      <a:pt x="610" y="864"/>
                    </a:lnTo>
                    <a:lnTo>
                      <a:pt x="610" y="866"/>
                    </a:lnTo>
                    <a:lnTo>
                      <a:pt x="612" y="868"/>
                    </a:lnTo>
                    <a:lnTo>
                      <a:pt x="612" y="868"/>
                    </a:lnTo>
                    <a:lnTo>
                      <a:pt x="614" y="872"/>
                    </a:lnTo>
                    <a:lnTo>
                      <a:pt x="612" y="876"/>
                    </a:lnTo>
                    <a:lnTo>
                      <a:pt x="610" y="880"/>
                    </a:lnTo>
                    <a:lnTo>
                      <a:pt x="610" y="884"/>
                    </a:lnTo>
                    <a:lnTo>
                      <a:pt x="610" y="884"/>
                    </a:lnTo>
                    <a:lnTo>
                      <a:pt x="610" y="888"/>
                    </a:lnTo>
                    <a:lnTo>
                      <a:pt x="616" y="888"/>
                    </a:lnTo>
                    <a:lnTo>
                      <a:pt x="620" y="886"/>
                    </a:lnTo>
                    <a:lnTo>
                      <a:pt x="624" y="882"/>
                    </a:lnTo>
                    <a:lnTo>
                      <a:pt x="624" y="882"/>
                    </a:lnTo>
                    <a:lnTo>
                      <a:pt x="628" y="878"/>
                    </a:lnTo>
                    <a:lnTo>
                      <a:pt x="632" y="878"/>
                    </a:lnTo>
                    <a:lnTo>
                      <a:pt x="636" y="880"/>
                    </a:lnTo>
                    <a:lnTo>
                      <a:pt x="640" y="884"/>
                    </a:lnTo>
                    <a:lnTo>
                      <a:pt x="640" y="884"/>
                    </a:lnTo>
                    <a:lnTo>
                      <a:pt x="640" y="888"/>
                    </a:lnTo>
                    <a:lnTo>
                      <a:pt x="636" y="888"/>
                    </a:lnTo>
                    <a:lnTo>
                      <a:pt x="634" y="890"/>
                    </a:lnTo>
                    <a:lnTo>
                      <a:pt x="632" y="894"/>
                    </a:lnTo>
                    <a:lnTo>
                      <a:pt x="632" y="894"/>
                    </a:lnTo>
                    <a:lnTo>
                      <a:pt x="632" y="900"/>
                    </a:lnTo>
                    <a:lnTo>
                      <a:pt x="628" y="900"/>
                    </a:lnTo>
                    <a:lnTo>
                      <a:pt x="624" y="900"/>
                    </a:lnTo>
                    <a:lnTo>
                      <a:pt x="620" y="904"/>
                    </a:lnTo>
                    <a:lnTo>
                      <a:pt x="620" y="904"/>
                    </a:lnTo>
                    <a:lnTo>
                      <a:pt x="620" y="906"/>
                    </a:lnTo>
                    <a:lnTo>
                      <a:pt x="622" y="910"/>
                    </a:lnTo>
                    <a:lnTo>
                      <a:pt x="630" y="916"/>
                    </a:lnTo>
                    <a:lnTo>
                      <a:pt x="640" y="922"/>
                    </a:lnTo>
                    <a:lnTo>
                      <a:pt x="650" y="926"/>
                    </a:lnTo>
                    <a:lnTo>
                      <a:pt x="650" y="926"/>
                    </a:lnTo>
                    <a:lnTo>
                      <a:pt x="662" y="932"/>
                    </a:lnTo>
                    <a:lnTo>
                      <a:pt x="670" y="934"/>
                    </a:lnTo>
                    <a:lnTo>
                      <a:pt x="682" y="934"/>
                    </a:lnTo>
                    <a:lnTo>
                      <a:pt x="682" y="934"/>
                    </a:lnTo>
                    <a:lnTo>
                      <a:pt x="688" y="932"/>
                    </a:lnTo>
                    <a:lnTo>
                      <a:pt x="696" y="928"/>
                    </a:lnTo>
                    <a:lnTo>
                      <a:pt x="712" y="916"/>
                    </a:lnTo>
                    <a:lnTo>
                      <a:pt x="724" y="904"/>
                    </a:lnTo>
                    <a:lnTo>
                      <a:pt x="732" y="896"/>
                    </a:lnTo>
                    <a:lnTo>
                      <a:pt x="732" y="896"/>
                    </a:lnTo>
                    <a:lnTo>
                      <a:pt x="736" y="894"/>
                    </a:lnTo>
                    <a:lnTo>
                      <a:pt x="740" y="894"/>
                    </a:lnTo>
                    <a:lnTo>
                      <a:pt x="746" y="894"/>
                    </a:lnTo>
                    <a:lnTo>
                      <a:pt x="752" y="892"/>
                    </a:lnTo>
                    <a:lnTo>
                      <a:pt x="752" y="892"/>
                    </a:lnTo>
                    <a:lnTo>
                      <a:pt x="754" y="888"/>
                    </a:lnTo>
                    <a:lnTo>
                      <a:pt x="756" y="882"/>
                    </a:lnTo>
                    <a:lnTo>
                      <a:pt x="756" y="876"/>
                    </a:lnTo>
                    <a:lnTo>
                      <a:pt x="758" y="874"/>
                    </a:lnTo>
                    <a:lnTo>
                      <a:pt x="758" y="874"/>
                    </a:lnTo>
                    <a:lnTo>
                      <a:pt x="760" y="872"/>
                    </a:lnTo>
                    <a:lnTo>
                      <a:pt x="760" y="874"/>
                    </a:lnTo>
                    <a:lnTo>
                      <a:pt x="764" y="880"/>
                    </a:lnTo>
                    <a:lnTo>
                      <a:pt x="766" y="884"/>
                    </a:lnTo>
                    <a:lnTo>
                      <a:pt x="768" y="888"/>
                    </a:lnTo>
                    <a:lnTo>
                      <a:pt x="768" y="888"/>
                    </a:lnTo>
                    <a:lnTo>
                      <a:pt x="772" y="890"/>
                    </a:lnTo>
                    <a:lnTo>
                      <a:pt x="774" y="892"/>
                    </a:lnTo>
                    <a:lnTo>
                      <a:pt x="774" y="896"/>
                    </a:lnTo>
                    <a:lnTo>
                      <a:pt x="776" y="902"/>
                    </a:lnTo>
                    <a:lnTo>
                      <a:pt x="776" y="902"/>
                    </a:lnTo>
                    <a:lnTo>
                      <a:pt x="776" y="910"/>
                    </a:lnTo>
                    <a:lnTo>
                      <a:pt x="778" y="918"/>
                    </a:lnTo>
                    <a:lnTo>
                      <a:pt x="782" y="924"/>
                    </a:lnTo>
                    <a:lnTo>
                      <a:pt x="788" y="930"/>
                    </a:lnTo>
                    <a:lnTo>
                      <a:pt x="788" y="930"/>
                    </a:lnTo>
                    <a:lnTo>
                      <a:pt x="792" y="936"/>
                    </a:lnTo>
                    <a:lnTo>
                      <a:pt x="792" y="944"/>
                    </a:lnTo>
                    <a:lnTo>
                      <a:pt x="794" y="950"/>
                    </a:lnTo>
                    <a:lnTo>
                      <a:pt x="796" y="958"/>
                    </a:lnTo>
                    <a:lnTo>
                      <a:pt x="796" y="958"/>
                    </a:lnTo>
                    <a:lnTo>
                      <a:pt x="802" y="966"/>
                    </a:lnTo>
                    <a:lnTo>
                      <a:pt x="804" y="972"/>
                    </a:lnTo>
                    <a:lnTo>
                      <a:pt x="806" y="978"/>
                    </a:lnTo>
                    <a:lnTo>
                      <a:pt x="810" y="984"/>
                    </a:lnTo>
                    <a:lnTo>
                      <a:pt x="810" y="984"/>
                    </a:lnTo>
                    <a:lnTo>
                      <a:pt x="816" y="988"/>
                    </a:lnTo>
                    <a:lnTo>
                      <a:pt x="818" y="992"/>
                    </a:lnTo>
                    <a:lnTo>
                      <a:pt x="818" y="998"/>
                    </a:lnTo>
                    <a:lnTo>
                      <a:pt x="816" y="1004"/>
                    </a:lnTo>
                    <a:lnTo>
                      <a:pt x="816" y="1004"/>
                    </a:lnTo>
                    <a:lnTo>
                      <a:pt x="816" y="1008"/>
                    </a:lnTo>
                    <a:lnTo>
                      <a:pt x="818" y="1012"/>
                    </a:lnTo>
                    <a:lnTo>
                      <a:pt x="822" y="1014"/>
                    </a:lnTo>
                    <a:lnTo>
                      <a:pt x="824" y="1016"/>
                    </a:lnTo>
                    <a:lnTo>
                      <a:pt x="824" y="1016"/>
                    </a:lnTo>
                    <a:lnTo>
                      <a:pt x="824" y="1028"/>
                    </a:lnTo>
                    <a:lnTo>
                      <a:pt x="824" y="1034"/>
                    </a:lnTo>
                    <a:lnTo>
                      <a:pt x="824" y="1040"/>
                    </a:lnTo>
                    <a:lnTo>
                      <a:pt x="824" y="1040"/>
                    </a:lnTo>
                    <a:lnTo>
                      <a:pt x="828" y="1042"/>
                    </a:lnTo>
                    <a:lnTo>
                      <a:pt x="832" y="1042"/>
                    </a:lnTo>
                    <a:lnTo>
                      <a:pt x="838" y="1040"/>
                    </a:lnTo>
                    <a:lnTo>
                      <a:pt x="846" y="1038"/>
                    </a:lnTo>
                    <a:lnTo>
                      <a:pt x="846" y="1038"/>
                    </a:lnTo>
                    <a:lnTo>
                      <a:pt x="852" y="1038"/>
                    </a:lnTo>
                    <a:lnTo>
                      <a:pt x="856" y="1034"/>
                    </a:lnTo>
                    <a:lnTo>
                      <a:pt x="856" y="1022"/>
                    </a:lnTo>
                    <a:lnTo>
                      <a:pt x="856" y="1022"/>
                    </a:lnTo>
                    <a:lnTo>
                      <a:pt x="858" y="1018"/>
                    </a:lnTo>
                    <a:lnTo>
                      <a:pt x="860" y="1018"/>
                    </a:lnTo>
                    <a:lnTo>
                      <a:pt x="862" y="1016"/>
                    </a:lnTo>
                    <a:lnTo>
                      <a:pt x="864" y="1014"/>
                    </a:lnTo>
                    <a:lnTo>
                      <a:pt x="864" y="1014"/>
                    </a:lnTo>
                    <a:lnTo>
                      <a:pt x="868" y="1010"/>
                    </a:lnTo>
                    <a:lnTo>
                      <a:pt x="872" y="1010"/>
                    </a:lnTo>
                    <a:lnTo>
                      <a:pt x="880" y="1010"/>
                    </a:lnTo>
                    <a:lnTo>
                      <a:pt x="886" y="1012"/>
                    </a:lnTo>
                    <a:lnTo>
                      <a:pt x="886" y="1012"/>
                    </a:lnTo>
                    <a:lnTo>
                      <a:pt x="892" y="1012"/>
                    </a:lnTo>
                    <a:lnTo>
                      <a:pt x="898" y="1010"/>
                    </a:lnTo>
                    <a:lnTo>
                      <a:pt x="900" y="1006"/>
                    </a:lnTo>
                    <a:lnTo>
                      <a:pt x="902" y="1000"/>
                    </a:lnTo>
                    <a:lnTo>
                      <a:pt x="902" y="1000"/>
                    </a:lnTo>
                    <a:lnTo>
                      <a:pt x="904" y="996"/>
                    </a:lnTo>
                    <a:lnTo>
                      <a:pt x="906" y="996"/>
                    </a:lnTo>
                    <a:lnTo>
                      <a:pt x="912" y="1004"/>
                    </a:lnTo>
                    <a:lnTo>
                      <a:pt x="912" y="1004"/>
                    </a:lnTo>
                    <a:lnTo>
                      <a:pt x="916" y="1002"/>
                    </a:lnTo>
                    <a:lnTo>
                      <a:pt x="920" y="996"/>
                    </a:lnTo>
                    <a:lnTo>
                      <a:pt x="928" y="978"/>
                    </a:lnTo>
                    <a:lnTo>
                      <a:pt x="928" y="978"/>
                    </a:lnTo>
                    <a:lnTo>
                      <a:pt x="930" y="972"/>
                    </a:lnTo>
                    <a:lnTo>
                      <a:pt x="928" y="970"/>
                    </a:lnTo>
                    <a:lnTo>
                      <a:pt x="928" y="970"/>
                    </a:lnTo>
                    <a:lnTo>
                      <a:pt x="924" y="972"/>
                    </a:lnTo>
                    <a:lnTo>
                      <a:pt x="918" y="980"/>
                    </a:lnTo>
                    <a:lnTo>
                      <a:pt x="918" y="980"/>
                    </a:lnTo>
                    <a:lnTo>
                      <a:pt x="916" y="982"/>
                    </a:lnTo>
                    <a:lnTo>
                      <a:pt x="914" y="982"/>
                    </a:lnTo>
                    <a:lnTo>
                      <a:pt x="912" y="976"/>
                    </a:lnTo>
                    <a:lnTo>
                      <a:pt x="918" y="960"/>
                    </a:lnTo>
                    <a:lnTo>
                      <a:pt x="918" y="960"/>
                    </a:lnTo>
                    <a:lnTo>
                      <a:pt x="920" y="952"/>
                    </a:lnTo>
                    <a:lnTo>
                      <a:pt x="920" y="940"/>
                    </a:lnTo>
                    <a:lnTo>
                      <a:pt x="922" y="922"/>
                    </a:lnTo>
                    <a:lnTo>
                      <a:pt x="922" y="922"/>
                    </a:lnTo>
                    <a:lnTo>
                      <a:pt x="924" y="916"/>
                    </a:lnTo>
                    <a:lnTo>
                      <a:pt x="926" y="912"/>
                    </a:lnTo>
                    <a:lnTo>
                      <a:pt x="930" y="908"/>
                    </a:lnTo>
                    <a:lnTo>
                      <a:pt x="938" y="904"/>
                    </a:lnTo>
                    <a:lnTo>
                      <a:pt x="938" y="904"/>
                    </a:lnTo>
                    <a:lnTo>
                      <a:pt x="946" y="902"/>
                    </a:lnTo>
                    <a:lnTo>
                      <a:pt x="954" y="894"/>
                    </a:lnTo>
                    <a:lnTo>
                      <a:pt x="960" y="888"/>
                    </a:lnTo>
                    <a:lnTo>
                      <a:pt x="962" y="884"/>
                    </a:lnTo>
                    <a:lnTo>
                      <a:pt x="962" y="882"/>
                    </a:lnTo>
                    <a:lnTo>
                      <a:pt x="962" y="882"/>
                    </a:lnTo>
                    <a:lnTo>
                      <a:pt x="962" y="880"/>
                    </a:lnTo>
                    <a:lnTo>
                      <a:pt x="964" y="876"/>
                    </a:lnTo>
                    <a:lnTo>
                      <a:pt x="968" y="870"/>
                    </a:lnTo>
                    <a:lnTo>
                      <a:pt x="976" y="864"/>
                    </a:lnTo>
                    <a:lnTo>
                      <a:pt x="978" y="860"/>
                    </a:lnTo>
                    <a:lnTo>
                      <a:pt x="978" y="860"/>
                    </a:lnTo>
                    <a:lnTo>
                      <a:pt x="974" y="854"/>
                    </a:lnTo>
                    <a:lnTo>
                      <a:pt x="968" y="844"/>
                    </a:lnTo>
                    <a:lnTo>
                      <a:pt x="952" y="832"/>
                    </a:lnTo>
                    <a:lnTo>
                      <a:pt x="952" y="832"/>
                    </a:lnTo>
                    <a:lnTo>
                      <a:pt x="946" y="830"/>
                    </a:lnTo>
                    <a:lnTo>
                      <a:pt x="940" y="828"/>
                    </a:lnTo>
                    <a:lnTo>
                      <a:pt x="934" y="828"/>
                    </a:lnTo>
                    <a:lnTo>
                      <a:pt x="934" y="828"/>
                    </a:lnTo>
                    <a:lnTo>
                      <a:pt x="932" y="826"/>
                    </a:lnTo>
                    <a:lnTo>
                      <a:pt x="932" y="826"/>
                    </a:lnTo>
                    <a:lnTo>
                      <a:pt x="932" y="812"/>
                    </a:lnTo>
                    <a:lnTo>
                      <a:pt x="930" y="796"/>
                    </a:lnTo>
                    <a:lnTo>
                      <a:pt x="930" y="796"/>
                    </a:lnTo>
                    <a:lnTo>
                      <a:pt x="930" y="788"/>
                    </a:lnTo>
                    <a:lnTo>
                      <a:pt x="934" y="782"/>
                    </a:lnTo>
                    <a:lnTo>
                      <a:pt x="938" y="776"/>
                    </a:lnTo>
                    <a:lnTo>
                      <a:pt x="940" y="768"/>
                    </a:lnTo>
                    <a:lnTo>
                      <a:pt x="940" y="768"/>
                    </a:lnTo>
                    <a:lnTo>
                      <a:pt x="940" y="756"/>
                    </a:lnTo>
                    <a:lnTo>
                      <a:pt x="942" y="752"/>
                    </a:lnTo>
                    <a:lnTo>
                      <a:pt x="946" y="748"/>
                    </a:lnTo>
                    <a:lnTo>
                      <a:pt x="946" y="748"/>
                    </a:lnTo>
                    <a:lnTo>
                      <a:pt x="950" y="744"/>
                    </a:lnTo>
                    <a:lnTo>
                      <a:pt x="952" y="742"/>
                    </a:lnTo>
                    <a:lnTo>
                      <a:pt x="954" y="738"/>
                    </a:lnTo>
                    <a:lnTo>
                      <a:pt x="960" y="736"/>
                    </a:lnTo>
                    <a:lnTo>
                      <a:pt x="960" y="736"/>
                    </a:lnTo>
                    <a:lnTo>
                      <a:pt x="964" y="734"/>
                    </a:lnTo>
                    <a:lnTo>
                      <a:pt x="966" y="732"/>
                    </a:lnTo>
                    <a:lnTo>
                      <a:pt x="968" y="726"/>
                    </a:lnTo>
                    <a:lnTo>
                      <a:pt x="972" y="718"/>
                    </a:lnTo>
                    <a:lnTo>
                      <a:pt x="976" y="716"/>
                    </a:lnTo>
                    <a:lnTo>
                      <a:pt x="978" y="714"/>
                    </a:lnTo>
                    <a:lnTo>
                      <a:pt x="978" y="714"/>
                    </a:lnTo>
                    <a:lnTo>
                      <a:pt x="990" y="708"/>
                    </a:lnTo>
                    <a:lnTo>
                      <a:pt x="1004" y="700"/>
                    </a:lnTo>
                    <a:lnTo>
                      <a:pt x="1004" y="700"/>
                    </a:lnTo>
                    <a:lnTo>
                      <a:pt x="1030" y="684"/>
                    </a:lnTo>
                    <a:lnTo>
                      <a:pt x="1040" y="676"/>
                    </a:lnTo>
                    <a:lnTo>
                      <a:pt x="1046" y="668"/>
                    </a:lnTo>
                    <a:lnTo>
                      <a:pt x="1046" y="668"/>
                    </a:lnTo>
                    <a:lnTo>
                      <a:pt x="1046" y="664"/>
                    </a:lnTo>
                    <a:lnTo>
                      <a:pt x="1046" y="662"/>
                    </a:lnTo>
                    <a:lnTo>
                      <a:pt x="1042" y="654"/>
                    </a:lnTo>
                    <a:lnTo>
                      <a:pt x="1040" y="648"/>
                    </a:lnTo>
                    <a:lnTo>
                      <a:pt x="1040" y="644"/>
                    </a:lnTo>
                    <a:lnTo>
                      <a:pt x="1044" y="642"/>
                    </a:lnTo>
                    <a:lnTo>
                      <a:pt x="1044" y="642"/>
                    </a:lnTo>
                    <a:lnTo>
                      <a:pt x="1048" y="638"/>
                    </a:lnTo>
                    <a:lnTo>
                      <a:pt x="1048" y="634"/>
                    </a:lnTo>
                    <a:lnTo>
                      <a:pt x="1050" y="628"/>
                    </a:lnTo>
                    <a:lnTo>
                      <a:pt x="1050" y="622"/>
                    </a:lnTo>
                    <a:lnTo>
                      <a:pt x="1052" y="620"/>
                    </a:lnTo>
                    <a:lnTo>
                      <a:pt x="1054" y="620"/>
                    </a:lnTo>
                    <a:lnTo>
                      <a:pt x="1054" y="620"/>
                    </a:lnTo>
                    <a:lnTo>
                      <a:pt x="1064" y="614"/>
                    </a:lnTo>
                    <a:lnTo>
                      <a:pt x="1072" y="606"/>
                    </a:lnTo>
                    <a:lnTo>
                      <a:pt x="1072" y="606"/>
                    </a:lnTo>
                    <a:lnTo>
                      <a:pt x="1076" y="602"/>
                    </a:lnTo>
                    <a:lnTo>
                      <a:pt x="1082" y="602"/>
                    </a:lnTo>
                    <a:lnTo>
                      <a:pt x="1090" y="602"/>
                    </a:lnTo>
                    <a:lnTo>
                      <a:pt x="1100" y="602"/>
                    </a:lnTo>
                    <a:lnTo>
                      <a:pt x="1100" y="602"/>
                    </a:lnTo>
                    <a:lnTo>
                      <a:pt x="1110" y="602"/>
                    </a:lnTo>
                    <a:lnTo>
                      <a:pt x="1120" y="604"/>
                    </a:lnTo>
                    <a:lnTo>
                      <a:pt x="1138" y="612"/>
                    </a:lnTo>
                    <a:lnTo>
                      <a:pt x="1138" y="612"/>
                    </a:lnTo>
                    <a:lnTo>
                      <a:pt x="1144" y="616"/>
                    </a:lnTo>
                    <a:lnTo>
                      <a:pt x="1146" y="622"/>
                    </a:lnTo>
                    <a:lnTo>
                      <a:pt x="1146" y="632"/>
                    </a:lnTo>
                    <a:lnTo>
                      <a:pt x="1146" y="632"/>
                    </a:lnTo>
                    <a:lnTo>
                      <a:pt x="1146" y="642"/>
                    </a:lnTo>
                    <a:lnTo>
                      <a:pt x="1146" y="644"/>
                    </a:lnTo>
                    <a:lnTo>
                      <a:pt x="1142" y="642"/>
                    </a:lnTo>
                    <a:lnTo>
                      <a:pt x="1142" y="642"/>
                    </a:lnTo>
                    <a:lnTo>
                      <a:pt x="1138" y="642"/>
                    </a:lnTo>
                    <a:lnTo>
                      <a:pt x="1134" y="642"/>
                    </a:lnTo>
                    <a:lnTo>
                      <a:pt x="1130" y="648"/>
                    </a:lnTo>
                    <a:lnTo>
                      <a:pt x="1126" y="654"/>
                    </a:lnTo>
                    <a:lnTo>
                      <a:pt x="1126" y="654"/>
                    </a:lnTo>
                    <a:lnTo>
                      <a:pt x="1122" y="664"/>
                    </a:lnTo>
                    <a:lnTo>
                      <a:pt x="1116" y="672"/>
                    </a:lnTo>
                    <a:lnTo>
                      <a:pt x="1106" y="680"/>
                    </a:lnTo>
                    <a:lnTo>
                      <a:pt x="1100" y="682"/>
                    </a:lnTo>
                    <a:lnTo>
                      <a:pt x="1100" y="682"/>
                    </a:lnTo>
                    <a:lnTo>
                      <a:pt x="1094" y="684"/>
                    </a:lnTo>
                    <a:lnTo>
                      <a:pt x="1090" y="688"/>
                    </a:lnTo>
                    <a:lnTo>
                      <a:pt x="1088" y="692"/>
                    </a:lnTo>
                    <a:lnTo>
                      <a:pt x="1084" y="694"/>
                    </a:lnTo>
                    <a:lnTo>
                      <a:pt x="1084" y="694"/>
                    </a:lnTo>
                    <a:lnTo>
                      <a:pt x="1078" y="696"/>
                    </a:lnTo>
                    <a:lnTo>
                      <a:pt x="1072" y="700"/>
                    </a:lnTo>
                    <a:lnTo>
                      <a:pt x="1070" y="704"/>
                    </a:lnTo>
                    <a:lnTo>
                      <a:pt x="1068" y="710"/>
                    </a:lnTo>
                    <a:lnTo>
                      <a:pt x="1068" y="710"/>
                    </a:lnTo>
                    <a:lnTo>
                      <a:pt x="1066" y="714"/>
                    </a:lnTo>
                    <a:lnTo>
                      <a:pt x="1062" y="718"/>
                    </a:lnTo>
                    <a:lnTo>
                      <a:pt x="1056" y="718"/>
                    </a:lnTo>
                    <a:lnTo>
                      <a:pt x="1050" y="718"/>
                    </a:lnTo>
                    <a:lnTo>
                      <a:pt x="1050" y="718"/>
                    </a:lnTo>
                    <a:lnTo>
                      <a:pt x="1048" y="720"/>
                    </a:lnTo>
                    <a:lnTo>
                      <a:pt x="1046" y="720"/>
                    </a:lnTo>
                    <a:lnTo>
                      <a:pt x="1042" y="726"/>
                    </a:lnTo>
                    <a:lnTo>
                      <a:pt x="1040" y="732"/>
                    </a:lnTo>
                    <a:lnTo>
                      <a:pt x="1038" y="736"/>
                    </a:lnTo>
                    <a:lnTo>
                      <a:pt x="1038" y="736"/>
                    </a:lnTo>
                    <a:lnTo>
                      <a:pt x="1034" y="740"/>
                    </a:lnTo>
                    <a:lnTo>
                      <a:pt x="1034" y="742"/>
                    </a:lnTo>
                    <a:lnTo>
                      <a:pt x="1034" y="746"/>
                    </a:lnTo>
                    <a:lnTo>
                      <a:pt x="1038" y="752"/>
                    </a:lnTo>
                    <a:lnTo>
                      <a:pt x="1038" y="752"/>
                    </a:lnTo>
                    <a:lnTo>
                      <a:pt x="1040" y="758"/>
                    </a:lnTo>
                    <a:lnTo>
                      <a:pt x="1042" y="762"/>
                    </a:lnTo>
                    <a:lnTo>
                      <a:pt x="1040" y="766"/>
                    </a:lnTo>
                    <a:lnTo>
                      <a:pt x="1042" y="770"/>
                    </a:lnTo>
                    <a:lnTo>
                      <a:pt x="1042" y="770"/>
                    </a:lnTo>
                    <a:lnTo>
                      <a:pt x="1046" y="784"/>
                    </a:lnTo>
                    <a:lnTo>
                      <a:pt x="1048" y="792"/>
                    </a:lnTo>
                    <a:lnTo>
                      <a:pt x="1046" y="802"/>
                    </a:lnTo>
                    <a:lnTo>
                      <a:pt x="1046" y="802"/>
                    </a:lnTo>
                    <a:lnTo>
                      <a:pt x="1038" y="822"/>
                    </a:lnTo>
                    <a:lnTo>
                      <a:pt x="1036" y="828"/>
                    </a:lnTo>
                    <a:lnTo>
                      <a:pt x="1038" y="830"/>
                    </a:lnTo>
                    <a:lnTo>
                      <a:pt x="1038" y="830"/>
                    </a:lnTo>
                    <a:lnTo>
                      <a:pt x="1038" y="830"/>
                    </a:lnTo>
                    <a:lnTo>
                      <a:pt x="1044" y="830"/>
                    </a:lnTo>
                    <a:lnTo>
                      <a:pt x="1050" y="834"/>
                    </a:lnTo>
                    <a:lnTo>
                      <a:pt x="1058" y="838"/>
                    </a:lnTo>
                    <a:lnTo>
                      <a:pt x="1064" y="840"/>
                    </a:lnTo>
                    <a:lnTo>
                      <a:pt x="1064" y="840"/>
                    </a:lnTo>
                    <a:lnTo>
                      <a:pt x="1070" y="842"/>
                    </a:lnTo>
                    <a:lnTo>
                      <a:pt x="1072" y="844"/>
                    </a:lnTo>
                    <a:lnTo>
                      <a:pt x="1076" y="848"/>
                    </a:lnTo>
                    <a:lnTo>
                      <a:pt x="1080" y="848"/>
                    </a:lnTo>
                    <a:lnTo>
                      <a:pt x="1080" y="848"/>
                    </a:lnTo>
                    <a:lnTo>
                      <a:pt x="1086" y="848"/>
                    </a:lnTo>
                    <a:lnTo>
                      <a:pt x="1090" y="852"/>
                    </a:lnTo>
                    <a:lnTo>
                      <a:pt x="1098" y="854"/>
                    </a:lnTo>
                    <a:lnTo>
                      <a:pt x="1110" y="854"/>
                    </a:lnTo>
                    <a:lnTo>
                      <a:pt x="1110" y="854"/>
                    </a:lnTo>
                    <a:lnTo>
                      <a:pt x="1130" y="852"/>
                    </a:lnTo>
                    <a:lnTo>
                      <a:pt x="1154" y="844"/>
                    </a:lnTo>
                    <a:lnTo>
                      <a:pt x="1178" y="838"/>
                    </a:lnTo>
                    <a:lnTo>
                      <a:pt x="1196" y="836"/>
                    </a:lnTo>
                    <a:lnTo>
                      <a:pt x="1196" y="836"/>
                    </a:lnTo>
                    <a:lnTo>
                      <a:pt x="1208" y="836"/>
                    </a:lnTo>
                    <a:lnTo>
                      <a:pt x="1218" y="834"/>
                    </a:lnTo>
                    <a:lnTo>
                      <a:pt x="1230" y="828"/>
                    </a:lnTo>
                    <a:lnTo>
                      <a:pt x="1230" y="828"/>
                    </a:lnTo>
                    <a:lnTo>
                      <a:pt x="1234" y="828"/>
                    </a:lnTo>
                    <a:lnTo>
                      <a:pt x="1236" y="830"/>
                    </a:lnTo>
                    <a:lnTo>
                      <a:pt x="1240" y="834"/>
                    </a:lnTo>
                    <a:lnTo>
                      <a:pt x="1244" y="842"/>
                    </a:lnTo>
                    <a:lnTo>
                      <a:pt x="1248" y="846"/>
                    </a:lnTo>
                    <a:lnTo>
                      <a:pt x="1248" y="846"/>
                    </a:lnTo>
                    <a:lnTo>
                      <a:pt x="1254" y="848"/>
                    </a:lnTo>
                    <a:lnTo>
                      <a:pt x="1260" y="850"/>
                    </a:lnTo>
                    <a:lnTo>
                      <a:pt x="1268" y="850"/>
                    </a:lnTo>
                    <a:lnTo>
                      <a:pt x="1272" y="852"/>
                    </a:lnTo>
                    <a:lnTo>
                      <a:pt x="1272" y="852"/>
                    </a:lnTo>
                    <a:lnTo>
                      <a:pt x="1274" y="854"/>
                    </a:lnTo>
                    <a:lnTo>
                      <a:pt x="1270" y="856"/>
                    </a:lnTo>
                    <a:lnTo>
                      <a:pt x="1260" y="856"/>
                    </a:lnTo>
                    <a:lnTo>
                      <a:pt x="1260" y="856"/>
                    </a:lnTo>
                    <a:lnTo>
                      <a:pt x="1254" y="856"/>
                    </a:lnTo>
                    <a:lnTo>
                      <a:pt x="1248" y="858"/>
                    </a:lnTo>
                    <a:lnTo>
                      <a:pt x="1232" y="864"/>
                    </a:lnTo>
                    <a:lnTo>
                      <a:pt x="1232" y="864"/>
                    </a:lnTo>
                    <a:lnTo>
                      <a:pt x="1226" y="868"/>
                    </a:lnTo>
                    <a:lnTo>
                      <a:pt x="1222" y="872"/>
                    </a:lnTo>
                    <a:lnTo>
                      <a:pt x="1220" y="874"/>
                    </a:lnTo>
                    <a:lnTo>
                      <a:pt x="1214" y="878"/>
                    </a:lnTo>
                    <a:lnTo>
                      <a:pt x="1214" y="878"/>
                    </a:lnTo>
                    <a:lnTo>
                      <a:pt x="1202" y="878"/>
                    </a:lnTo>
                    <a:lnTo>
                      <a:pt x="1188" y="876"/>
                    </a:lnTo>
                    <a:lnTo>
                      <a:pt x="1174" y="872"/>
                    </a:lnTo>
                    <a:lnTo>
                      <a:pt x="1162" y="872"/>
                    </a:lnTo>
                    <a:lnTo>
                      <a:pt x="1162" y="872"/>
                    </a:lnTo>
                    <a:lnTo>
                      <a:pt x="1134" y="876"/>
                    </a:lnTo>
                    <a:lnTo>
                      <a:pt x="1120" y="878"/>
                    </a:lnTo>
                    <a:lnTo>
                      <a:pt x="1114" y="880"/>
                    </a:lnTo>
                    <a:lnTo>
                      <a:pt x="1112" y="882"/>
                    </a:lnTo>
                    <a:lnTo>
                      <a:pt x="1112" y="882"/>
                    </a:lnTo>
                    <a:lnTo>
                      <a:pt x="1104" y="886"/>
                    </a:lnTo>
                    <a:lnTo>
                      <a:pt x="1098" y="890"/>
                    </a:lnTo>
                    <a:lnTo>
                      <a:pt x="1094" y="894"/>
                    </a:lnTo>
                    <a:lnTo>
                      <a:pt x="1092" y="896"/>
                    </a:lnTo>
                    <a:lnTo>
                      <a:pt x="1094" y="898"/>
                    </a:lnTo>
                    <a:lnTo>
                      <a:pt x="1094" y="898"/>
                    </a:lnTo>
                    <a:lnTo>
                      <a:pt x="1098" y="902"/>
                    </a:lnTo>
                    <a:lnTo>
                      <a:pt x="1098" y="906"/>
                    </a:lnTo>
                    <a:lnTo>
                      <a:pt x="1098" y="910"/>
                    </a:lnTo>
                    <a:lnTo>
                      <a:pt x="1100" y="916"/>
                    </a:lnTo>
                    <a:lnTo>
                      <a:pt x="1100" y="916"/>
                    </a:lnTo>
                    <a:lnTo>
                      <a:pt x="1108" y="924"/>
                    </a:lnTo>
                    <a:lnTo>
                      <a:pt x="1112" y="924"/>
                    </a:lnTo>
                    <a:lnTo>
                      <a:pt x="1116" y="924"/>
                    </a:lnTo>
                    <a:lnTo>
                      <a:pt x="1116" y="924"/>
                    </a:lnTo>
                    <a:lnTo>
                      <a:pt x="1122" y="924"/>
                    </a:lnTo>
                    <a:lnTo>
                      <a:pt x="1126" y="926"/>
                    </a:lnTo>
                    <a:lnTo>
                      <a:pt x="1126" y="930"/>
                    </a:lnTo>
                    <a:lnTo>
                      <a:pt x="1122" y="936"/>
                    </a:lnTo>
                    <a:lnTo>
                      <a:pt x="1122" y="936"/>
                    </a:lnTo>
                    <a:lnTo>
                      <a:pt x="1118" y="942"/>
                    </a:lnTo>
                    <a:lnTo>
                      <a:pt x="1118" y="948"/>
                    </a:lnTo>
                    <a:lnTo>
                      <a:pt x="1118" y="954"/>
                    </a:lnTo>
                    <a:lnTo>
                      <a:pt x="1120" y="962"/>
                    </a:lnTo>
                    <a:lnTo>
                      <a:pt x="1120" y="962"/>
                    </a:lnTo>
                    <a:lnTo>
                      <a:pt x="1118" y="968"/>
                    </a:lnTo>
                    <a:lnTo>
                      <a:pt x="1116" y="970"/>
                    </a:lnTo>
                    <a:lnTo>
                      <a:pt x="1110" y="974"/>
                    </a:lnTo>
                    <a:lnTo>
                      <a:pt x="1104" y="974"/>
                    </a:lnTo>
                    <a:lnTo>
                      <a:pt x="1098" y="974"/>
                    </a:lnTo>
                    <a:lnTo>
                      <a:pt x="1098" y="974"/>
                    </a:lnTo>
                    <a:lnTo>
                      <a:pt x="1094" y="972"/>
                    </a:lnTo>
                    <a:lnTo>
                      <a:pt x="1090" y="970"/>
                    </a:lnTo>
                    <a:lnTo>
                      <a:pt x="1084" y="962"/>
                    </a:lnTo>
                    <a:lnTo>
                      <a:pt x="1074" y="946"/>
                    </a:lnTo>
                    <a:lnTo>
                      <a:pt x="1074" y="946"/>
                    </a:lnTo>
                    <a:lnTo>
                      <a:pt x="1072" y="944"/>
                    </a:lnTo>
                    <a:lnTo>
                      <a:pt x="1068" y="944"/>
                    </a:lnTo>
                    <a:lnTo>
                      <a:pt x="1062" y="948"/>
                    </a:lnTo>
                    <a:lnTo>
                      <a:pt x="1046" y="958"/>
                    </a:lnTo>
                    <a:lnTo>
                      <a:pt x="1046" y="958"/>
                    </a:lnTo>
                    <a:lnTo>
                      <a:pt x="1042" y="962"/>
                    </a:lnTo>
                    <a:lnTo>
                      <a:pt x="1040" y="968"/>
                    </a:lnTo>
                    <a:lnTo>
                      <a:pt x="1040" y="974"/>
                    </a:lnTo>
                    <a:lnTo>
                      <a:pt x="1036" y="980"/>
                    </a:lnTo>
                    <a:lnTo>
                      <a:pt x="1036" y="980"/>
                    </a:lnTo>
                    <a:lnTo>
                      <a:pt x="1032" y="984"/>
                    </a:lnTo>
                    <a:lnTo>
                      <a:pt x="1030" y="990"/>
                    </a:lnTo>
                    <a:lnTo>
                      <a:pt x="1028" y="996"/>
                    </a:lnTo>
                    <a:lnTo>
                      <a:pt x="1032" y="1004"/>
                    </a:lnTo>
                    <a:lnTo>
                      <a:pt x="1032" y="1004"/>
                    </a:lnTo>
                    <a:lnTo>
                      <a:pt x="1036" y="1014"/>
                    </a:lnTo>
                    <a:lnTo>
                      <a:pt x="1036" y="1022"/>
                    </a:lnTo>
                    <a:lnTo>
                      <a:pt x="1034" y="1030"/>
                    </a:lnTo>
                    <a:lnTo>
                      <a:pt x="1030" y="1036"/>
                    </a:lnTo>
                    <a:lnTo>
                      <a:pt x="1030" y="1036"/>
                    </a:lnTo>
                    <a:lnTo>
                      <a:pt x="1028" y="1040"/>
                    </a:lnTo>
                    <a:lnTo>
                      <a:pt x="1028" y="1042"/>
                    </a:lnTo>
                    <a:lnTo>
                      <a:pt x="1032" y="1044"/>
                    </a:lnTo>
                    <a:lnTo>
                      <a:pt x="1036" y="1048"/>
                    </a:lnTo>
                    <a:lnTo>
                      <a:pt x="1036" y="1048"/>
                    </a:lnTo>
                    <a:lnTo>
                      <a:pt x="1036" y="1050"/>
                    </a:lnTo>
                    <a:lnTo>
                      <a:pt x="1034" y="1052"/>
                    </a:lnTo>
                    <a:lnTo>
                      <a:pt x="1030" y="1054"/>
                    </a:lnTo>
                    <a:lnTo>
                      <a:pt x="1026" y="1058"/>
                    </a:lnTo>
                    <a:lnTo>
                      <a:pt x="1026" y="1060"/>
                    </a:lnTo>
                    <a:lnTo>
                      <a:pt x="1026" y="1062"/>
                    </a:lnTo>
                    <a:lnTo>
                      <a:pt x="1026" y="1062"/>
                    </a:lnTo>
                    <a:lnTo>
                      <a:pt x="1028" y="1066"/>
                    </a:lnTo>
                    <a:lnTo>
                      <a:pt x="1028" y="1066"/>
                    </a:lnTo>
                    <a:lnTo>
                      <a:pt x="1022" y="1068"/>
                    </a:lnTo>
                    <a:lnTo>
                      <a:pt x="1016" y="1066"/>
                    </a:lnTo>
                    <a:lnTo>
                      <a:pt x="1014" y="1066"/>
                    </a:lnTo>
                    <a:lnTo>
                      <a:pt x="1014" y="1062"/>
                    </a:lnTo>
                    <a:lnTo>
                      <a:pt x="1014" y="1062"/>
                    </a:lnTo>
                    <a:lnTo>
                      <a:pt x="1012" y="1060"/>
                    </a:lnTo>
                    <a:lnTo>
                      <a:pt x="1010" y="1058"/>
                    </a:lnTo>
                    <a:lnTo>
                      <a:pt x="1004" y="1058"/>
                    </a:lnTo>
                    <a:lnTo>
                      <a:pt x="998" y="1060"/>
                    </a:lnTo>
                    <a:lnTo>
                      <a:pt x="996" y="1062"/>
                    </a:lnTo>
                    <a:lnTo>
                      <a:pt x="996" y="1064"/>
                    </a:lnTo>
                    <a:lnTo>
                      <a:pt x="996" y="1064"/>
                    </a:lnTo>
                    <a:lnTo>
                      <a:pt x="994" y="1068"/>
                    </a:lnTo>
                    <a:lnTo>
                      <a:pt x="992" y="1072"/>
                    </a:lnTo>
                    <a:lnTo>
                      <a:pt x="986" y="1076"/>
                    </a:lnTo>
                    <a:lnTo>
                      <a:pt x="978" y="1078"/>
                    </a:lnTo>
                    <a:lnTo>
                      <a:pt x="978" y="1078"/>
                    </a:lnTo>
                    <a:lnTo>
                      <a:pt x="972" y="1076"/>
                    </a:lnTo>
                    <a:lnTo>
                      <a:pt x="968" y="1072"/>
                    </a:lnTo>
                    <a:lnTo>
                      <a:pt x="966" y="1066"/>
                    </a:lnTo>
                    <a:lnTo>
                      <a:pt x="966" y="1060"/>
                    </a:lnTo>
                    <a:lnTo>
                      <a:pt x="966" y="1060"/>
                    </a:lnTo>
                    <a:lnTo>
                      <a:pt x="964" y="1060"/>
                    </a:lnTo>
                    <a:lnTo>
                      <a:pt x="958" y="1060"/>
                    </a:lnTo>
                    <a:lnTo>
                      <a:pt x="940" y="1062"/>
                    </a:lnTo>
                    <a:lnTo>
                      <a:pt x="920" y="1070"/>
                    </a:lnTo>
                    <a:lnTo>
                      <a:pt x="912" y="1074"/>
                    </a:lnTo>
                    <a:lnTo>
                      <a:pt x="906" y="1078"/>
                    </a:lnTo>
                    <a:lnTo>
                      <a:pt x="906" y="1078"/>
                    </a:lnTo>
                    <a:lnTo>
                      <a:pt x="900" y="1082"/>
                    </a:lnTo>
                    <a:lnTo>
                      <a:pt x="894" y="1084"/>
                    </a:lnTo>
                    <a:lnTo>
                      <a:pt x="880" y="1088"/>
                    </a:lnTo>
                    <a:lnTo>
                      <a:pt x="870" y="1088"/>
                    </a:lnTo>
                    <a:lnTo>
                      <a:pt x="866" y="1090"/>
                    </a:lnTo>
                    <a:lnTo>
                      <a:pt x="864" y="1092"/>
                    </a:lnTo>
                    <a:lnTo>
                      <a:pt x="864" y="1092"/>
                    </a:lnTo>
                    <a:lnTo>
                      <a:pt x="862" y="1096"/>
                    </a:lnTo>
                    <a:lnTo>
                      <a:pt x="858" y="1098"/>
                    </a:lnTo>
                    <a:lnTo>
                      <a:pt x="856" y="1098"/>
                    </a:lnTo>
                    <a:lnTo>
                      <a:pt x="854" y="1096"/>
                    </a:lnTo>
                    <a:lnTo>
                      <a:pt x="854" y="1096"/>
                    </a:lnTo>
                    <a:lnTo>
                      <a:pt x="852" y="1092"/>
                    </a:lnTo>
                    <a:lnTo>
                      <a:pt x="850" y="1088"/>
                    </a:lnTo>
                    <a:lnTo>
                      <a:pt x="844" y="1086"/>
                    </a:lnTo>
                    <a:lnTo>
                      <a:pt x="838" y="1086"/>
                    </a:lnTo>
                    <a:lnTo>
                      <a:pt x="838" y="1086"/>
                    </a:lnTo>
                    <a:lnTo>
                      <a:pt x="834" y="1086"/>
                    </a:lnTo>
                    <a:lnTo>
                      <a:pt x="834" y="1084"/>
                    </a:lnTo>
                    <a:lnTo>
                      <a:pt x="836" y="1080"/>
                    </a:lnTo>
                    <a:lnTo>
                      <a:pt x="840" y="1076"/>
                    </a:lnTo>
                    <a:lnTo>
                      <a:pt x="840" y="1072"/>
                    </a:lnTo>
                    <a:lnTo>
                      <a:pt x="840" y="1070"/>
                    </a:lnTo>
                    <a:lnTo>
                      <a:pt x="840" y="1070"/>
                    </a:lnTo>
                    <a:lnTo>
                      <a:pt x="838" y="1070"/>
                    </a:lnTo>
                    <a:lnTo>
                      <a:pt x="836" y="1070"/>
                    </a:lnTo>
                    <a:lnTo>
                      <a:pt x="830" y="1074"/>
                    </a:lnTo>
                    <a:lnTo>
                      <a:pt x="824" y="1076"/>
                    </a:lnTo>
                    <a:lnTo>
                      <a:pt x="820" y="1078"/>
                    </a:lnTo>
                    <a:lnTo>
                      <a:pt x="816" y="1076"/>
                    </a:lnTo>
                    <a:lnTo>
                      <a:pt x="816" y="1076"/>
                    </a:lnTo>
                    <a:lnTo>
                      <a:pt x="812" y="1076"/>
                    </a:lnTo>
                    <a:lnTo>
                      <a:pt x="808" y="1078"/>
                    </a:lnTo>
                    <a:lnTo>
                      <a:pt x="800" y="1082"/>
                    </a:lnTo>
                    <a:lnTo>
                      <a:pt x="786" y="1094"/>
                    </a:lnTo>
                    <a:lnTo>
                      <a:pt x="786" y="1094"/>
                    </a:lnTo>
                    <a:lnTo>
                      <a:pt x="782" y="1096"/>
                    </a:lnTo>
                    <a:lnTo>
                      <a:pt x="778" y="1098"/>
                    </a:lnTo>
                    <a:lnTo>
                      <a:pt x="772" y="1096"/>
                    </a:lnTo>
                    <a:lnTo>
                      <a:pt x="770" y="1090"/>
                    </a:lnTo>
                    <a:lnTo>
                      <a:pt x="770" y="1088"/>
                    </a:lnTo>
                    <a:lnTo>
                      <a:pt x="772" y="1084"/>
                    </a:lnTo>
                    <a:lnTo>
                      <a:pt x="772" y="1084"/>
                    </a:lnTo>
                    <a:lnTo>
                      <a:pt x="774" y="1080"/>
                    </a:lnTo>
                    <a:lnTo>
                      <a:pt x="772" y="1076"/>
                    </a:lnTo>
                    <a:lnTo>
                      <a:pt x="768" y="1078"/>
                    </a:lnTo>
                    <a:lnTo>
                      <a:pt x="762" y="1080"/>
                    </a:lnTo>
                    <a:lnTo>
                      <a:pt x="762" y="1080"/>
                    </a:lnTo>
                    <a:lnTo>
                      <a:pt x="754" y="1080"/>
                    </a:lnTo>
                    <a:lnTo>
                      <a:pt x="748" y="1080"/>
                    </a:lnTo>
                    <a:lnTo>
                      <a:pt x="742" y="1076"/>
                    </a:lnTo>
                    <a:lnTo>
                      <a:pt x="742" y="1070"/>
                    </a:lnTo>
                    <a:lnTo>
                      <a:pt x="742" y="1070"/>
                    </a:lnTo>
                    <a:lnTo>
                      <a:pt x="742" y="1066"/>
                    </a:lnTo>
                    <a:lnTo>
                      <a:pt x="740" y="1064"/>
                    </a:lnTo>
                    <a:lnTo>
                      <a:pt x="736" y="1058"/>
                    </a:lnTo>
                    <a:lnTo>
                      <a:pt x="730" y="1054"/>
                    </a:lnTo>
                    <a:lnTo>
                      <a:pt x="728" y="1048"/>
                    </a:lnTo>
                    <a:lnTo>
                      <a:pt x="728" y="1048"/>
                    </a:lnTo>
                    <a:lnTo>
                      <a:pt x="730" y="1046"/>
                    </a:lnTo>
                    <a:lnTo>
                      <a:pt x="734" y="1046"/>
                    </a:lnTo>
                    <a:lnTo>
                      <a:pt x="744" y="1052"/>
                    </a:lnTo>
                    <a:lnTo>
                      <a:pt x="744" y="1052"/>
                    </a:lnTo>
                    <a:lnTo>
                      <a:pt x="748" y="1054"/>
                    </a:lnTo>
                    <a:lnTo>
                      <a:pt x="754" y="1056"/>
                    </a:lnTo>
                    <a:lnTo>
                      <a:pt x="760" y="1054"/>
                    </a:lnTo>
                    <a:lnTo>
                      <a:pt x="762" y="1052"/>
                    </a:lnTo>
                    <a:lnTo>
                      <a:pt x="762" y="1052"/>
                    </a:lnTo>
                    <a:lnTo>
                      <a:pt x="762" y="1046"/>
                    </a:lnTo>
                    <a:lnTo>
                      <a:pt x="760" y="1040"/>
                    </a:lnTo>
                    <a:lnTo>
                      <a:pt x="758" y="1034"/>
                    </a:lnTo>
                    <a:lnTo>
                      <a:pt x="756" y="1034"/>
                    </a:lnTo>
                    <a:lnTo>
                      <a:pt x="752" y="1034"/>
                    </a:lnTo>
                    <a:lnTo>
                      <a:pt x="752" y="1034"/>
                    </a:lnTo>
                    <a:lnTo>
                      <a:pt x="748" y="1036"/>
                    </a:lnTo>
                    <a:lnTo>
                      <a:pt x="744" y="1036"/>
                    </a:lnTo>
                    <a:lnTo>
                      <a:pt x="742" y="1036"/>
                    </a:lnTo>
                    <a:lnTo>
                      <a:pt x="740" y="1032"/>
                    </a:lnTo>
                    <a:lnTo>
                      <a:pt x="740" y="1032"/>
                    </a:lnTo>
                    <a:lnTo>
                      <a:pt x="740" y="1030"/>
                    </a:lnTo>
                    <a:lnTo>
                      <a:pt x="742" y="1026"/>
                    </a:lnTo>
                    <a:lnTo>
                      <a:pt x="748" y="1016"/>
                    </a:lnTo>
                    <a:lnTo>
                      <a:pt x="748" y="1016"/>
                    </a:lnTo>
                    <a:lnTo>
                      <a:pt x="752" y="1012"/>
                    </a:lnTo>
                    <a:lnTo>
                      <a:pt x="756" y="1010"/>
                    </a:lnTo>
                    <a:lnTo>
                      <a:pt x="762" y="1010"/>
                    </a:lnTo>
                    <a:lnTo>
                      <a:pt x="766" y="1006"/>
                    </a:lnTo>
                    <a:lnTo>
                      <a:pt x="766" y="1006"/>
                    </a:lnTo>
                    <a:lnTo>
                      <a:pt x="764" y="1002"/>
                    </a:lnTo>
                    <a:lnTo>
                      <a:pt x="760" y="998"/>
                    </a:lnTo>
                    <a:lnTo>
                      <a:pt x="752" y="994"/>
                    </a:lnTo>
                    <a:lnTo>
                      <a:pt x="752" y="994"/>
                    </a:lnTo>
                    <a:lnTo>
                      <a:pt x="750" y="990"/>
                    </a:lnTo>
                    <a:lnTo>
                      <a:pt x="748" y="984"/>
                    </a:lnTo>
                    <a:lnTo>
                      <a:pt x="748" y="980"/>
                    </a:lnTo>
                    <a:lnTo>
                      <a:pt x="752" y="974"/>
                    </a:lnTo>
                    <a:lnTo>
                      <a:pt x="752" y="974"/>
                    </a:lnTo>
                    <a:lnTo>
                      <a:pt x="754" y="970"/>
                    </a:lnTo>
                    <a:lnTo>
                      <a:pt x="756" y="962"/>
                    </a:lnTo>
                    <a:lnTo>
                      <a:pt x="756" y="956"/>
                    </a:lnTo>
                    <a:lnTo>
                      <a:pt x="754" y="952"/>
                    </a:lnTo>
                    <a:lnTo>
                      <a:pt x="754" y="952"/>
                    </a:lnTo>
                    <a:lnTo>
                      <a:pt x="750" y="950"/>
                    </a:lnTo>
                    <a:lnTo>
                      <a:pt x="744" y="952"/>
                    </a:lnTo>
                    <a:lnTo>
                      <a:pt x="738" y="956"/>
                    </a:lnTo>
                    <a:lnTo>
                      <a:pt x="736" y="958"/>
                    </a:lnTo>
                    <a:lnTo>
                      <a:pt x="734" y="962"/>
                    </a:lnTo>
                    <a:lnTo>
                      <a:pt x="734" y="962"/>
                    </a:lnTo>
                    <a:lnTo>
                      <a:pt x="734" y="966"/>
                    </a:lnTo>
                    <a:lnTo>
                      <a:pt x="732" y="968"/>
                    </a:lnTo>
                    <a:lnTo>
                      <a:pt x="728" y="970"/>
                    </a:lnTo>
                    <a:lnTo>
                      <a:pt x="722" y="970"/>
                    </a:lnTo>
                    <a:lnTo>
                      <a:pt x="718" y="970"/>
                    </a:lnTo>
                    <a:lnTo>
                      <a:pt x="718" y="970"/>
                    </a:lnTo>
                    <a:lnTo>
                      <a:pt x="718" y="972"/>
                    </a:lnTo>
                    <a:lnTo>
                      <a:pt x="720" y="976"/>
                    </a:lnTo>
                    <a:lnTo>
                      <a:pt x="722" y="980"/>
                    </a:lnTo>
                    <a:lnTo>
                      <a:pt x="720" y="982"/>
                    </a:lnTo>
                    <a:lnTo>
                      <a:pt x="720" y="982"/>
                    </a:lnTo>
                    <a:lnTo>
                      <a:pt x="718" y="984"/>
                    </a:lnTo>
                    <a:lnTo>
                      <a:pt x="716" y="984"/>
                    </a:lnTo>
                    <a:lnTo>
                      <a:pt x="712" y="980"/>
                    </a:lnTo>
                    <a:lnTo>
                      <a:pt x="710" y="976"/>
                    </a:lnTo>
                    <a:lnTo>
                      <a:pt x="704" y="974"/>
                    </a:lnTo>
                    <a:lnTo>
                      <a:pt x="704" y="974"/>
                    </a:lnTo>
                    <a:lnTo>
                      <a:pt x="702" y="974"/>
                    </a:lnTo>
                    <a:lnTo>
                      <a:pt x="698" y="976"/>
                    </a:lnTo>
                    <a:lnTo>
                      <a:pt x="696" y="982"/>
                    </a:lnTo>
                    <a:lnTo>
                      <a:pt x="690" y="994"/>
                    </a:lnTo>
                    <a:lnTo>
                      <a:pt x="690" y="994"/>
                    </a:lnTo>
                    <a:lnTo>
                      <a:pt x="688" y="1000"/>
                    </a:lnTo>
                    <a:lnTo>
                      <a:pt x="688" y="1008"/>
                    </a:lnTo>
                    <a:lnTo>
                      <a:pt x="690" y="1026"/>
                    </a:lnTo>
                    <a:lnTo>
                      <a:pt x="690" y="1026"/>
                    </a:lnTo>
                    <a:lnTo>
                      <a:pt x="692" y="1032"/>
                    </a:lnTo>
                    <a:lnTo>
                      <a:pt x="698" y="1038"/>
                    </a:lnTo>
                    <a:lnTo>
                      <a:pt x="700" y="1044"/>
                    </a:lnTo>
                    <a:lnTo>
                      <a:pt x="700" y="1050"/>
                    </a:lnTo>
                    <a:lnTo>
                      <a:pt x="700" y="1050"/>
                    </a:lnTo>
                    <a:lnTo>
                      <a:pt x="700" y="1052"/>
                    </a:lnTo>
                    <a:lnTo>
                      <a:pt x="702" y="1056"/>
                    </a:lnTo>
                    <a:lnTo>
                      <a:pt x="706" y="1062"/>
                    </a:lnTo>
                    <a:lnTo>
                      <a:pt x="710" y="1068"/>
                    </a:lnTo>
                    <a:lnTo>
                      <a:pt x="710" y="1072"/>
                    </a:lnTo>
                    <a:lnTo>
                      <a:pt x="710" y="1074"/>
                    </a:lnTo>
                    <a:lnTo>
                      <a:pt x="710" y="1074"/>
                    </a:lnTo>
                    <a:lnTo>
                      <a:pt x="708" y="1080"/>
                    </a:lnTo>
                    <a:lnTo>
                      <a:pt x="710" y="1084"/>
                    </a:lnTo>
                    <a:lnTo>
                      <a:pt x="716" y="1098"/>
                    </a:lnTo>
                    <a:lnTo>
                      <a:pt x="716" y="1098"/>
                    </a:lnTo>
                    <a:lnTo>
                      <a:pt x="718" y="1100"/>
                    </a:lnTo>
                    <a:lnTo>
                      <a:pt x="718" y="1102"/>
                    </a:lnTo>
                    <a:lnTo>
                      <a:pt x="714" y="1104"/>
                    </a:lnTo>
                    <a:lnTo>
                      <a:pt x="708" y="1106"/>
                    </a:lnTo>
                    <a:lnTo>
                      <a:pt x="706" y="1106"/>
                    </a:lnTo>
                    <a:lnTo>
                      <a:pt x="706" y="1108"/>
                    </a:lnTo>
                    <a:lnTo>
                      <a:pt x="706" y="1108"/>
                    </a:lnTo>
                    <a:lnTo>
                      <a:pt x="704" y="1110"/>
                    </a:lnTo>
                    <a:lnTo>
                      <a:pt x="702" y="1112"/>
                    </a:lnTo>
                    <a:lnTo>
                      <a:pt x="696" y="1110"/>
                    </a:lnTo>
                    <a:lnTo>
                      <a:pt x="684" y="1106"/>
                    </a:lnTo>
                    <a:lnTo>
                      <a:pt x="684" y="1106"/>
                    </a:lnTo>
                    <a:lnTo>
                      <a:pt x="680" y="1104"/>
                    </a:lnTo>
                    <a:lnTo>
                      <a:pt x="672" y="1104"/>
                    </a:lnTo>
                    <a:lnTo>
                      <a:pt x="666" y="1106"/>
                    </a:lnTo>
                    <a:lnTo>
                      <a:pt x="664" y="1108"/>
                    </a:lnTo>
                    <a:lnTo>
                      <a:pt x="664" y="1108"/>
                    </a:lnTo>
                    <a:lnTo>
                      <a:pt x="664" y="1116"/>
                    </a:lnTo>
                    <a:lnTo>
                      <a:pt x="660" y="1118"/>
                    </a:lnTo>
                    <a:lnTo>
                      <a:pt x="656" y="1118"/>
                    </a:lnTo>
                    <a:lnTo>
                      <a:pt x="656" y="1118"/>
                    </a:lnTo>
                    <a:lnTo>
                      <a:pt x="652" y="1116"/>
                    </a:lnTo>
                    <a:lnTo>
                      <a:pt x="646" y="1116"/>
                    </a:lnTo>
                    <a:lnTo>
                      <a:pt x="630" y="1118"/>
                    </a:lnTo>
                    <a:lnTo>
                      <a:pt x="630" y="1118"/>
                    </a:lnTo>
                    <a:lnTo>
                      <a:pt x="622" y="1122"/>
                    </a:lnTo>
                    <a:lnTo>
                      <a:pt x="618" y="1126"/>
                    </a:lnTo>
                    <a:lnTo>
                      <a:pt x="616" y="1132"/>
                    </a:lnTo>
                    <a:lnTo>
                      <a:pt x="618" y="1138"/>
                    </a:lnTo>
                    <a:lnTo>
                      <a:pt x="618" y="1138"/>
                    </a:lnTo>
                    <a:lnTo>
                      <a:pt x="618" y="1138"/>
                    </a:lnTo>
                    <a:lnTo>
                      <a:pt x="618" y="1140"/>
                    </a:lnTo>
                    <a:lnTo>
                      <a:pt x="614" y="1142"/>
                    </a:lnTo>
                    <a:lnTo>
                      <a:pt x="608" y="1142"/>
                    </a:lnTo>
                    <a:lnTo>
                      <a:pt x="606" y="1140"/>
                    </a:lnTo>
                    <a:lnTo>
                      <a:pt x="606" y="1138"/>
                    </a:lnTo>
                    <a:lnTo>
                      <a:pt x="606" y="1138"/>
                    </a:lnTo>
                    <a:lnTo>
                      <a:pt x="604" y="1136"/>
                    </a:lnTo>
                    <a:lnTo>
                      <a:pt x="602" y="1134"/>
                    </a:lnTo>
                    <a:lnTo>
                      <a:pt x="598" y="1136"/>
                    </a:lnTo>
                    <a:lnTo>
                      <a:pt x="594" y="1138"/>
                    </a:lnTo>
                    <a:lnTo>
                      <a:pt x="592" y="1144"/>
                    </a:lnTo>
                    <a:lnTo>
                      <a:pt x="592" y="1144"/>
                    </a:lnTo>
                    <a:lnTo>
                      <a:pt x="592" y="1148"/>
                    </a:lnTo>
                    <a:lnTo>
                      <a:pt x="590" y="1150"/>
                    </a:lnTo>
                    <a:lnTo>
                      <a:pt x="586" y="1154"/>
                    </a:lnTo>
                    <a:lnTo>
                      <a:pt x="582" y="1160"/>
                    </a:lnTo>
                    <a:lnTo>
                      <a:pt x="580" y="1162"/>
                    </a:lnTo>
                    <a:lnTo>
                      <a:pt x="580" y="1166"/>
                    </a:lnTo>
                    <a:lnTo>
                      <a:pt x="580" y="1166"/>
                    </a:lnTo>
                    <a:lnTo>
                      <a:pt x="578" y="1174"/>
                    </a:lnTo>
                    <a:lnTo>
                      <a:pt x="572" y="1182"/>
                    </a:lnTo>
                    <a:lnTo>
                      <a:pt x="566" y="1188"/>
                    </a:lnTo>
                    <a:lnTo>
                      <a:pt x="558" y="1192"/>
                    </a:lnTo>
                    <a:lnTo>
                      <a:pt x="558" y="1192"/>
                    </a:lnTo>
                    <a:lnTo>
                      <a:pt x="544" y="1200"/>
                    </a:lnTo>
                    <a:lnTo>
                      <a:pt x="538" y="1202"/>
                    </a:lnTo>
                    <a:lnTo>
                      <a:pt x="530" y="1202"/>
                    </a:lnTo>
                    <a:lnTo>
                      <a:pt x="530" y="1202"/>
                    </a:lnTo>
                    <a:lnTo>
                      <a:pt x="522" y="1204"/>
                    </a:lnTo>
                    <a:lnTo>
                      <a:pt x="518" y="1208"/>
                    </a:lnTo>
                    <a:lnTo>
                      <a:pt x="514" y="1216"/>
                    </a:lnTo>
                    <a:lnTo>
                      <a:pt x="514" y="1226"/>
                    </a:lnTo>
                    <a:lnTo>
                      <a:pt x="514" y="1226"/>
                    </a:lnTo>
                    <a:lnTo>
                      <a:pt x="514" y="1232"/>
                    </a:lnTo>
                    <a:lnTo>
                      <a:pt x="512" y="1236"/>
                    </a:lnTo>
                    <a:lnTo>
                      <a:pt x="510" y="1238"/>
                    </a:lnTo>
                    <a:lnTo>
                      <a:pt x="506" y="1242"/>
                    </a:lnTo>
                    <a:lnTo>
                      <a:pt x="496" y="1244"/>
                    </a:lnTo>
                    <a:lnTo>
                      <a:pt x="486" y="1244"/>
                    </a:lnTo>
                    <a:lnTo>
                      <a:pt x="486" y="1244"/>
                    </a:lnTo>
                    <a:lnTo>
                      <a:pt x="480" y="1246"/>
                    </a:lnTo>
                    <a:lnTo>
                      <a:pt x="476" y="1248"/>
                    </a:lnTo>
                    <a:lnTo>
                      <a:pt x="472" y="1254"/>
                    </a:lnTo>
                    <a:lnTo>
                      <a:pt x="470" y="1260"/>
                    </a:lnTo>
                    <a:lnTo>
                      <a:pt x="468" y="1264"/>
                    </a:lnTo>
                    <a:lnTo>
                      <a:pt x="468" y="1264"/>
                    </a:lnTo>
                    <a:lnTo>
                      <a:pt x="464" y="1266"/>
                    </a:lnTo>
                    <a:lnTo>
                      <a:pt x="460" y="1266"/>
                    </a:lnTo>
                    <a:lnTo>
                      <a:pt x="448" y="1264"/>
                    </a:lnTo>
                    <a:lnTo>
                      <a:pt x="438" y="1258"/>
                    </a:lnTo>
                    <a:lnTo>
                      <a:pt x="436" y="1256"/>
                    </a:lnTo>
                    <a:lnTo>
                      <a:pt x="434" y="1252"/>
                    </a:lnTo>
                    <a:lnTo>
                      <a:pt x="434" y="1252"/>
                    </a:lnTo>
                    <a:lnTo>
                      <a:pt x="432" y="1250"/>
                    </a:lnTo>
                    <a:lnTo>
                      <a:pt x="428" y="1250"/>
                    </a:lnTo>
                    <a:lnTo>
                      <a:pt x="420" y="1250"/>
                    </a:lnTo>
                    <a:lnTo>
                      <a:pt x="418" y="1252"/>
                    </a:lnTo>
                    <a:lnTo>
                      <a:pt x="416" y="1256"/>
                    </a:lnTo>
                    <a:lnTo>
                      <a:pt x="416" y="1260"/>
                    </a:lnTo>
                    <a:lnTo>
                      <a:pt x="418" y="1264"/>
                    </a:lnTo>
                    <a:lnTo>
                      <a:pt x="418" y="1264"/>
                    </a:lnTo>
                    <a:lnTo>
                      <a:pt x="422" y="1272"/>
                    </a:lnTo>
                    <a:lnTo>
                      <a:pt x="424" y="1280"/>
                    </a:lnTo>
                    <a:lnTo>
                      <a:pt x="424" y="1288"/>
                    </a:lnTo>
                    <a:lnTo>
                      <a:pt x="422" y="1292"/>
                    </a:lnTo>
                    <a:lnTo>
                      <a:pt x="422" y="1292"/>
                    </a:lnTo>
                    <a:lnTo>
                      <a:pt x="416" y="1292"/>
                    </a:lnTo>
                    <a:lnTo>
                      <a:pt x="410" y="1292"/>
                    </a:lnTo>
                    <a:lnTo>
                      <a:pt x="404" y="1290"/>
                    </a:lnTo>
                    <a:lnTo>
                      <a:pt x="400" y="1290"/>
                    </a:lnTo>
                    <a:lnTo>
                      <a:pt x="398" y="1290"/>
                    </a:lnTo>
                    <a:lnTo>
                      <a:pt x="398" y="1290"/>
                    </a:lnTo>
                    <a:lnTo>
                      <a:pt x="392" y="1292"/>
                    </a:lnTo>
                    <a:lnTo>
                      <a:pt x="390" y="1290"/>
                    </a:lnTo>
                    <a:lnTo>
                      <a:pt x="386" y="1286"/>
                    </a:lnTo>
                    <a:lnTo>
                      <a:pt x="380" y="1282"/>
                    </a:lnTo>
                    <a:lnTo>
                      <a:pt x="380" y="1282"/>
                    </a:lnTo>
                    <a:lnTo>
                      <a:pt x="374" y="1282"/>
                    </a:lnTo>
                    <a:lnTo>
                      <a:pt x="370" y="1284"/>
                    </a:lnTo>
                    <a:lnTo>
                      <a:pt x="364" y="1286"/>
                    </a:lnTo>
                    <a:lnTo>
                      <a:pt x="354" y="1286"/>
                    </a:lnTo>
                    <a:lnTo>
                      <a:pt x="354" y="1286"/>
                    </a:lnTo>
                    <a:lnTo>
                      <a:pt x="344" y="1286"/>
                    </a:lnTo>
                    <a:lnTo>
                      <a:pt x="338" y="1290"/>
                    </a:lnTo>
                    <a:lnTo>
                      <a:pt x="336" y="1294"/>
                    </a:lnTo>
                    <a:lnTo>
                      <a:pt x="338" y="1298"/>
                    </a:lnTo>
                    <a:lnTo>
                      <a:pt x="338" y="1298"/>
                    </a:lnTo>
                    <a:lnTo>
                      <a:pt x="340" y="1304"/>
                    </a:lnTo>
                    <a:lnTo>
                      <a:pt x="340" y="1308"/>
                    </a:lnTo>
                    <a:lnTo>
                      <a:pt x="338" y="1312"/>
                    </a:lnTo>
                    <a:lnTo>
                      <a:pt x="340" y="1316"/>
                    </a:lnTo>
                    <a:lnTo>
                      <a:pt x="340" y="1316"/>
                    </a:lnTo>
                    <a:lnTo>
                      <a:pt x="346" y="1318"/>
                    </a:lnTo>
                    <a:lnTo>
                      <a:pt x="354" y="1320"/>
                    </a:lnTo>
                    <a:lnTo>
                      <a:pt x="366" y="1324"/>
                    </a:lnTo>
                    <a:lnTo>
                      <a:pt x="376" y="1328"/>
                    </a:lnTo>
                    <a:lnTo>
                      <a:pt x="376" y="1328"/>
                    </a:lnTo>
                    <a:lnTo>
                      <a:pt x="386" y="1330"/>
                    </a:lnTo>
                    <a:lnTo>
                      <a:pt x="392" y="1332"/>
                    </a:lnTo>
                    <a:lnTo>
                      <a:pt x="396" y="1332"/>
                    </a:lnTo>
                    <a:lnTo>
                      <a:pt x="400" y="1334"/>
                    </a:lnTo>
                    <a:lnTo>
                      <a:pt x="400" y="1334"/>
                    </a:lnTo>
                    <a:lnTo>
                      <a:pt x="408" y="1338"/>
                    </a:lnTo>
                    <a:lnTo>
                      <a:pt x="408" y="1340"/>
                    </a:lnTo>
                    <a:lnTo>
                      <a:pt x="410" y="1346"/>
                    </a:lnTo>
                    <a:lnTo>
                      <a:pt x="410" y="1346"/>
                    </a:lnTo>
                    <a:lnTo>
                      <a:pt x="410" y="1354"/>
                    </a:lnTo>
                    <a:lnTo>
                      <a:pt x="416" y="1360"/>
                    </a:lnTo>
                    <a:lnTo>
                      <a:pt x="422" y="1366"/>
                    </a:lnTo>
                    <a:lnTo>
                      <a:pt x="430" y="1370"/>
                    </a:lnTo>
                    <a:lnTo>
                      <a:pt x="430" y="1370"/>
                    </a:lnTo>
                    <a:lnTo>
                      <a:pt x="434" y="1370"/>
                    </a:lnTo>
                    <a:lnTo>
                      <a:pt x="436" y="1372"/>
                    </a:lnTo>
                    <a:lnTo>
                      <a:pt x="438" y="1378"/>
                    </a:lnTo>
                    <a:lnTo>
                      <a:pt x="438" y="1384"/>
                    </a:lnTo>
                    <a:lnTo>
                      <a:pt x="438" y="1390"/>
                    </a:lnTo>
                    <a:lnTo>
                      <a:pt x="438" y="1390"/>
                    </a:lnTo>
                    <a:lnTo>
                      <a:pt x="438" y="1398"/>
                    </a:lnTo>
                    <a:lnTo>
                      <a:pt x="436" y="1406"/>
                    </a:lnTo>
                    <a:lnTo>
                      <a:pt x="434" y="1414"/>
                    </a:lnTo>
                    <a:lnTo>
                      <a:pt x="434" y="1424"/>
                    </a:lnTo>
                    <a:lnTo>
                      <a:pt x="434" y="1424"/>
                    </a:lnTo>
                    <a:lnTo>
                      <a:pt x="434" y="1434"/>
                    </a:lnTo>
                    <a:lnTo>
                      <a:pt x="430" y="1450"/>
                    </a:lnTo>
                    <a:lnTo>
                      <a:pt x="426" y="1464"/>
                    </a:lnTo>
                    <a:lnTo>
                      <a:pt x="424" y="1470"/>
                    </a:lnTo>
                    <a:lnTo>
                      <a:pt x="422" y="1472"/>
                    </a:lnTo>
                    <a:lnTo>
                      <a:pt x="422" y="1472"/>
                    </a:lnTo>
                    <a:lnTo>
                      <a:pt x="414" y="1472"/>
                    </a:lnTo>
                    <a:lnTo>
                      <a:pt x="400" y="1470"/>
                    </a:lnTo>
                    <a:lnTo>
                      <a:pt x="386" y="1468"/>
                    </a:lnTo>
                    <a:lnTo>
                      <a:pt x="372" y="1468"/>
                    </a:lnTo>
                    <a:lnTo>
                      <a:pt x="372" y="1468"/>
                    </a:lnTo>
                    <a:lnTo>
                      <a:pt x="354" y="1468"/>
                    </a:lnTo>
                    <a:lnTo>
                      <a:pt x="328" y="1468"/>
                    </a:lnTo>
                    <a:lnTo>
                      <a:pt x="302" y="1466"/>
                    </a:lnTo>
                    <a:lnTo>
                      <a:pt x="282" y="1466"/>
                    </a:lnTo>
                    <a:lnTo>
                      <a:pt x="282" y="1466"/>
                    </a:lnTo>
                    <a:lnTo>
                      <a:pt x="270" y="1466"/>
                    </a:lnTo>
                    <a:lnTo>
                      <a:pt x="262" y="1464"/>
                    </a:lnTo>
                    <a:lnTo>
                      <a:pt x="256" y="1460"/>
                    </a:lnTo>
                    <a:lnTo>
                      <a:pt x="250" y="1458"/>
                    </a:lnTo>
                    <a:lnTo>
                      <a:pt x="250" y="1458"/>
                    </a:lnTo>
                    <a:lnTo>
                      <a:pt x="246" y="1458"/>
                    </a:lnTo>
                    <a:lnTo>
                      <a:pt x="244" y="1460"/>
                    </a:lnTo>
                    <a:lnTo>
                      <a:pt x="240" y="1466"/>
                    </a:lnTo>
                    <a:lnTo>
                      <a:pt x="236" y="1470"/>
                    </a:lnTo>
                    <a:lnTo>
                      <a:pt x="232" y="1472"/>
                    </a:lnTo>
                    <a:lnTo>
                      <a:pt x="226" y="1472"/>
                    </a:lnTo>
                    <a:lnTo>
                      <a:pt x="226" y="1472"/>
                    </a:lnTo>
                    <a:lnTo>
                      <a:pt x="218" y="1474"/>
                    </a:lnTo>
                    <a:lnTo>
                      <a:pt x="214" y="1476"/>
                    </a:lnTo>
                    <a:lnTo>
                      <a:pt x="214" y="1478"/>
                    </a:lnTo>
                    <a:lnTo>
                      <a:pt x="214" y="1482"/>
                    </a:lnTo>
                    <a:lnTo>
                      <a:pt x="214" y="1486"/>
                    </a:lnTo>
                    <a:lnTo>
                      <a:pt x="220" y="1492"/>
                    </a:lnTo>
                    <a:lnTo>
                      <a:pt x="220" y="1492"/>
                    </a:lnTo>
                    <a:lnTo>
                      <a:pt x="224" y="1496"/>
                    </a:lnTo>
                    <a:lnTo>
                      <a:pt x="226" y="1502"/>
                    </a:lnTo>
                    <a:lnTo>
                      <a:pt x="226" y="1514"/>
                    </a:lnTo>
                    <a:lnTo>
                      <a:pt x="224" y="1528"/>
                    </a:lnTo>
                    <a:lnTo>
                      <a:pt x="226" y="1534"/>
                    </a:lnTo>
                    <a:lnTo>
                      <a:pt x="226" y="1538"/>
                    </a:lnTo>
                    <a:lnTo>
                      <a:pt x="226" y="1538"/>
                    </a:lnTo>
                    <a:lnTo>
                      <a:pt x="228" y="1542"/>
                    </a:lnTo>
                    <a:lnTo>
                      <a:pt x="228" y="1550"/>
                    </a:lnTo>
                    <a:lnTo>
                      <a:pt x="224" y="1568"/>
                    </a:lnTo>
                    <a:lnTo>
                      <a:pt x="218" y="1588"/>
                    </a:lnTo>
                    <a:lnTo>
                      <a:pt x="214" y="1596"/>
                    </a:lnTo>
                    <a:lnTo>
                      <a:pt x="210" y="1602"/>
                    </a:lnTo>
                    <a:lnTo>
                      <a:pt x="210" y="1602"/>
                    </a:lnTo>
                    <a:lnTo>
                      <a:pt x="206" y="1610"/>
                    </a:lnTo>
                    <a:lnTo>
                      <a:pt x="206" y="1614"/>
                    </a:lnTo>
                    <a:lnTo>
                      <a:pt x="206" y="1616"/>
                    </a:lnTo>
                    <a:lnTo>
                      <a:pt x="212" y="1620"/>
                    </a:lnTo>
                    <a:lnTo>
                      <a:pt x="220" y="1626"/>
                    </a:lnTo>
                    <a:lnTo>
                      <a:pt x="220" y="1626"/>
                    </a:lnTo>
                    <a:lnTo>
                      <a:pt x="224" y="1630"/>
                    </a:lnTo>
                    <a:lnTo>
                      <a:pt x="226" y="1636"/>
                    </a:lnTo>
                    <a:lnTo>
                      <a:pt x="226" y="1650"/>
                    </a:lnTo>
                    <a:lnTo>
                      <a:pt x="224" y="1672"/>
                    </a:lnTo>
                    <a:lnTo>
                      <a:pt x="224" y="1672"/>
                    </a:lnTo>
                    <a:lnTo>
                      <a:pt x="226" y="1676"/>
                    </a:lnTo>
                    <a:lnTo>
                      <a:pt x="230" y="1678"/>
                    </a:lnTo>
                    <a:lnTo>
                      <a:pt x="244" y="1678"/>
                    </a:lnTo>
                    <a:lnTo>
                      <a:pt x="244" y="1678"/>
                    </a:lnTo>
                    <a:lnTo>
                      <a:pt x="254" y="1676"/>
                    </a:lnTo>
                    <a:lnTo>
                      <a:pt x="262" y="1674"/>
                    </a:lnTo>
                    <a:lnTo>
                      <a:pt x="272" y="1672"/>
                    </a:lnTo>
                    <a:lnTo>
                      <a:pt x="280" y="1674"/>
                    </a:lnTo>
                    <a:lnTo>
                      <a:pt x="280" y="1674"/>
                    </a:lnTo>
                    <a:lnTo>
                      <a:pt x="284" y="1678"/>
                    </a:lnTo>
                    <a:lnTo>
                      <a:pt x="288" y="1682"/>
                    </a:lnTo>
                    <a:lnTo>
                      <a:pt x="296" y="1692"/>
                    </a:lnTo>
                    <a:lnTo>
                      <a:pt x="304" y="1702"/>
                    </a:lnTo>
                    <a:lnTo>
                      <a:pt x="308" y="1706"/>
                    </a:lnTo>
                    <a:lnTo>
                      <a:pt x="314" y="1706"/>
                    </a:lnTo>
                    <a:lnTo>
                      <a:pt x="314" y="1706"/>
                    </a:lnTo>
                    <a:lnTo>
                      <a:pt x="318" y="1704"/>
                    </a:lnTo>
                    <a:lnTo>
                      <a:pt x="318" y="1702"/>
                    </a:lnTo>
                    <a:lnTo>
                      <a:pt x="318" y="1700"/>
                    </a:lnTo>
                    <a:lnTo>
                      <a:pt x="320" y="1698"/>
                    </a:lnTo>
                    <a:lnTo>
                      <a:pt x="320" y="1698"/>
                    </a:lnTo>
                    <a:lnTo>
                      <a:pt x="324" y="1696"/>
                    </a:lnTo>
                    <a:lnTo>
                      <a:pt x="326" y="1696"/>
                    </a:lnTo>
                    <a:lnTo>
                      <a:pt x="336" y="1696"/>
                    </a:lnTo>
                    <a:lnTo>
                      <a:pt x="336" y="1696"/>
                    </a:lnTo>
                    <a:lnTo>
                      <a:pt x="340" y="1694"/>
                    </a:lnTo>
                    <a:lnTo>
                      <a:pt x="346" y="1692"/>
                    </a:lnTo>
                    <a:lnTo>
                      <a:pt x="352" y="1688"/>
                    </a:lnTo>
                    <a:lnTo>
                      <a:pt x="362" y="1686"/>
                    </a:lnTo>
                    <a:lnTo>
                      <a:pt x="362" y="1686"/>
                    </a:lnTo>
                    <a:lnTo>
                      <a:pt x="396" y="1686"/>
                    </a:lnTo>
                    <a:lnTo>
                      <a:pt x="396" y="1686"/>
                    </a:lnTo>
                    <a:lnTo>
                      <a:pt x="402" y="1686"/>
                    </a:lnTo>
                    <a:lnTo>
                      <a:pt x="408" y="1684"/>
                    </a:lnTo>
                    <a:lnTo>
                      <a:pt x="412" y="1680"/>
                    </a:lnTo>
                    <a:lnTo>
                      <a:pt x="416" y="1676"/>
                    </a:lnTo>
                    <a:lnTo>
                      <a:pt x="416" y="1676"/>
                    </a:lnTo>
                    <a:lnTo>
                      <a:pt x="418" y="1670"/>
                    </a:lnTo>
                    <a:lnTo>
                      <a:pt x="422" y="1666"/>
                    </a:lnTo>
                    <a:lnTo>
                      <a:pt x="430" y="1664"/>
                    </a:lnTo>
                    <a:lnTo>
                      <a:pt x="436" y="1662"/>
                    </a:lnTo>
                    <a:lnTo>
                      <a:pt x="436" y="1662"/>
                    </a:lnTo>
                    <a:lnTo>
                      <a:pt x="442" y="1658"/>
                    </a:lnTo>
                    <a:lnTo>
                      <a:pt x="446" y="1654"/>
                    </a:lnTo>
                    <a:lnTo>
                      <a:pt x="446" y="1642"/>
                    </a:lnTo>
                    <a:lnTo>
                      <a:pt x="446" y="1642"/>
                    </a:lnTo>
                    <a:lnTo>
                      <a:pt x="450" y="1636"/>
                    </a:lnTo>
                    <a:lnTo>
                      <a:pt x="456" y="1630"/>
                    </a:lnTo>
                    <a:lnTo>
                      <a:pt x="464" y="1626"/>
                    </a:lnTo>
                    <a:lnTo>
                      <a:pt x="466" y="1620"/>
                    </a:lnTo>
                    <a:lnTo>
                      <a:pt x="466" y="1620"/>
                    </a:lnTo>
                    <a:lnTo>
                      <a:pt x="466" y="1614"/>
                    </a:lnTo>
                    <a:lnTo>
                      <a:pt x="464" y="1606"/>
                    </a:lnTo>
                    <a:lnTo>
                      <a:pt x="462" y="1594"/>
                    </a:lnTo>
                    <a:lnTo>
                      <a:pt x="464" y="1588"/>
                    </a:lnTo>
                    <a:lnTo>
                      <a:pt x="468" y="1582"/>
                    </a:lnTo>
                    <a:lnTo>
                      <a:pt x="468" y="1582"/>
                    </a:lnTo>
                    <a:lnTo>
                      <a:pt x="476" y="1572"/>
                    </a:lnTo>
                    <a:lnTo>
                      <a:pt x="482" y="1566"/>
                    </a:lnTo>
                    <a:lnTo>
                      <a:pt x="488" y="1560"/>
                    </a:lnTo>
                    <a:lnTo>
                      <a:pt x="490" y="1554"/>
                    </a:lnTo>
                    <a:lnTo>
                      <a:pt x="490" y="1554"/>
                    </a:lnTo>
                    <a:lnTo>
                      <a:pt x="492" y="1550"/>
                    </a:lnTo>
                    <a:lnTo>
                      <a:pt x="498" y="1546"/>
                    </a:lnTo>
                    <a:lnTo>
                      <a:pt x="506" y="1542"/>
                    </a:lnTo>
                    <a:lnTo>
                      <a:pt x="514" y="1542"/>
                    </a:lnTo>
                    <a:lnTo>
                      <a:pt x="514" y="1542"/>
                    </a:lnTo>
                    <a:lnTo>
                      <a:pt x="524" y="1538"/>
                    </a:lnTo>
                    <a:lnTo>
                      <a:pt x="530" y="1534"/>
                    </a:lnTo>
                    <a:lnTo>
                      <a:pt x="538" y="1530"/>
                    </a:lnTo>
                    <a:lnTo>
                      <a:pt x="544" y="1526"/>
                    </a:lnTo>
                    <a:lnTo>
                      <a:pt x="544" y="1526"/>
                    </a:lnTo>
                    <a:lnTo>
                      <a:pt x="552" y="1520"/>
                    </a:lnTo>
                    <a:lnTo>
                      <a:pt x="556" y="1514"/>
                    </a:lnTo>
                    <a:lnTo>
                      <a:pt x="556" y="1506"/>
                    </a:lnTo>
                    <a:lnTo>
                      <a:pt x="554" y="1496"/>
                    </a:lnTo>
                    <a:lnTo>
                      <a:pt x="554" y="1496"/>
                    </a:lnTo>
                    <a:lnTo>
                      <a:pt x="554" y="1490"/>
                    </a:lnTo>
                    <a:lnTo>
                      <a:pt x="554" y="1486"/>
                    </a:lnTo>
                    <a:lnTo>
                      <a:pt x="556" y="1480"/>
                    </a:lnTo>
                    <a:lnTo>
                      <a:pt x="558" y="1478"/>
                    </a:lnTo>
                    <a:lnTo>
                      <a:pt x="568" y="1472"/>
                    </a:lnTo>
                    <a:lnTo>
                      <a:pt x="576" y="1468"/>
                    </a:lnTo>
                    <a:lnTo>
                      <a:pt x="576" y="1468"/>
                    </a:lnTo>
                    <a:lnTo>
                      <a:pt x="590" y="1468"/>
                    </a:lnTo>
                    <a:lnTo>
                      <a:pt x="604" y="1472"/>
                    </a:lnTo>
                    <a:lnTo>
                      <a:pt x="618" y="1476"/>
                    </a:lnTo>
                    <a:lnTo>
                      <a:pt x="626" y="1480"/>
                    </a:lnTo>
                    <a:lnTo>
                      <a:pt x="626" y="1480"/>
                    </a:lnTo>
                    <a:lnTo>
                      <a:pt x="634" y="1482"/>
                    </a:lnTo>
                    <a:lnTo>
                      <a:pt x="640" y="1482"/>
                    </a:lnTo>
                    <a:lnTo>
                      <a:pt x="648" y="1478"/>
                    </a:lnTo>
                    <a:lnTo>
                      <a:pt x="658" y="1470"/>
                    </a:lnTo>
                    <a:lnTo>
                      <a:pt x="658" y="1470"/>
                    </a:lnTo>
                    <a:lnTo>
                      <a:pt x="668" y="1462"/>
                    </a:lnTo>
                    <a:lnTo>
                      <a:pt x="676" y="1458"/>
                    </a:lnTo>
                    <a:lnTo>
                      <a:pt x="682" y="1456"/>
                    </a:lnTo>
                    <a:lnTo>
                      <a:pt x="688" y="1454"/>
                    </a:lnTo>
                    <a:lnTo>
                      <a:pt x="688" y="1454"/>
                    </a:lnTo>
                    <a:lnTo>
                      <a:pt x="694" y="1450"/>
                    </a:lnTo>
                    <a:lnTo>
                      <a:pt x="696" y="1446"/>
                    </a:lnTo>
                    <a:lnTo>
                      <a:pt x="700" y="1442"/>
                    </a:lnTo>
                    <a:lnTo>
                      <a:pt x="708" y="1438"/>
                    </a:lnTo>
                    <a:lnTo>
                      <a:pt x="708" y="1438"/>
                    </a:lnTo>
                    <a:lnTo>
                      <a:pt x="712" y="1438"/>
                    </a:lnTo>
                    <a:lnTo>
                      <a:pt x="718" y="1438"/>
                    </a:lnTo>
                    <a:lnTo>
                      <a:pt x="730" y="1442"/>
                    </a:lnTo>
                    <a:lnTo>
                      <a:pt x="740" y="1448"/>
                    </a:lnTo>
                    <a:lnTo>
                      <a:pt x="746" y="1454"/>
                    </a:lnTo>
                    <a:lnTo>
                      <a:pt x="746" y="1454"/>
                    </a:lnTo>
                    <a:lnTo>
                      <a:pt x="752" y="1462"/>
                    </a:lnTo>
                    <a:lnTo>
                      <a:pt x="754" y="1470"/>
                    </a:lnTo>
                    <a:lnTo>
                      <a:pt x="754" y="1470"/>
                    </a:lnTo>
                    <a:lnTo>
                      <a:pt x="756" y="1476"/>
                    </a:lnTo>
                    <a:lnTo>
                      <a:pt x="760" y="1484"/>
                    </a:lnTo>
                    <a:lnTo>
                      <a:pt x="768" y="1494"/>
                    </a:lnTo>
                    <a:lnTo>
                      <a:pt x="780" y="1504"/>
                    </a:lnTo>
                    <a:lnTo>
                      <a:pt x="780" y="1504"/>
                    </a:lnTo>
                    <a:lnTo>
                      <a:pt x="792" y="1512"/>
                    </a:lnTo>
                    <a:lnTo>
                      <a:pt x="802" y="1522"/>
                    </a:lnTo>
                    <a:lnTo>
                      <a:pt x="810" y="1530"/>
                    </a:lnTo>
                    <a:lnTo>
                      <a:pt x="818" y="1536"/>
                    </a:lnTo>
                    <a:lnTo>
                      <a:pt x="818" y="1536"/>
                    </a:lnTo>
                    <a:lnTo>
                      <a:pt x="824" y="1538"/>
                    </a:lnTo>
                    <a:lnTo>
                      <a:pt x="832" y="1540"/>
                    </a:lnTo>
                    <a:lnTo>
                      <a:pt x="838" y="1542"/>
                    </a:lnTo>
                    <a:lnTo>
                      <a:pt x="844" y="1546"/>
                    </a:lnTo>
                    <a:lnTo>
                      <a:pt x="844" y="1546"/>
                    </a:lnTo>
                    <a:lnTo>
                      <a:pt x="848" y="1552"/>
                    </a:lnTo>
                    <a:lnTo>
                      <a:pt x="854" y="1556"/>
                    </a:lnTo>
                    <a:lnTo>
                      <a:pt x="868" y="1562"/>
                    </a:lnTo>
                    <a:lnTo>
                      <a:pt x="868" y="1562"/>
                    </a:lnTo>
                    <a:lnTo>
                      <a:pt x="872" y="1566"/>
                    </a:lnTo>
                    <a:lnTo>
                      <a:pt x="876" y="1572"/>
                    </a:lnTo>
                    <a:lnTo>
                      <a:pt x="880" y="1576"/>
                    </a:lnTo>
                    <a:lnTo>
                      <a:pt x="886" y="1578"/>
                    </a:lnTo>
                    <a:lnTo>
                      <a:pt x="886" y="1578"/>
                    </a:lnTo>
                    <a:lnTo>
                      <a:pt x="890" y="1580"/>
                    </a:lnTo>
                    <a:lnTo>
                      <a:pt x="892" y="1584"/>
                    </a:lnTo>
                    <a:lnTo>
                      <a:pt x="892" y="1590"/>
                    </a:lnTo>
                    <a:lnTo>
                      <a:pt x="896" y="1594"/>
                    </a:lnTo>
                    <a:lnTo>
                      <a:pt x="896" y="1594"/>
                    </a:lnTo>
                    <a:lnTo>
                      <a:pt x="898" y="1600"/>
                    </a:lnTo>
                    <a:lnTo>
                      <a:pt x="900" y="1608"/>
                    </a:lnTo>
                    <a:lnTo>
                      <a:pt x="900" y="1616"/>
                    </a:lnTo>
                    <a:lnTo>
                      <a:pt x="896" y="1624"/>
                    </a:lnTo>
                    <a:lnTo>
                      <a:pt x="896" y="1624"/>
                    </a:lnTo>
                    <a:lnTo>
                      <a:pt x="894" y="1630"/>
                    </a:lnTo>
                    <a:lnTo>
                      <a:pt x="894" y="1638"/>
                    </a:lnTo>
                    <a:lnTo>
                      <a:pt x="894" y="1644"/>
                    </a:lnTo>
                    <a:lnTo>
                      <a:pt x="898" y="1646"/>
                    </a:lnTo>
                    <a:lnTo>
                      <a:pt x="898" y="1646"/>
                    </a:lnTo>
                    <a:lnTo>
                      <a:pt x="902" y="1644"/>
                    </a:lnTo>
                    <a:lnTo>
                      <a:pt x="906" y="1638"/>
                    </a:lnTo>
                    <a:lnTo>
                      <a:pt x="910" y="1630"/>
                    </a:lnTo>
                    <a:lnTo>
                      <a:pt x="912" y="1622"/>
                    </a:lnTo>
                    <a:lnTo>
                      <a:pt x="912" y="1622"/>
                    </a:lnTo>
                    <a:lnTo>
                      <a:pt x="914" y="1618"/>
                    </a:lnTo>
                    <a:lnTo>
                      <a:pt x="918" y="1616"/>
                    </a:lnTo>
                    <a:lnTo>
                      <a:pt x="922" y="1612"/>
                    </a:lnTo>
                    <a:lnTo>
                      <a:pt x="928" y="1606"/>
                    </a:lnTo>
                    <a:lnTo>
                      <a:pt x="928" y="1606"/>
                    </a:lnTo>
                    <a:lnTo>
                      <a:pt x="928" y="1604"/>
                    </a:lnTo>
                    <a:lnTo>
                      <a:pt x="928" y="1602"/>
                    </a:lnTo>
                    <a:lnTo>
                      <a:pt x="924" y="1598"/>
                    </a:lnTo>
                    <a:lnTo>
                      <a:pt x="918" y="1592"/>
                    </a:lnTo>
                    <a:lnTo>
                      <a:pt x="914" y="1586"/>
                    </a:lnTo>
                    <a:lnTo>
                      <a:pt x="914" y="1586"/>
                    </a:lnTo>
                    <a:lnTo>
                      <a:pt x="914" y="1582"/>
                    </a:lnTo>
                    <a:lnTo>
                      <a:pt x="916" y="1578"/>
                    </a:lnTo>
                    <a:lnTo>
                      <a:pt x="918" y="1574"/>
                    </a:lnTo>
                    <a:lnTo>
                      <a:pt x="922" y="1572"/>
                    </a:lnTo>
                    <a:lnTo>
                      <a:pt x="926" y="1570"/>
                    </a:lnTo>
                    <a:lnTo>
                      <a:pt x="930" y="1570"/>
                    </a:lnTo>
                    <a:lnTo>
                      <a:pt x="936" y="1572"/>
                    </a:lnTo>
                    <a:lnTo>
                      <a:pt x="940" y="1574"/>
                    </a:lnTo>
                    <a:lnTo>
                      <a:pt x="940" y="1574"/>
                    </a:lnTo>
                    <a:lnTo>
                      <a:pt x="950" y="1580"/>
                    </a:lnTo>
                    <a:lnTo>
                      <a:pt x="956" y="1582"/>
                    </a:lnTo>
                    <a:lnTo>
                      <a:pt x="958" y="1582"/>
                    </a:lnTo>
                    <a:lnTo>
                      <a:pt x="960" y="1582"/>
                    </a:lnTo>
                    <a:lnTo>
                      <a:pt x="962" y="1576"/>
                    </a:lnTo>
                    <a:lnTo>
                      <a:pt x="962" y="1576"/>
                    </a:lnTo>
                    <a:lnTo>
                      <a:pt x="960" y="1570"/>
                    </a:lnTo>
                    <a:lnTo>
                      <a:pt x="954" y="1564"/>
                    </a:lnTo>
                    <a:lnTo>
                      <a:pt x="938" y="1554"/>
                    </a:lnTo>
                    <a:lnTo>
                      <a:pt x="908" y="1536"/>
                    </a:lnTo>
                    <a:lnTo>
                      <a:pt x="908" y="1536"/>
                    </a:lnTo>
                    <a:lnTo>
                      <a:pt x="902" y="1532"/>
                    </a:lnTo>
                    <a:lnTo>
                      <a:pt x="900" y="1526"/>
                    </a:lnTo>
                    <a:lnTo>
                      <a:pt x="896" y="1522"/>
                    </a:lnTo>
                    <a:lnTo>
                      <a:pt x="892" y="1520"/>
                    </a:lnTo>
                    <a:lnTo>
                      <a:pt x="888" y="1520"/>
                    </a:lnTo>
                    <a:lnTo>
                      <a:pt x="888" y="1520"/>
                    </a:lnTo>
                    <a:lnTo>
                      <a:pt x="880" y="1520"/>
                    </a:lnTo>
                    <a:lnTo>
                      <a:pt x="874" y="1518"/>
                    </a:lnTo>
                    <a:lnTo>
                      <a:pt x="868" y="1514"/>
                    </a:lnTo>
                    <a:lnTo>
                      <a:pt x="862" y="1508"/>
                    </a:lnTo>
                    <a:lnTo>
                      <a:pt x="852" y="1494"/>
                    </a:lnTo>
                    <a:lnTo>
                      <a:pt x="848" y="1486"/>
                    </a:lnTo>
                    <a:lnTo>
                      <a:pt x="844" y="1478"/>
                    </a:lnTo>
                    <a:lnTo>
                      <a:pt x="844" y="1478"/>
                    </a:lnTo>
                    <a:lnTo>
                      <a:pt x="842" y="1470"/>
                    </a:lnTo>
                    <a:lnTo>
                      <a:pt x="838" y="1462"/>
                    </a:lnTo>
                    <a:lnTo>
                      <a:pt x="826" y="1454"/>
                    </a:lnTo>
                    <a:lnTo>
                      <a:pt x="814" y="1446"/>
                    </a:lnTo>
                    <a:lnTo>
                      <a:pt x="810" y="1442"/>
                    </a:lnTo>
                    <a:lnTo>
                      <a:pt x="806" y="1438"/>
                    </a:lnTo>
                    <a:lnTo>
                      <a:pt x="806" y="1438"/>
                    </a:lnTo>
                    <a:lnTo>
                      <a:pt x="806" y="1434"/>
                    </a:lnTo>
                    <a:lnTo>
                      <a:pt x="804" y="1430"/>
                    </a:lnTo>
                    <a:lnTo>
                      <a:pt x="806" y="1424"/>
                    </a:lnTo>
                    <a:lnTo>
                      <a:pt x="808" y="1418"/>
                    </a:lnTo>
                    <a:lnTo>
                      <a:pt x="808" y="1414"/>
                    </a:lnTo>
                    <a:lnTo>
                      <a:pt x="808" y="1410"/>
                    </a:lnTo>
                    <a:lnTo>
                      <a:pt x="808" y="1410"/>
                    </a:lnTo>
                    <a:lnTo>
                      <a:pt x="806" y="1406"/>
                    </a:lnTo>
                    <a:lnTo>
                      <a:pt x="808" y="1402"/>
                    </a:lnTo>
                    <a:lnTo>
                      <a:pt x="812" y="1400"/>
                    </a:lnTo>
                    <a:lnTo>
                      <a:pt x="816" y="1396"/>
                    </a:lnTo>
                    <a:lnTo>
                      <a:pt x="828" y="1392"/>
                    </a:lnTo>
                    <a:lnTo>
                      <a:pt x="836" y="1392"/>
                    </a:lnTo>
                    <a:lnTo>
                      <a:pt x="836" y="1392"/>
                    </a:lnTo>
                    <a:lnTo>
                      <a:pt x="838" y="1394"/>
                    </a:lnTo>
                    <a:lnTo>
                      <a:pt x="840" y="1398"/>
                    </a:lnTo>
                    <a:lnTo>
                      <a:pt x="842" y="1404"/>
                    </a:lnTo>
                    <a:lnTo>
                      <a:pt x="842" y="1410"/>
                    </a:lnTo>
                    <a:lnTo>
                      <a:pt x="844" y="1412"/>
                    </a:lnTo>
                    <a:lnTo>
                      <a:pt x="846" y="1412"/>
                    </a:lnTo>
                    <a:lnTo>
                      <a:pt x="846" y="1412"/>
                    </a:lnTo>
                    <a:lnTo>
                      <a:pt x="860" y="1414"/>
                    </a:lnTo>
                    <a:lnTo>
                      <a:pt x="864" y="1416"/>
                    </a:lnTo>
                    <a:lnTo>
                      <a:pt x="866" y="1418"/>
                    </a:lnTo>
                    <a:lnTo>
                      <a:pt x="868" y="1422"/>
                    </a:lnTo>
                    <a:lnTo>
                      <a:pt x="868" y="1422"/>
                    </a:lnTo>
                    <a:lnTo>
                      <a:pt x="870" y="1430"/>
                    </a:lnTo>
                    <a:lnTo>
                      <a:pt x="876" y="1442"/>
                    </a:lnTo>
                    <a:lnTo>
                      <a:pt x="892" y="1460"/>
                    </a:lnTo>
                    <a:lnTo>
                      <a:pt x="892" y="1460"/>
                    </a:lnTo>
                    <a:lnTo>
                      <a:pt x="898" y="1464"/>
                    </a:lnTo>
                    <a:lnTo>
                      <a:pt x="904" y="1466"/>
                    </a:lnTo>
                    <a:lnTo>
                      <a:pt x="910" y="1468"/>
                    </a:lnTo>
                    <a:lnTo>
                      <a:pt x="912" y="1470"/>
                    </a:lnTo>
                    <a:lnTo>
                      <a:pt x="914" y="1472"/>
                    </a:lnTo>
                    <a:lnTo>
                      <a:pt x="914" y="1472"/>
                    </a:lnTo>
                    <a:lnTo>
                      <a:pt x="916" y="1476"/>
                    </a:lnTo>
                    <a:lnTo>
                      <a:pt x="920" y="1480"/>
                    </a:lnTo>
                    <a:lnTo>
                      <a:pt x="928" y="1482"/>
                    </a:lnTo>
                    <a:lnTo>
                      <a:pt x="936" y="1484"/>
                    </a:lnTo>
                    <a:lnTo>
                      <a:pt x="936" y="1484"/>
                    </a:lnTo>
                    <a:lnTo>
                      <a:pt x="942" y="1486"/>
                    </a:lnTo>
                    <a:lnTo>
                      <a:pt x="946" y="1488"/>
                    </a:lnTo>
                    <a:lnTo>
                      <a:pt x="958" y="1496"/>
                    </a:lnTo>
                    <a:lnTo>
                      <a:pt x="970" y="1506"/>
                    </a:lnTo>
                    <a:lnTo>
                      <a:pt x="982" y="1514"/>
                    </a:lnTo>
                    <a:lnTo>
                      <a:pt x="982" y="1514"/>
                    </a:lnTo>
                    <a:lnTo>
                      <a:pt x="988" y="1518"/>
                    </a:lnTo>
                    <a:lnTo>
                      <a:pt x="992" y="1522"/>
                    </a:lnTo>
                    <a:lnTo>
                      <a:pt x="994" y="1526"/>
                    </a:lnTo>
                    <a:lnTo>
                      <a:pt x="990" y="1532"/>
                    </a:lnTo>
                    <a:lnTo>
                      <a:pt x="990" y="1532"/>
                    </a:lnTo>
                    <a:lnTo>
                      <a:pt x="986" y="1540"/>
                    </a:lnTo>
                    <a:lnTo>
                      <a:pt x="984" y="1552"/>
                    </a:lnTo>
                    <a:lnTo>
                      <a:pt x="984" y="1564"/>
                    </a:lnTo>
                    <a:lnTo>
                      <a:pt x="986" y="1568"/>
                    </a:lnTo>
                    <a:lnTo>
                      <a:pt x="990" y="1572"/>
                    </a:lnTo>
                    <a:lnTo>
                      <a:pt x="990" y="1572"/>
                    </a:lnTo>
                    <a:lnTo>
                      <a:pt x="994" y="1578"/>
                    </a:lnTo>
                    <a:lnTo>
                      <a:pt x="998" y="1584"/>
                    </a:lnTo>
                    <a:lnTo>
                      <a:pt x="1002" y="1592"/>
                    </a:lnTo>
                    <a:lnTo>
                      <a:pt x="1008" y="1596"/>
                    </a:lnTo>
                    <a:lnTo>
                      <a:pt x="1008" y="1596"/>
                    </a:lnTo>
                    <a:lnTo>
                      <a:pt x="1014" y="1598"/>
                    </a:lnTo>
                    <a:lnTo>
                      <a:pt x="1020" y="1604"/>
                    </a:lnTo>
                    <a:lnTo>
                      <a:pt x="1022" y="1612"/>
                    </a:lnTo>
                    <a:lnTo>
                      <a:pt x="1024" y="1618"/>
                    </a:lnTo>
                    <a:lnTo>
                      <a:pt x="1024" y="1618"/>
                    </a:lnTo>
                    <a:lnTo>
                      <a:pt x="1024" y="1622"/>
                    </a:lnTo>
                    <a:lnTo>
                      <a:pt x="1024" y="1624"/>
                    </a:lnTo>
                    <a:lnTo>
                      <a:pt x="1030" y="1628"/>
                    </a:lnTo>
                    <a:lnTo>
                      <a:pt x="1036" y="1628"/>
                    </a:lnTo>
                    <a:lnTo>
                      <a:pt x="1042" y="1624"/>
                    </a:lnTo>
                    <a:lnTo>
                      <a:pt x="1042" y="1624"/>
                    </a:lnTo>
                    <a:lnTo>
                      <a:pt x="1046" y="1624"/>
                    </a:lnTo>
                    <a:lnTo>
                      <a:pt x="1048" y="1622"/>
                    </a:lnTo>
                    <a:lnTo>
                      <a:pt x="1058" y="1624"/>
                    </a:lnTo>
                    <a:lnTo>
                      <a:pt x="1064" y="1630"/>
                    </a:lnTo>
                    <a:lnTo>
                      <a:pt x="1066" y="1634"/>
                    </a:lnTo>
                    <a:lnTo>
                      <a:pt x="1066" y="1634"/>
                    </a:lnTo>
                    <a:lnTo>
                      <a:pt x="1066" y="1636"/>
                    </a:lnTo>
                    <a:lnTo>
                      <a:pt x="1064" y="1636"/>
                    </a:lnTo>
                    <a:lnTo>
                      <a:pt x="1056" y="1634"/>
                    </a:lnTo>
                    <a:lnTo>
                      <a:pt x="1046" y="1634"/>
                    </a:lnTo>
                    <a:lnTo>
                      <a:pt x="1042" y="1634"/>
                    </a:lnTo>
                    <a:lnTo>
                      <a:pt x="1038" y="1636"/>
                    </a:lnTo>
                    <a:lnTo>
                      <a:pt x="1038" y="1636"/>
                    </a:lnTo>
                    <a:lnTo>
                      <a:pt x="1036" y="1640"/>
                    </a:lnTo>
                    <a:lnTo>
                      <a:pt x="1034" y="1642"/>
                    </a:lnTo>
                    <a:lnTo>
                      <a:pt x="1038" y="1648"/>
                    </a:lnTo>
                    <a:lnTo>
                      <a:pt x="1042" y="1654"/>
                    </a:lnTo>
                    <a:lnTo>
                      <a:pt x="1044" y="1656"/>
                    </a:lnTo>
                    <a:lnTo>
                      <a:pt x="1044" y="1660"/>
                    </a:lnTo>
                    <a:lnTo>
                      <a:pt x="1044" y="1660"/>
                    </a:lnTo>
                    <a:lnTo>
                      <a:pt x="1044" y="1666"/>
                    </a:lnTo>
                    <a:lnTo>
                      <a:pt x="1046" y="1672"/>
                    </a:lnTo>
                    <a:lnTo>
                      <a:pt x="1052" y="1676"/>
                    </a:lnTo>
                    <a:lnTo>
                      <a:pt x="1058" y="1678"/>
                    </a:lnTo>
                    <a:lnTo>
                      <a:pt x="1058" y="1678"/>
                    </a:lnTo>
                    <a:lnTo>
                      <a:pt x="1064" y="1680"/>
                    </a:lnTo>
                    <a:lnTo>
                      <a:pt x="1072" y="1686"/>
                    </a:lnTo>
                    <a:lnTo>
                      <a:pt x="1078" y="1690"/>
                    </a:lnTo>
                    <a:lnTo>
                      <a:pt x="1080" y="1690"/>
                    </a:lnTo>
                    <a:lnTo>
                      <a:pt x="1084" y="1690"/>
                    </a:lnTo>
                    <a:lnTo>
                      <a:pt x="1084" y="1690"/>
                    </a:lnTo>
                    <a:lnTo>
                      <a:pt x="1084" y="1688"/>
                    </a:lnTo>
                    <a:lnTo>
                      <a:pt x="1084" y="1686"/>
                    </a:lnTo>
                    <a:lnTo>
                      <a:pt x="1082" y="1676"/>
                    </a:lnTo>
                    <a:lnTo>
                      <a:pt x="1078" y="1668"/>
                    </a:lnTo>
                    <a:lnTo>
                      <a:pt x="1078" y="1662"/>
                    </a:lnTo>
                    <a:lnTo>
                      <a:pt x="1078" y="1662"/>
                    </a:lnTo>
                    <a:lnTo>
                      <a:pt x="1082" y="1662"/>
                    </a:lnTo>
                    <a:lnTo>
                      <a:pt x="1086" y="1664"/>
                    </a:lnTo>
                    <a:lnTo>
                      <a:pt x="1092" y="1664"/>
                    </a:lnTo>
                    <a:lnTo>
                      <a:pt x="1094" y="1664"/>
                    </a:lnTo>
                    <a:lnTo>
                      <a:pt x="1098" y="1662"/>
                    </a:lnTo>
                    <a:lnTo>
                      <a:pt x="1098" y="1662"/>
                    </a:lnTo>
                    <a:lnTo>
                      <a:pt x="1098" y="1658"/>
                    </a:lnTo>
                    <a:lnTo>
                      <a:pt x="1096" y="1654"/>
                    </a:lnTo>
                    <a:lnTo>
                      <a:pt x="1090" y="1652"/>
                    </a:lnTo>
                    <a:lnTo>
                      <a:pt x="1084" y="1652"/>
                    </a:lnTo>
                    <a:lnTo>
                      <a:pt x="1084" y="1652"/>
                    </a:lnTo>
                    <a:lnTo>
                      <a:pt x="1082" y="1650"/>
                    </a:lnTo>
                    <a:lnTo>
                      <a:pt x="1082" y="1650"/>
                    </a:lnTo>
                    <a:lnTo>
                      <a:pt x="1082" y="1646"/>
                    </a:lnTo>
                    <a:lnTo>
                      <a:pt x="1088" y="1644"/>
                    </a:lnTo>
                    <a:lnTo>
                      <a:pt x="1090" y="1644"/>
                    </a:lnTo>
                    <a:lnTo>
                      <a:pt x="1094" y="1646"/>
                    </a:lnTo>
                    <a:lnTo>
                      <a:pt x="1094" y="1646"/>
                    </a:lnTo>
                    <a:lnTo>
                      <a:pt x="1102" y="1648"/>
                    </a:lnTo>
                    <a:lnTo>
                      <a:pt x="1106" y="1648"/>
                    </a:lnTo>
                    <a:lnTo>
                      <a:pt x="1114" y="1644"/>
                    </a:lnTo>
                    <a:lnTo>
                      <a:pt x="1114" y="1644"/>
                    </a:lnTo>
                    <a:lnTo>
                      <a:pt x="1116" y="1640"/>
                    </a:lnTo>
                    <a:lnTo>
                      <a:pt x="1118" y="1634"/>
                    </a:lnTo>
                    <a:lnTo>
                      <a:pt x="1114" y="1626"/>
                    </a:lnTo>
                    <a:lnTo>
                      <a:pt x="1110" y="1624"/>
                    </a:lnTo>
                    <a:lnTo>
                      <a:pt x="1106" y="1622"/>
                    </a:lnTo>
                    <a:lnTo>
                      <a:pt x="1106" y="1622"/>
                    </a:lnTo>
                    <a:lnTo>
                      <a:pt x="1100" y="1620"/>
                    </a:lnTo>
                    <a:lnTo>
                      <a:pt x="1096" y="1622"/>
                    </a:lnTo>
                    <a:lnTo>
                      <a:pt x="1092" y="1624"/>
                    </a:lnTo>
                    <a:lnTo>
                      <a:pt x="1088" y="1626"/>
                    </a:lnTo>
                    <a:lnTo>
                      <a:pt x="1086" y="1624"/>
                    </a:lnTo>
                    <a:lnTo>
                      <a:pt x="1082" y="1622"/>
                    </a:lnTo>
                    <a:lnTo>
                      <a:pt x="1082" y="1622"/>
                    </a:lnTo>
                    <a:lnTo>
                      <a:pt x="1080" y="1618"/>
                    </a:lnTo>
                    <a:lnTo>
                      <a:pt x="1080" y="1616"/>
                    </a:lnTo>
                    <a:lnTo>
                      <a:pt x="1084" y="1614"/>
                    </a:lnTo>
                    <a:lnTo>
                      <a:pt x="1088" y="1612"/>
                    </a:lnTo>
                    <a:lnTo>
                      <a:pt x="1090" y="1610"/>
                    </a:lnTo>
                    <a:lnTo>
                      <a:pt x="1092" y="1608"/>
                    </a:lnTo>
                    <a:lnTo>
                      <a:pt x="1092" y="1608"/>
                    </a:lnTo>
                    <a:lnTo>
                      <a:pt x="1090" y="1600"/>
                    </a:lnTo>
                    <a:lnTo>
                      <a:pt x="1084" y="1592"/>
                    </a:lnTo>
                    <a:lnTo>
                      <a:pt x="1070" y="1578"/>
                    </a:lnTo>
                    <a:lnTo>
                      <a:pt x="1070" y="1578"/>
                    </a:lnTo>
                    <a:lnTo>
                      <a:pt x="1068" y="1574"/>
                    </a:lnTo>
                    <a:lnTo>
                      <a:pt x="1068" y="1570"/>
                    </a:lnTo>
                    <a:lnTo>
                      <a:pt x="1070" y="1568"/>
                    </a:lnTo>
                    <a:lnTo>
                      <a:pt x="1072" y="1566"/>
                    </a:lnTo>
                    <a:lnTo>
                      <a:pt x="1078" y="1566"/>
                    </a:lnTo>
                    <a:lnTo>
                      <a:pt x="1082" y="1568"/>
                    </a:lnTo>
                    <a:lnTo>
                      <a:pt x="1084" y="1570"/>
                    </a:lnTo>
                    <a:lnTo>
                      <a:pt x="1084" y="1570"/>
                    </a:lnTo>
                    <a:lnTo>
                      <a:pt x="1088" y="1574"/>
                    </a:lnTo>
                    <a:lnTo>
                      <a:pt x="1094" y="1574"/>
                    </a:lnTo>
                    <a:lnTo>
                      <a:pt x="1100" y="1574"/>
                    </a:lnTo>
                    <a:lnTo>
                      <a:pt x="1106" y="1572"/>
                    </a:lnTo>
                    <a:lnTo>
                      <a:pt x="1106" y="1572"/>
                    </a:lnTo>
                    <a:lnTo>
                      <a:pt x="1106" y="1572"/>
                    </a:lnTo>
                    <a:lnTo>
                      <a:pt x="1108" y="1568"/>
                    </a:lnTo>
                    <a:lnTo>
                      <a:pt x="1106" y="1564"/>
                    </a:lnTo>
                    <a:lnTo>
                      <a:pt x="1106" y="1556"/>
                    </a:lnTo>
                    <a:lnTo>
                      <a:pt x="1106" y="1554"/>
                    </a:lnTo>
                    <a:lnTo>
                      <a:pt x="1110" y="1552"/>
                    </a:lnTo>
                    <a:lnTo>
                      <a:pt x="1110" y="1552"/>
                    </a:lnTo>
                    <a:lnTo>
                      <a:pt x="1118" y="1550"/>
                    </a:lnTo>
                    <a:lnTo>
                      <a:pt x="1122" y="1552"/>
                    </a:lnTo>
                    <a:lnTo>
                      <a:pt x="1124" y="1556"/>
                    </a:lnTo>
                    <a:lnTo>
                      <a:pt x="1126" y="1558"/>
                    </a:lnTo>
                    <a:lnTo>
                      <a:pt x="1126" y="1558"/>
                    </a:lnTo>
                    <a:lnTo>
                      <a:pt x="1130" y="1556"/>
                    </a:lnTo>
                    <a:lnTo>
                      <a:pt x="1134" y="1552"/>
                    </a:lnTo>
                    <a:lnTo>
                      <a:pt x="1140" y="1550"/>
                    </a:lnTo>
                    <a:lnTo>
                      <a:pt x="1148" y="1548"/>
                    </a:lnTo>
                    <a:lnTo>
                      <a:pt x="1148" y="1548"/>
                    </a:lnTo>
                    <a:lnTo>
                      <a:pt x="1152" y="1548"/>
                    </a:lnTo>
                    <a:lnTo>
                      <a:pt x="1156" y="1550"/>
                    </a:lnTo>
                    <a:lnTo>
                      <a:pt x="1166" y="1556"/>
                    </a:lnTo>
                    <a:lnTo>
                      <a:pt x="1174" y="1562"/>
                    </a:lnTo>
                    <a:lnTo>
                      <a:pt x="1178" y="1564"/>
                    </a:lnTo>
                    <a:lnTo>
                      <a:pt x="1182" y="1564"/>
                    </a:lnTo>
                    <a:lnTo>
                      <a:pt x="1182" y="1564"/>
                    </a:lnTo>
                    <a:lnTo>
                      <a:pt x="1190" y="1562"/>
                    </a:lnTo>
                    <a:lnTo>
                      <a:pt x="1196" y="1558"/>
                    </a:lnTo>
                    <a:lnTo>
                      <a:pt x="1200" y="1552"/>
                    </a:lnTo>
                    <a:lnTo>
                      <a:pt x="1208" y="1548"/>
                    </a:lnTo>
                    <a:lnTo>
                      <a:pt x="1208" y="1548"/>
                    </a:lnTo>
                    <a:lnTo>
                      <a:pt x="1216" y="1546"/>
                    </a:lnTo>
                    <a:lnTo>
                      <a:pt x="1228" y="1546"/>
                    </a:lnTo>
                    <a:lnTo>
                      <a:pt x="1238" y="1546"/>
                    </a:lnTo>
                    <a:lnTo>
                      <a:pt x="1244" y="1544"/>
                    </a:lnTo>
                    <a:lnTo>
                      <a:pt x="1244" y="1544"/>
                    </a:lnTo>
                    <a:lnTo>
                      <a:pt x="1244" y="1542"/>
                    </a:lnTo>
                    <a:lnTo>
                      <a:pt x="1244" y="1540"/>
                    </a:lnTo>
                    <a:lnTo>
                      <a:pt x="1238" y="1536"/>
                    </a:lnTo>
                    <a:lnTo>
                      <a:pt x="1224" y="1528"/>
                    </a:lnTo>
                    <a:lnTo>
                      <a:pt x="1224" y="1528"/>
                    </a:lnTo>
                    <a:lnTo>
                      <a:pt x="1220" y="1522"/>
                    </a:lnTo>
                    <a:lnTo>
                      <a:pt x="1218" y="1516"/>
                    </a:lnTo>
                    <a:lnTo>
                      <a:pt x="1216" y="1510"/>
                    </a:lnTo>
                    <a:lnTo>
                      <a:pt x="1212" y="1508"/>
                    </a:lnTo>
                    <a:lnTo>
                      <a:pt x="1212" y="1508"/>
                    </a:lnTo>
                    <a:lnTo>
                      <a:pt x="1210" y="1504"/>
                    </a:lnTo>
                    <a:lnTo>
                      <a:pt x="1206" y="1498"/>
                    </a:lnTo>
                    <a:lnTo>
                      <a:pt x="1206" y="1490"/>
                    </a:lnTo>
                    <a:lnTo>
                      <a:pt x="1206" y="1488"/>
                    </a:lnTo>
                    <a:lnTo>
                      <a:pt x="1208" y="1486"/>
                    </a:lnTo>
                    <a:lnTo>
                      <a:pt x="1208" y="1486"/>
                    </a:lnTo>
                    <a:lnTo>
                      <a:pt x="1212" y="1484"/>
                    </a:lnTo>
                    <a:lnTo>
                      <a:pt x="1216" y="1476"/>
                    </a:lnTo>
                    <a:lnTo>
                      <a:pt x="1222" y="1468"/>
                    </a:lnTo>
                    <a:lnTo>
                      <a:pt x="1228" y="1464"/>
                    </a:lnTo>
                    <a:lnTo>
                      <a:pt x="1228" y="1464"/>
                    </a:lnTo>
                    <a:lnTo>
                      <a:pt x="1234" y="1460"/>
                    </a:lnTo>
                    <a:lnTo>
                      <a:pt x="1234" y="1456"/>
                    </a:lnTo>
                    <a:lnTo>
                      <a:pt x="1234" y="1444"/>
                    </a:lnTo>
                    <a:lnTo>
                      <a:pt x="1234" y="1444"/>
                    </a:lnTo>
                    <a:lnTo>
                      <a:pt x="1236" y="1436"/>
                    </a:lnTo>
                    <a:lnTo>
                      <a:pt x="1238" y="1430"/>
                    </a:lnTo>
                    <a:lnTo>
                      <a:pt x="1242" y="1424"/>
                    </a:lnTo>
                    <a:lnTo>
                      <a:pt x="1248" y="1422"/>
                    </a:lnTo>
                    <a:lnTo>
                      <a:pt x="1248" y="1422"/>
                    </a:lnTo>
                    <a:lnTo>
                      <a:pt x="1254" y="1420"/>
                    </a:lnTo>
                    <a:lnTo>
                      <a:pt x="1258" y="1418"/>
                    </a:lnTo>
                    <a:lnTo>
                      <a:pt x="1262" y="1414"/>
                    </a:lnTo>
                    <a:lnTo>
                      <a:pt x="1262" y="1406"/>
                    </a:lnTo>
                    <a:lnTo>
                      <a:pt x="1262" y="1406"/>
                    </a:lnTo>
                    <a:lnTo>
                      <a:pt x="1262" y="1398"/>
                    </a:lnTo>
                    <a:lnTo>
                      <a:pt x="1264" y="1394"/>
                    </a:lnTo>
                    <a:lnTo>
                      <a:pt x="1268" y="1390"/>
                    </a:lnTo>
                    <a:lnTo>
                      <a:pt x="1276" y="1384"/>
                    </a:lnTo>
                    <a:lnTo>
                      <a:pt x="1276" y="1384"/>
                    </a:lnTo>
                    <a:lnTo>
                      <a:pt x="1282" y="1376"/>
                    </a:lnTo>
                    <a:lnTo>
                      <a:pt x="1288" y="1368"/>
                    </a:lnTo>
                    <a:lnTo>
                      <a:pt x="1292" y="1360"/>
                    </a:lnTo>
                    <a:lnTo>
                      <a:pt x="1296" y="1358"/>
                    </a:lnTo>
                    <a:lnTo>
                      <a:pt x="1298" y="1358"/>
                    </a:lnTo>
                    <a:lnTo>
                      <a:pt x="1298" y="1358"/>
                    </a:lnTo>
                    <a:lnTo>
                      <a:pt x="1312" y="1354"/>
                    </a:lnTo>
                    <a:lnTo>
                      <a:pt x="1320" y="1352"/>
                    </a:lnTo>
                    <a:lnTo>
                      <a:pt x="1328" y="1352"/>
                    </a:lnTo>
                    <a:lnTo>
                      <a:pt x="1328" y="1352"/>
                    </a:lnTo>
                    <a:lnTo>
                      <a:pt x="1332" y="1354"/>
                    </a:lnTo>
                    <a:lnTo>
                      <a:pt x="1334" y="1356"/>
                    </a:lnTo>
                    <a:lnTo>
                      <a:pt x="1332" y="1360"/>
                    </a:lnTo>
                    <a:lnTo>
                      <a:pt x="1328" y="1366"/>
                    </a:lnTo>
                    <a:lnTo>
                      <a:pt x="1330" y="1368"/>
                    </a:lnTo>
                    <a:lnTo>
                      <a:pt x="1332" y="1370"/>
                    </a:lnTo>
                    <a:lnTo>
                      <a:pt x="1332" y="1370"/>
                    </a:lnTo>
                    <a:lnTo>
                      <a:pt x="1336" y="1372"/>
                    </a:lnTo>
                    <a:lnTo>
                      <a:pt x="1342" y="1372"/>
                    </a:lnTo>
                    <a:lnTo>
                      <a:pt x="1358" y="1372"/>
                    </a:lnTo>
                    <a:lnTo>
                      <a:pt x="1370" y="1374"/>
                    </a:lnTo>
                    <a:lnTo>
                      <a:pt x="1374" y="1374"/>
                    </a:lnTo>
                    <a:lnTo>
                      <a:pt x="1376" y="1376"/>
                    </a:lnTo>
                    <a:lnTo>
                      <a:pt x="1376" y="1376"/>
                    </a:lnTo>
                    <a:lnTo>
                      <a:pt x="1374" y="1380"/>
                    </a:lnTo>
                    <a:lnTo>
                      <a:pt x="1370" y="1382"/>
                    </a:lnTo>
                    <a:lnTo>
                      <a:pt x="1358" y="1388"/>
                    </a:lnTo>
                    <a:lnTo>
                      <a:pt x="1346" y="1394"/>
                    </a:lnTo>
                    <a:lnTo>
                      <a:pt x="1342" y="1396"/>
                    </a:lnTo>
                    <a:lnTo>
                      <a:pt x="1340" y="1396"/>
                    </a:lnTo>
                    <a:lnTo>
                      <a:pt x="1340" y="1396"/>
                    </a:lnTo>
                    <a:lnTo>
                      <a:pt x="1344" y="1400"/>
                    </a:lnTo>
                    <a:lnTo>
                      <a:pt x="1352" y="1404"/>
                    </a:lnTo>
                    <a:lnTo>
                      <a:pt x="1368" y="1410"/>
                    </a:lnTo>
                    <a:lnTo>
                      <a:pt x="1368" y="1410"/>
                    </a:lnTo>
                    <a:lnTo>
                      <a:pt x="1370" y="1412"/>
                    </a:lnTo>
                    <a:lnTo>
                      <a:pt x="1370" y="1414"/>
                    </a:lnTo>
                    <a:lnTo>
                      <a:pt x="1370" y="1420"/>
                    </a:lnTo>
                    <a:lnTo>
                      <a:pt x="1368" y="1426"/>
                    </a:lnTo>
                    <a:lnTo>
                      <a:pt x="1368" y="1430"/>
                    </a:lnTo>
                    <a:lnTo>
                      <a:pt x="1368" y="1430"/>
                    </a:lnTo>
                    <a:lnTo>
                      <a:pt x="1372" y="1432"/>
                    </a:lnTo>
                    <a:lnTo>
                      <a:pt x="1378" y="1432"/>
                    </a:lnTo>
                    <a:lnTo>
                      <a:pt x="1384" y="1430"/>
                    </a:lnTo>
                    <a:lnTo>
                      <a:pt x="1390" y="1426"/>
                    </a:lnTo>
                    <a:lnTo>
                      <a:pt x="1390" y="1426"/>
                    </a:lnTo>
                    <a:lnTo>
                      <a:pt x="1396" y="1422"/>
                    </a:lnTo>
                    <a:lnTo>
                      <a:pt x="1402" y="1420"/>
                    </a:lnTo>
                    <a:lnTo>
                      <a:pt x="1410" y="1418"/>
                    </a:lnTo>
                    <a:lnTo>
                      <a:pt x="1416" y="1414"/>
                    </a:lnTo>
                    <a:lnTo>
                      <a:pt x="1416" y="1414"/>
                    </a:lnTo>
                    <a:lnTo>
                      <a:pt x="1422" y="1412"/>
                    </a:lnTo>
                    <a:lnTo>
                      <a:pt x="1426" y="1410"/>
                    </a:lnTo>
                    <a:lnTo>
                      <a:pt x="1438" y="1410"/>
                    </a:lnTo>
                    <a:lnTo>
                      <a:pt x="1448" y="1410"/>
                    </a:lnTo>
                    <a:lnTo>
                      <a:pt x="1452" y="1410"/>
                    </a:lnTo>
                    <a:lnTo>
                      <a:pt x="1452" y="1408"/>
                    </a:lnTo>
                    <a:lnTo>
                      <a:pt x="1452" y="1408"/>
                    </a:lnTo>
                    <a:lnTo>
                      <a:pt x="1452" y="1406"/>
                    </a:lnTo>
                    <a:lnTo>
                      <a:pt x="1448" y="1402"/>
                    </a:lnTo>
                    <a:lnTo>
                      <a:pt x="1440" y="1402"/>
                    </a:lnTo>
                    <a:lnTo>
                      <a:pt x="1426" y="1402"/>
                    </a:lnTo>
                    <a:lnTo>
                      <a:pt x="1426" y="1402"/>
                    </a:lnTo>
                    <a:lnTo>
                      <a:pt x="1418" y="1402"/>
                    </a:lnTo>
                    <a:lnTo>
                      <a:pt x="1414" y="1400"/>
                    </a:lnTo>
                    <a:lnTo>
                      <a:pt x="1410" y="1396"/>
                    </a:lnTo>
                    <a:lnTo>
                      <a:pt x="1406" y="1392"/>
                    </a:lnTo>
                    <a:lnTo>
                      <a:pt x="1404" y="1384"/>
                    </a:lnTo>
                    <a:lnTo>
                      <a:pt x="1404" y="1380"/>
                    </a:lnTo>
                    <a:lnTo>
                      <a:pt x="1404" y="1380"/>
                    </a:lnTo>
                    <a:lnTo>
                      <a:pt x="1408" y="1374"/>
                    </a:lnTo>
                    <a:lnTo>
                      <a:pt x="1416" y="1368"/>
                    </a:lnTo>
                    <a:lnTo>
                      <a:pt x="1428" y="1360"/>
                    </a:lnTo>
                    <a:lnTo>
                      <a:pt x="1438" y="1358"/>
                    </a:lnTo>
                    <a:lnTo>
                      <a:pt x="1438" y="1358"/>
                    </a:lnTo>
                    <a:lnTo>
                      <a:pt x="1456" y="1354"/>
                    </a:lnTo>
                    <a:lnTo>
                      <a:pt x="1472" y="1346"/>
                    </a:lnTo>
                    <a:lnTo>
                      <a:pt x="1472" y="1346"/>
                    </a:lnTo>
                    <a:lnTo>
                      <a:pt x="1484" y="1342"/>
                    </a:lnTo>
                    <a:lnTo>
                      <a:pt x="1500" y="1340"/>
                    </a:lnTo>
                    <a:lnTo>
                      <a:pt x="1516" y="1338"/>
                    </a:lnTo>
                    <a:lnTo>
                      <a:pt x="1520" y="1338"/>
                    </a:lnTo>
                    <a:lnTo>
                      <a:pt x="1522" y="1340"/>
                    </a:lnTo>
                    <a:lnTo>
                      <a:pt x="1522" y="1340"/>
                    </a:lnTo>
                    <a:lnTo>
                      <a:pt x="1522" y="1342"/>
                    </a:lnTo>
                    <a:lnTo>
                      <a:pt x="1518" y="1344"/>
                    </a:lnTo>
                    <a:lnTo>
                      <a:pt x="1508" y="1352"/>
                    </a:lnTo>
                    <a:lnTo>
                      <a:pt x="1488" y="1360"/>
                    </a:lnTo>
                    <a:lnTo>
                      <a:pt x="1488" y="1360"/>
                    </a:lnTo>
                    <a:lnTo>
                      <a:pt x="1488" y="1360"/>
                    </a:lnTo>
                    <a:lnTo>
                      <a:pt x="1488" y="1362"/>
                    </a:lnTo>
                    <a:lnTo>
                      <a:pt x="1492" y="1366"/>
                    </a:lnTo>
                    <a:lnTo>
                      <a:pt x="1496" y="1372"/>
                    </a:lnTo>
                    <a:lnTo>
                      <a:pt x="1498" y="1376"/>
                    </a:lnTo>
                    <a:lnTo>
                      <a:pt x="1498" y="1376"/>
                    </a:lnTo>
                    <a:lnTo>
                      <a:pt x="1496" y="1378"/>
                    </a:lnTo>
                    <a:lnTo>
                      <a:pt x="1490" y="1382"/>
                    </a:lnTo>
                    <a:lnTo>
                      <a:pt x="1484" y="1386"/>
                    </a:lnTo>
                    <a:lnTo>
                      <a:pt x="1482" y="1388"/>
                    </a:lnTo>
                    <a:lnTo>
                      <a:pt x="1482" y="1390"/>
                    </a:lnTo>
                    <a:lnTo>
                      <a:pt x="1482" y="1390"/>
                    </a:lnTo>
                    <a:lnTo>
                      <a:pt x="1482" y="1396"/>
                    </a:lnTo>
                    <a:lnTo>
                      <a:pt x="1480" y="1400"/>
                    </a:lnTo>
                    <a:lnTo>
                      <a:pt x="1474" y="1402"/>
                    </a:lnTo>
                    <a:lnTo>
                      <a:pt x="1468" y="1402"/>
                    </a:lnTo>
                    <a:lnTo>
                      <a:pt x="1468" y="1402"/>
                    </a:lnTo>
                    <a:lnTo>
                      <a:pt x="1462" y="1404"/>
                    </a:lnTo>
                    <a:lnTo>
                      <a:pt x="1460" y="1406"/>
                    </a:lnTo>
                    <a:lnTo>
                      <a:pt x="1458" y="1408"/>
                    </a:lnTo>
                    <a:lnTo>
                      <a:pt x="1460" y="1410"/>
                    </a:lnTo>
                    <a:lnTo>
                      <a:pt x="1460" y="1410"/>
                    </a:lnTo>
                    <a:lnTo>
                      <a:pt x="1464" y="1412"/>
                    </a:lnTo>
                    <a:lnTo>
                      <a:pt x="1466" y="1416"/>
                    </a:lnTo>
                    <a:lnTo>
                      <a:pt x="1472" y="1422"/>
                    </a:lnTo>
                    <a:lnTo>
                      <a:pt x="1482" y="1426"/>
                    </a:lnTo>
                    <a:lnTo>
                      <a:pt x="1482" y="1426"/>
                    </a:lnTo>
                    <a:lnTo>
                      <a:pt x="1496" y="1432"/>
                    </a:lnTo>
                    <a:lnTo>
                      <a:pt x="1508" y="1440"/>
                    </a:lnTo>
                    <a:lnTo>
                      <a:pt x="1520" y="1452"/>
                    </a:lnTo>
                    <a:lnTo>
                      <a:pt x="1532" y="1464"/>
                    </a:lnTo>
                    <a:lnTo>
                      <a:pt x="1532" y="1464"/>
                    </a:lnTo>
                    <a:lnTo>
                      <a:pt x="1538" y="1468"/>
                    </a:lnTo>
                    <a:lnTo>
                      <a:pt x="1546" y="1472"/>
                    </a:lnTo>
                    <a:lnTo>
                      <a:pt x="1562" y="1476"/>
                    </a:lnTo>
                    <a:lnTo>
                      <a:pt x="1568" y="1478"/>
                    </a:lnTo>
                    <a:lnTo>
                      <a:pt x="1574" y="1482"/>
                    </a:lnTo>
                    <a:lnTo>
                      <a:pt x="1580" y="1486"/>
                    </a:lnTo>
                    <a:lnTo>
                      <a:pt x="1582" y="1492"/>
                    </a:lnTo>
                    <a:lnTo>
                      <a:pt x="1582" y="1492"/>
                    </a:lnTo>
                    <a:lnTo>
                      <a:pt x="1584" y="1498"/>
                    </a:lnTo>
                    <a:lnTo>
                      <a:pt x="1586" y="1502"/>
                    </a:lnTo>
                    <a:lnTo>
                      <a:pt x="1590" y="1508"/>
                    </a:lnTo>
                    <a:lnTo>
                      <a:pt x="1592" y="1512"/>
                    </a:lnTo>
                    <a:lnTo>
                      <a:pt x="1592" y="1520"/>
                    </a:lnTo>
                    <a:lnTo>
                      <a:pt x="1592" y="1520"/>
                    </a:lnTo>
                    <a:lnTo>
                      <a:pt x="1590" y="1526"/>
                    </a:lnTo>
                    <a:lnTo>
                      <a:pt x="1584" y="1532"/>
                    </a:lnTo>
                    <a:lnTo>
                      <a:pt x="1576" y="1536"/>
                    </a:lnTo>
                    <a:lnTo>
                      <a:pt x="1566" y="1542"/>
                    </a:lnTo>
                    <a:lnTo>
                      <a:pt x="1548" y="1546"/>
                    </a:lnTo>
                    <a:lnTo>
                      <a:pt x="1540" y="1548"/>
                    </a:lnTo>
                    <a:lnTo>
                      <a:pt x="1536" y="1546"/>
                    </a:lnTo>
                    <a:lnTo>
                      <a:pt x="1536" y="1546"/>
                    </a:lnTo>
                    <a:lnTo>
                      <a:pt x="1526" y="1544"/>
                    </a:lnTo>
                    <a:lnTo>
                      <a:pt x="1514" y="1546"/>
                    </a:lnTo>
                    <a:lnTo>
                      <a:pt x="1488" y="1548"/>
                    </a:lnTo>
                    <a:lnTo>
                      <a:pt x="1488" y="1548"/>
                    </a:lnTo>
                    <a:lnTo>
                      <a:pt x="1478" y="1546"/>
                    </a:lnTo>
                    <a:lnTo>
                      <a:pt x="1470" y="1542"/>
                    </a:lnTo>
                    <a:lnTo>
                      <a:pt x="1464" y="1538"/>
                    </a:lnTo>
                    <a:lnTo>
                      <a:pt x="1456" y="1538"/>
                    </a:lnTo>
                    <a:lnTo>
                      <a:pt x="1456" y="1538"/>
                    </a:lnTo>
                    <a:lnTo>
                      <a:pt x="1448" y="1536"/>
                    </a:lnTo>
                    <a:lnTo>
                      <a:pt x="1444" y="1532"/>
                    </a:lnTo>
                    <a:lnTo>
                      <a:pt x="1438" y="1528"/>
                    </a:lnTo>
                    <a:lnTo>
                      <a:pt x="1432" y="1526"/>
                    </a:lnTo>
                    <a:lnTo>
                      <a:pt x="1432" y="1526"/>
                    </a:lnTo>
                    <a:lnTo>
                      <a:pt x="1426" y="1526"/>
                    </a:lnTo>
                    <a:lnTo>
                      <a:pt x="1420" y="1522"/>
                    </a:lnTo>
                    <a:lnTo>
                      <a:pt x="1412" y="1520"/>
                    </a:lnTo>
                    <a:lnTo>
                      <a:pt x="1390" y="1516"/>
                    </a:lnTo>
                    <a:lnTo>
                      <a:pt x="1390" y="1516"/>
                    </a:lnTo>
                    <a:lnTo>
                      <a:pt x="1376" y="1514"/>
                    </a:lnTo>
                    <a:lnTo>
                      <a:pt x="1364" y="1516"/>
                    </a:lnTo>
                    <a:lnTo>
                      <a:pt x="1352" y="1518"/>
                    </a:lnTo>
                    <a:lnTo>
                      <a:pt x="1340" y="1522"/>
                    </a:lnTo>
                    <a:lnTo>
                      <a:pt x="1320" y="1532"/>
                    </a:lnTo>
                    <a:lnTo>
                      <a:pt x="1308" y="1540"/>
                    </a:lnTo>
                    <a:lnTo>
                      <a:pt x="1308" y="1540"/>
                    </a:lnTo>
                    <a:lnTo>
                      <a:pt x="1302" y="1544"/>
                    </a:lnTo>
                    <a:lnTo>
                      <a:pt x="1294" y="1546"/>
                    </a:lnTo>
                    <a:lnTo>
                      <a:pt x="1276" y="1546"/>
                    </a:lnTo>
                    <a:lnTo>
                      <a:pt x="1258" y="1544"/>
                    </a:lnTo>
                    <a:lnTo>
                      <a:pt x="1248" y="1544"/>
                    </a:lnTo>
                    <a:lnTo>
                      <a:pt x="1248" y="1544"/>
                    </a:lnTo>
                    <a:lnTo>
                      <a:pt x="1246" y="1548"/>
                    </a:lnTo>
                    <a:lnTo>
                      <a:pt x="1246" y="1554"/>
                    </a:lnTo>
                    <a:lnTo>
                      <a:pt x="1242" y="1560"/>
                    </a:lnTo>
                    <a:lnTo>
                      <a:pt x="1240" y="1562"/>
                    </a:lnTo>
                    <a:lnTo>
                      <a:pt x="1234" y="1564"/>
                    </a:lnTo>
                    <a:lnTo>
                      <a:pt x="1234" y="1564"/>
                    </a:lnTo>
                    <a:lnTo>
                      <a:pt x="1222" y="1568"/>
                    </a:lnTo>
                    <a:lnTo>
                      <a:pt x="1206" y="1568"/>
                    </a:lnTo>
                    <a:lnTo>
                      <a:pt x="1190" y="1568"/>
                    </a:lnTo>
                    <a:lnTo>
                      <a:pt x="1178" y="1570"/>
                    </a:lnTo>
                    <a:lnTo>
                      <a:pt x="1178" y="1570"/>
                    </a:lnTo>
                    <a:lnTo>
                      <a:pt x="1170" y="1576"/>
                    </a:lnTo>
                    <a:lnTo>
                      <a:pt x="1168" y="1582"/>
                    </a:lnTo>
                    <a:lnTo>
                      <a:pt x="1168" y="1588"/>
                    </a:lnTo>
                    <a:lnTo>
                      <a:pt x="1170" y="1590"/>
                    </a:lnTo>
                    <a:lnTo>
                      <a:pt x="1172" y="1590"/>
                    </a:lnTo>
                    <a:lnTo>
                      <a:pt x="1172" y="1590"/>
                    </a:lnTo>
                    <a:lnTo>
                      <a:pt x="1178" y="1590"/>
                    </a:lnTo>
                    <a:lnTo>
                      <a:pt x="1182" y="1592"/>
                    </a:lnTo>
                    <a:lnTo>
                      <a:pt x="1184" y="1594"/>
                    </a:lnTo>
                    <a:lnTo>
                      <a:pt x="1184" y="1598"/>
                    </a:lnTo>
                    <a:lnTo>
                      <a:pt x="1184" y="1598"/>
                    </a:lnTo>
                    <a:lnTo>
                      <a:pt x="1184" y="1602"/>
                    </a:lnTo>
                    <a:lnTo>
                      <a:pt x="1186" y="1608"/>
                    </a:lnTo>
                    <a:lnTo>
                      <a:pt x="1188" y="1614"/>
                    </a:lnTo>
                    <a:lnTo>
                      <a:pt x="1188" y="1616"/>
                    </a:lnTo>
                    <a:lnTo>
                      <a:pt x="1186" y="1618"/>
                    </a:lnTo>
                    <a:lnTo>
                      <a:pt x="1186" y="1618"/>
                    </a:lnTo>
                    <a:lnTo>
                      <a:pt x="1182" y="1622"/>
                    </a:lnTo>
                    <a:lnTo>
                      <a:pt x="1182" y="1628"/>
                    </a:lnTo>
                    <a:lnTo>
                      <a:pt x="1184" y="1632"/>
                    </a:lnTo>
                    <a:lnTo>
                      <a:pt x="1186" y="1636"/>
                    </a:lnTo>
                    <a:lnTo>
                      <a:pt x="1186" y="1636"/>
                    </a:lnTo>
                    <a:lnTo>
                      <a:pt x="1190" y="1640"/>
                    </a:lnTo>
                    <a:lnTo>
                      <a:pt x="1192" y="1646"/>
                    </a:lnTo>
                    <a:lnTo>
                      <a:pt x="1190" y="1650"/>
                    </a:lnTo>
                    <a:lnTo>
                      <a:pt x="1186" y="1652"/>
                    </a:lnTo>
                    <a:lnTo>
                      <a:pt x="1186" y="1652"/>
                    </a:lnTo>
                    <a:lnTo>
                      <a:pt x="1186" y="1652"/>
                    </a:lnTo>
                    <a:lnTo>
                      <a:pt x="1186" y="1654"/>
                    </a:lnTo>
                    <a:lnTo>
                      <a:pt x="1190" y="1658"/>
                    </a:lnTo>
                    <a:lnTo>
                      <a:pt x="1196" y="1662"/>
                    </a:lnTo>
                    <a:lnTo>
                      <a:pt x="1200" y="1666"/>
                    </a:lnTo>
                    <a:lnTo>
                      <a:pt x="1200" y="1666"/>
                    </a:lnTo>
                    <a:lnTo>
                      <a:pt x="1204" y="1668"/>
                    </a:lnTo>
                    <a:lnTo>
                      <a:pt x="1210" y="1670"/>
                    </a:lnTo>
                    <a:lnTo>
                      <a:pt x="1216" y="1674"/>
                    </a:lnTo>
                    <a:lnTo>
                      <a:pt x="1218" y="1676"/>
                    </a:lnTo>
                    <a:lnTo>
                      <a:pt x="1218" y="1676"/>
                    </a:lnTo>
                    <a:lnTo>
                      <a:pt x="1220" y="1680"/>
                    </a:lnTo>
                    <a:lnTo>
                      <a:pt x="1222" y="1682"/>
                    </a:lnTo>
                    <a:lnTo>
                      <a:pt x="1226" y="1682"/>
                    </a:lnTo>
                    <a:lnTo>
                      <a:pt x="1232" y="1680"/>
                    </a:lnTo>
                    <a:lnTo>
                      <a:pt x="1232" y="1680"/>
                    </a:lnTo>
                    <a:lnTo>
                      <a:pt x="1234" y="1680"/>
                    </a:lnTo>
                    <a:lnTo>
                      <a:pt x="1238" y="1682"/>
                    </a:lnTo>
                    <a:lnTo>
                      <a:pt x="1242" y="1686"/>
                    </a:lnTo>
                    <a:lnTo>
                      <a:pt x="1248" y="1698"/>
                    </a:lnTo>
                    <a:lnTo>
                      <a:pt x="1248" y="1698"/>
                    </a:lnTo>
                    <a:lnTo>
                      <a:pt x="1252" y="1700"/>
                    </a:lnTo>
                    <a:lnTo>
                      <a:pt x="1256" y="1702"/>
                    </a:lnTo>
                    <a:lnTo>
                      <a:pt x="1268" y="1702"/>
                    </a:lnTo>
                    <a:lnTo>
                      <a:pt x="1280" y="1698"/>
                    </a:lnTo>
                    <a:lnTo>
                      <a:pt x="1282" y="1694"/>
                    </a:lnTo>
                    <a:lnTo>
                      <a:pt x="1284" y="1692"/>
                    </a:lnTo>
                    <a:lnTo>
                      <a:pt x="1284" y="1692"/>
                    </a:lnTo>
                    <a:lnTo>
                      <a:pt x="1286" y="1686"/>
                    </a:lnTo>
                    <a:lnTo>
                      <a:pt x="1290" y="1682"/>
                    </a:lnTo>
                    <a:lnTo>
                      <a:pt x="1296" y="1682"/>
                    </a:lnTo>
                    <a:lnTo>
                      <a:pt x="1306" y="1682"/>
                    </a:lnTo>
                    <a:lnTo>
                      <a:pt x="1306" y="1682"/>
                    </a:lnTo>
                    <a:lnTo>
                      <a:pt x="1316" y="1684"/>
                    </a:lnTo>
                    <a:lnTo>
                      <a:pt x="1328" y="1692"/>
                    </a:lnTo>
                    <a:lnTo>
                      <a:pt x="1336" y="1698"/>
                    </a:lnTo>
                    <a:lnTo>
                      <a:pt x="1342" y="1704"/>
                    </a:lnTo>
                    <a:lnTo>
                      <a:pt x="1342" y="1704"/>
                    </a:lnTo>
                    <a:lnTo>
                      <a:pt x="1348" y="1704"/>
                    </a:lnTo>
                    <a:lnTo>
                      <a:pt x="1356" y="1702"/>
                    </a:lnTo>
                    <a:lnTo>
                      <a:pt x="1364" y="1700"/>
                    </a:lnTo>
                    <a:lnTo>
                      <a:pt x="1372" y="1698"/>
                    </a:lnTo>
                    <a:lnTo>
                      <a:pt x="1372" y="1698"/>
                    </a:lnTo>
                    <a:lnTo>
                      <a:pt x="1378" y="1696"/>
                    </a:lnTo>
                    <a:lnTo>
                      <a:pt x="1386" y="1692"/>
                    </a:lnTo>
                    <a:lnTo>
                      <a:pt x="1396" y="1682"/>
                    </a:lnTo>
                    <a:lnTo>
                      <a:pt x="1396" y="1682"/>
                    </a:lnTo>
                    <a:lnTo>
                      <a:pt x="1400" y="1682"/>
                    </a:lnTo>
                    <a:lnTo>
                      <a:pt x="1406" y="1686"/>
                    </a:lnTo>
                    <a:lnTo>
                      <a:pt x="1412" y="1688"/>
                    </a:lnTo>
                    <a:lnTo>
                      <a:pt x="1414" y="1688"/>
                    </a:lnTo>
                    <a:lnTo>
                      <a:pt x="1418" y="1688"/>
                    </a:lnTo>
                    <a:lnTo>
                      <a:pt x="1418" y="1688"/>
                    </a:lnTo>
                    <a:lnTo>
                      <a:pt x="1430" y="1682"/>
                    </a:lnTo>
                    <a:lnTo>
                      <a:pt x="1434" y="1680"/>
                    </a:lnTo>
                    <a:lnTo>
                      <a:pt x="1438" y="1682"/>
                    </a:lnTo>
                    <a:lnTo>
                      <a:pt x="1438" y="1682"/>
                    </a:lnTo>
                    <a:lnTo>
                      <a:pt x="1440" y="1684"/>
                    </a:lnTo>
                    <a:lnTo>
                      <a:pt x="1438" y="1686"/>
                    </a:lnTo>
                    <a:lnTo>
                      <a:pt x="1434" y="1692"/>
                    </a:lnTo>
                    <a:lnTo>
                      <a:pt x="1432" y="1698"/>
                    </a:lnTo>
                    <a:lnTo>
                      <a:pt x="1430" y="1700"/>
                    </a:lnTo>
                    <a:lnTo>
                      <a:pt x="1432" y="1704"/>
                    </a:lnTo>
                    <a:lnTo>
                      <a:pt x="1432" y="1704"/>
                    </a:lnTo>
                    <a:lnTo>
                      <a:pt x="1432" y="1710"/>
                    </a:lnTo>
                    <a:lnTo>
                      <a:pt x="1432" y="1716"/>
                    </a:lnTo>
                    <a:lnTo>
                      <a:pt x="1430" y="1722"/>
                    </a:lnTo>
                    <a:lnTo>
                      <a:pt x="1432" y="1726"/>
                    </a:lnTo>
                    <a:lnTo>
                      <a:pt x="1432" y="1726"/>
                    </a:lnTo>
                    <a:lnTo>
                      <a:pt x="1434" y="1732"/>
                    </a:lnTo>
                    <a:lnTo>
                      <a:pt x="1432" y="1736"/>
                    </a:lnTo>
                    <a:lnTo>
                      <a:pt x="1430" y="1744"/>
                    </a:lnTo>
                    <a:lnTo>
                      <a:pt x="1430" y="1750"/>
                    </a:lnTo>
                    <a:lnTo>
                      <a:pt x="1430" y="1750"/>
                    </a:lnTo>
                    <a:lnTo>
                      <a:pt x="1428" y="1754"/>
                    </a:lnTo>
                    <a:lnTo>
                      <a:pt x="1426" y="1760"/>
                    </a:lnTo>
                    <a:lnTo>
                      <a:pt x="1418" y="1774"/>
                    </a:lnTo>
                    <a:lnTo>
                      <a:pt x="1410" y="1790"/>
                    </a:lnTo>
                    <a:lnTo>
                      <a:pt x="1404" y="1804"/>
                    </a:lnTo>
                    <a:lnTo>
                      <a:pt x="1404" y="1804"/>
                    </a:lnTo>
                    <a:lnTo>
                      <a:pt x="1400" y="1820"/>
                    </a:lnTo>
                    <a:lnTo>
                      <a:pt x="1392" y="1836"/>
                    </a:lnTo>
                    <a:lnTo>
                      <a:pt x="1380" y="1856"/>
                    </a:lnTo>
                    <a:lnTo>
                      <a:pt x="1380" y="1856"/>
                    </a:lnTo>
                    <a:lnTo>
                      <a:pt x="1376" y="1858"/>
                    </a:lnTo>
                    <a:lnTo>
                      <a:pt x="1370" y="1856"/>
                    </a:lnTo>
                    <a:lnTo>
                      <a:pt x="1360" y="1854"/>
                    </a:lnTo>
                    <a:lnTo>
                      <a:pt x="1352" y="1856"/>
                    </a:lnTo>
                    <a:lnTo>
                      <a:pt x="1352" y="1856"/>
                    </a:lnTo>
                    <a:lnTo>
                      <a:pt x="1342" y="1856"/>
                    </a:lnTo>
                    <a:lnTo>
                      <a:pt x="1334" y="1854"/>
                    </a:lnTo>
                    <a:lnTo>
                      <a:pt x="1316" y="1848"/>
                    </a:lnTo>
                    <a:lnTo>
                      <a:pt x="1316" y="1848"/>
                    </a:lnTo>
                    <a:lnTo>
                      <a:pt x="1312" y="1846"/>
                    </a:lnTo>
                    <a:lnTo>
                      <a:pt x="1304" y="1846"/>
                    </a:lnTo>
                    <a:lnTo>
                      <a:pt x="1286" y="1848"/>
                    </a:lnTo>
                    <a:lnTo>
                      <a:pt x="1270" y="1852"/>
                    </a:lnTo>
                    <a:lnTo>
                      <a:pt x="1264" y="1854"/>
                    </a:lnTo>
                    <a:lnTo>
                      <a:pt x="1260" y="1858"/>
                    </a:lnTo>
                    <a:lnTo>
                      <a:pt x="1260" y="1858"/>
                    </a:lnTo>
                    <a:lnTo>
                      <a:pt x="1254" y="1862"/>
                    </a:lnTo>
                    <a:lnTo>
                      <a:pt x="1248" y="1864"/>
                    </a:lnTo>
                    <a:lnTo>
                      <a:pt x="1238" y="1862"/>
                    </a:lnTo>
                    <a:lnTo>
                      <a:pt x="1230" y="1860"/>
                    </a:lnTo>
                    <a:lnTo>
                      <a:pt x="1230" y="1860"/>
                    </a:lnTo>
                    <a:lnTo>
                      <a:pt x="1208" y="1852"/>
                    </a:lnTo>
                    <a:lnTo>
                      <a:pt x="1194" y="1848"/>
                    </a:lnTo>
                    <a:lnTo>
                      <a:pt x="1180" y="1846"/>
                    </a:lnTo>
                    <a:lnTo>
                      <a:pt x="1180" y="1846"/>
                    </a:lnTo>
                    <a:lnTo>
                      <a:pt x="1150" y="1842"/>
                    </a:lnTo>
                    <a:lnTo>
                      <a:pt x="1142" y="1838"/>
                    </a:lnTo>
                    <a:lnTo>
                      <a:pt x="1138" y="1834"/>
                    </a:lnTo>
                    <a:lnTo>
                      <a:pt x="1138" y="1834"/>
                    </a:lnTo>
                    <a:lnTo>
                      <a:pt x="1134" y="1832"/>
                    </a:lnTo>
                    <a:lnTo>
                      <a:pt x="1128" y="1830"/>
                    </a:lnTo>
                    <a:lnTo>
                      <a:pt x="1100" y="1826"/>
                    </a:lnTo>
                    <a:lnTo>
                      <a:pt x="1100" y="1826"/>
                    </a:lnTo>
                    <a:lnTo>
                      <a:pt x="1094" y="1824"/>
                    </a:lnTo>
                    <a:lnTo>
                      <a:pt x="1088" y="1820"/>
                    </a:lnTo>
                    <a:lnTo>
                      <a:pt x="1082" y="1814"/>
                    </a:lnTo>
                    <a:lnTo>
                      <a:pt x="1074" y="1808"/>
                    </a:lnTo>
                    <a:lnTo>
                      <a:pt x="1068" y="1806"/>
                    </a:lnTo>
                    <a:lnTo>
                      <a:pt x="1060" y="1804"/>
                    </a:lnTo>
                    <a:lnTo>
                      <a:pt x="1060" y="1804"/>
                    </a:lnTo>
                    <a:lnTo>
                      <a:pt x="1050" y="1804"/>
                    </a:lnTo>
                    <a:lnTo>
                      <a:pt x="1038" y="1806"/>
                    </a:lnTo>
                    <a:lnTo>
                      <a:pt x="1028" y="1810"/>
                    </a:lnTo>
                    <a:lnTo>
                      <a:pt x="1020" y="1814"/>
                    </a:lnTo>
                    <a:lnTo>
                      <a:pt x="1004" y="1826"/>
                    </a:lnTo>
                    <a:lnTo>
                      <a:pt x="1000" y="1830"/>
                    </a:lnTo>
                    <a:lnTo>
                      <a:pt x="998" y="1834"/>
                    </a:lnTo>
                    <a:lnTo>
                      <a:pt x="998" y="1834"/>
                    </a:lnTo>
                    <a:lnTo>
                      <a:pt x="1000" y="1844"/>
                    </a:lnTo>
                    <a:lnTo>
                      <a:pt x="1004" y="1852"/>
                    </a:lnTo>
                    <a:lnTo>
                      <a:pt x="1006" y="1862"/>
                    </a:lnTo>
                    <a:lnTo>
                      <a:pt x="1004" y="1866"/>
                    </a:lnTo>
                    <a:lnTo>
                      <a:pt x="1002" y="1870"/>
                    </a:lnTo>
                    <a:lnTo>
                      <a:pt x="1002" y="1870"/>
                    </a:lnTo>
                    <a:lnTo>
                      <a:pt x="998" y="1874"/>
                    </a:lnTo>
                    <a:lnTo>
                      <a:pt x="994" y="1878"/>
                    </a:lnTo>
                    <a:lnTo>
                      <a:pt x="982" y="1880"/>
                    </a:lnTo>
                    <a:lnTo>
                      <a:pt x="972" y="1878"/>
                    </a:lnTo>
                    <a:lnTo>
                      <a:pt x="966" y="1874"/>
                    </a:lnTo>
                    <a:lnTo>
                      <a:pt x="960" y="1870"/>
                    </a:lnTo>
                    <a:lnTo>
                      <a:pt x="960" y="1870"/>
                    </a:lnTo>
                    <a:lnTo>
                      <a:pt x="948" y="1862"/>
                    </a:lnTo>
                    <a:lnTo>
                      <a:pt x="936" y="1858"/>
                    </a:lnTo>
                    <a:lnTo>
                      <a:pt x="922" y="1854"/>
                    </a:lnTo>
                    <a:lnTo>
                      <a:pt x="910" y="1852"/>
                    </a:lnTo>
                    <a:lnTo>
                      <a:pt x="910" y="1852"/>
                    </a:lnTo>
                    <a:lnTo>
                      <a:pt x="898" y="1850"/>
                    </a:lnTo>
                    <a:lnTo>
                      <a:pt x="890" y="1846"/>
                    </a:lnTo>
                    <a:lnTo>
                      <a:pt x="884" y="1840"/>
                    </a:lnTo>
                    <a:lnTo>
                      <a:pt x="882" y="1834"/>
                    </a:lnTo>
                    <a:lnTo>
                      <a:pt x="882" y="1834"/>
                    </a:lnTo>
                    <a:lnTo>
                      <a:pt x="882" y="1828"/>
                    </a:lnTo>
                    <a:lnTo>
                      <a:pt x="880" y="1824"/>
                    </a:lnTo>
                    <a:lnTo>
                      <a:pt x="874" y="1820"/>
                    </a:lnTo>
                    <a:lnTo>
                      <a:pt x="866" y="1818"/>
                    </a:lnTo>
                    <a:lnTo>
                      <a:pt x="866" y="1818"/>
                    </a:lnTo>
                    <a:lnTo>
                      <a:pt x="854" y="1814"/>
                    </a:lnTo>
                    <a:lnTo>
                      <a:pt x="844" y="1810"/>
                    </a:lnTo>
                    <a:lnTo>
                      <a:pt x="832" y="1806"/>
                    </a:lnTo>
                    <a:lnTo>
                      <a:pt x="824" y="1806"/>
                    </a:lnTo>
                    <a:lnTo>
                      <a:pt x="816" y="1808"/>
                    </a:lnTo>
                    <a:lnTo>
                      <a:pt x="816" y="1808"/>
                    </a:lnTo>
                    <a:lnTo>
                      <a:pt x="806" y="1808"/>
                    </a:lnTo>
                    <a:lnTo>
                      <a:pt x="798" y="1808"/>
                    </a:lnTo>
                    <a:lnTo>
                      <a:pt x="792" y="1804"/>
                    </a:lnTo>
                    <a:lnTo>
                      <a:pt x="786" y="1802"/>
                    </a:lnTo>
                    <a:lnTo>
                      <a:pt x="776" y="1794"/>
                    </a:lnTo>
                    <a:lnTo>
                      <a:pt x="774" y="1790"/>
                    </a:lnTo>
                    <a:lnTo>
                      <a:pt x="774" y="1790"/>
                    </a:lnTo>
                    <a:lnTo>
                      <a:pt x="772" y="1786"/>
                    </a:lnTo>
                    <a:lnTo>
                      <a:pt x="770" y="1780"/>
                    </a:lnTo>
                    <a:lnTo>
                      <a:pt x="766" y="1778"/>
                    </a:lnTo>
                    <a:lnTo>
                      <a:pt x="762" y="1780"/>
                    </a:lnTo>
                    <a:lnTo>
                      <a:pt x="762" y="1780"/>
                    </a:lnTo>
                    <a:lnTo>
                      <a:pt x="758" y="1782"/>
                    </a:lnTo>
                    <a:lnTo>
                      <a:pt x="750" y="1782"/>
                    </a:lnTo>
                    <a:lnTo>
                      <a:pt x="744" y="1778"/>
                    </a:lnTo>
                    <a:lnTo>
                      <a:pt x="742" y="1774"/>
                    </a:lnTo>
                    <a:lnTo>
                      <a:pt x="740" y="1770"/>
                    </a:lnTo>
                    <a:lnTo>
                      <a:pt x="740" y="1770"/>
                    </a:lnTo>
                    <a:lnTo>
                      <a:pt x="740" y="1768"/>
                    </a:lnTo>
                    <a:lnTo>
                      <a:pt x="742" y="1764"/>
                    </a:lnTo>
                    <a:lnTo>
                      <a:pt x="746" y="1762"/>
                    </a:lnTo>
                    <a:lnTo>
                      <a:pt x="754" y="1758"/>
                    </a:lnTo>
                    <a:lnTo>
                      <a:pt x="762" y="1752"/>
                    </a:lnTo>
                    <a:lnTo>
                      <a:pt x="762" y="1752"/>
                    </a:lnTo>
                    <a:lnTo>
                      <a:pt x="768" y="1744"/>
                    </a:lnTo>
                    <a:lnTo>
                      <a:pt x="772" y="1734"/>
                    </a:lnTo>
                    <a:lnTo>
                      <a:pt x="770" y="1724"/>
                    </a:lnTo>
                    <a:lnTo>
                      <a:pt x="768" y="1720"/>
                    </a:lnTo>
                    <a:lnTo>
                      <a:pt x="764" y="1716"/>
                    </a:lnTo>
                    <a:lnTo>
                      <a:pt x="764" y="1716"/>
                    </a:lnTo>
                    <a:lnTo>
                      <a:pt x="758" y="1708"/>
                    </a:lnTo>
                    <a:lnTo>
                      <a:pt x="758" y="1706"/>
                    </a:lnTo>
                    <a:lnTo>
                      <a:pt x="758" y="1704"/>
                    </a:lnTo>
                    <a:lnTo>
                      <a:pt x="762" y="1698"/>
                    </a:lnTo>
                    <a:lnTo>
                      <a:pt x="768" y="1692"/>
                    </a:lnTo>
                    <a:lnTo>
                      <a:pt x="768" y="1692"/>
                    </a:lnTo>
                    <a:lnTo>
                      <a:pt x="772" y="1686"/>
                    </a:lnTo>
                    <a:lnTo>
                      <a:pt x="772" y="1682"/>
                    </a:lnTo>
                    <a:lnTo>
                      <a:pt x="768" y="1680"/>
                    </a:lnTo>
                    <a:lnTo>
                      <a:pt x="764" y="1682"/>
                    </a:lnTo>
                    <a:lnTo>
                      <a:pt x="764" y="1682"/>
                    </a:lnTo>
                    <a:lnTo>
                      <a:pt x="760" y="1684"/>
                    </a:lnTo>
                    <a:lnTo>
                      <a:pt x="756" y="1684"/>
                    </a:lnTo>
                    <a:lnTo>
                      <a:pt x="754" y="1682"/>
                    </a:lnTo>
                    <a:lnTo>
                      <a:pt x="752" y="1678"/>
                    </a:lnTo>
                    <a:lnTo>
                      <a:pt x="752" y="1678"/>
                    </a:lnTo>
                    <a:lnTo>
                      <a:pt x="750" y="1674"/>
                    </a:lnTo>
                    <a:lnTo>
                      <a:pt x="746" y="1672"/>
                    </a:lnTo>
                    <a:lnTo>
                      <a:pt x="736" y="1670"/>
                    </a:lnTo>
                    <a:lnTo>
                      <a:pt x="724" y="1670"/>
                    </a:lnTo>
                    <a:lnTo>
                      <a:pt x="718" y="1672"/>
                    </a:lnTo>
                    <a:lnTo>
                      <a:pt x="714" y="1676"/>
                    </a:lnTo>
                    <a:lnTo>
                      <a:pt x="714" y="1676"/>
                    </a:lnTo>
                    <a:lnTo>
                      <a:pt x="710" y="1678"/>
                    </a:lnTo>
                    <a:lnTo>
                      <a:pt x="704" y="1680"/>
                    </a:lnTo>
                    <a:lnTo>
                      <a:pt x="692" y="1680"/>
                    </a:lnTo>
                    <a:lnTo>
                      <a:pt x="680" y="1676"/>
                    </a:lnTo>
                    <a:lnTo>
                      <a:pt x="674" y="1674"/>
                    </a:lnTo>
                    <a:lnTo>
                      <a:pt x="674" y="1674"/>
                    </a:lnTo>
                    <a:lnTo>
                      <a:pt x="668" y="1674"/>
                    </a:lnTo>
                    <a:lnTo>
                      <a:pt x="662" y="1676"/>
                    </a:lnTo>
                    <a:lnTo>
                      <a:pt x="646" y="1678"/>
                    </a:lnTo>
                    <a:lnTo>
                      <a:pt x="646" y="1678"/>
                    </a:lnTo>
                    <a:lnTo>
                      <a:pt x="638" y="1680"/>
                    </a:lnTo>
                    <a:lnTo>
                      <a:pt x="626" y="1684"/>
                    </a:lnTo>
                    <a:lnTo>
                      <a:pt x="616" y="1686"/>
                    </a:lnTo>
                    <a:lnTo>
                      <a:pt x="612" y="1686"/>
                    </a:lnTo>
                    <a:lnTo>
                      <a:pt x="608" y="1686"/>
                    </a:lnTo>
                    <a:lnTo>
                      <a:pt x="608" y="1686"/>
                    </a:lnTo>
                    <a:lnTo>
                      <a:pt x="602" y="1684"/>
                    </a:lnTo>
                    <a:lnTo>
                      <a:pt x="592" y="1682"/>
                    </a:lnTo>
                    <a:lnTo>
                      <a:pt x="562" y="1686"/>
                    </a:lnTo>
                    <a:lnTo>
                      <a:pt x="506" y="1692"/>
                    </a:lnTo>
                    <a:lnTo>
                      <a:pt x="506" y="1692"/>
                    </a:lnTo>
                    <a:lnTo>
                      <a:pt x="498" y="1692"/>
                    </a:lnTo>
                    <a:lnTo>
                      <a:pt x="492" y="1694"/>
                    </a:lnTo>
                    <a:lnTo>
                      <a:pt x="482" y="1702"/>
                    </a:lnTo>
                    <a:lnTo>
                      <a:pt x="472" y="1710"/>
                    </a:lnTo>
                    <a:lnTo>
                      <a:pt x="468" y="1712"/>
                    </a:lnTo>
                    <a:lnTo>
                      <a:pt x="464" y="1714"/>
                    </a:lnTo>
                    <a:lnTo>
                      <a:pt x="464" y="1714"/>
                    </a:lnTo>
                    <a:lnTo>
                      <a:pt x="452" y="1716"/>
                    </a:lnTo>
                    <a:lnTo>
                      <a:pt x="442" y="1720"/>
                    </a:lnTo>
                    <a:lnTo>
                      <a:pt x="430" y="1728"/>
                    </a:lnTo>
                    <a:lnTo>
                      <a:pt x="420" y="1736"/>
                    </a:lnTo>
                    <a:lnTo>
                      <a:pt x="420" y="1736"/>
                    </a:lnTo>
                    <a:lnTo>
                      <a:pt x="416" y="1740"/>
                    </a:lnTo>
                    <a:lnTo>
                      <a:pt x="412" y="1740"/>
                    </a:lnTo>
                    <a:lnTo>
                      <a:pt x="402" y="1738"/>
                    </a:lnTo>
                    <a:lnTo>
                      <a:pt x="390" y="1736"/>
                    </a:lnTo>
                    <a:lnTo>
                      <a:pt x="378" y="1732"/>
                    </a:lnTo>
                    <a:lnTo>
                      <a:pt x="378" y="1732"/>
                    </a:lnTo>
                    <a:lnTo>
                      <a:pt x="354" y="1734"/>
                    </a:lnTo>
                    <a:lnTo>
                      <a:pt x="342" y="1734"/>
                    </a:lnTo>
                    <a:lnTo>
                      <a:pt x="336" y="1732"/>
                    </a:lnTo>
                    <a:lnTo>
                      <a:pt x="332" y="1728"/>
                    </a:lnTo>
                    <a:lnTo>
                      <a:pt x="332" y="1728"/>
                    </a:lnTo>
                    <a:lnTo>
                      <a:pt x="326" y="1720"/>
                    </a:lnTo>
                    <a:lnTo>
                      <a:pt x="318" y="1716"/>
                    </a:lnTo>
                    <a:lnTo>
                      <a:pt x="312" y="1716"/>
                    </a:lnTo>
                    <a:lnTo>
                      <a:pt x="308" y="1716"/>
                    </a:lnTo>
                    <a:lnTo>
                      <a:pt x="308" y="1716"/>
                    </a:lnTo>
                    <a:lnTo>
                      <a:pt x="304" y="1720"/>
                    </a:lnTo>
                    <a:lnTo>
                      <a:pt x="300" y="1726"/>
                    </a:lnTo>
                    <a:lnTo>
                      <a:pt x="292" y="1742"/>
                    </a:lnTo>
                    <a:lnTo>
                      <a:pt x="284" y="1758"/>
                    </a:lnTo>
                    <a:lnTo>
                      <a:pt x="278" y="1772"/>
                    </a:lnTo>
                    <a:lnTo>
                      <a:pt x="278" y="1772"/>
                    </a:lnTo>
                    <a:lnTo>
                      <a:pt x="268" y="1780"/>
                    </a:lnTo>
                    <a:lnTo>
                      <a:pt x="258" y="1786"/>
                    </a:lnTo>
                    <a:lnTo>
                      <a:pt x="246" y="1790"/>
                    </a:lnTo>
                    <a:lnTo>
                      <a:pt x="236" y="1792"/>
                    </a:lnTo>
                    <a:lnTo>
                      <a:pt x="236" y="1792"/>
                    </a:lnTo>
                    <a:lnTo>
                      <a:pt x="232" y="1792"/>
                    </a:lnTo>
                    <a:lnTo>
                      <a:pt x="230" y="1794"/>
                    </a:lnTo>
                    <a:lnTo>
                      <a:pt x="224" y="1800"/>
                    </a:lnTo>
                    <a:lnTo>
                      <a:pt x="220" y="1808"/>
                    </a:lnTo>
                    <a:lnTo>
                      <a:pt x="216" y="1816"/>
                    </a:lnTo>
                    <a:lnTo>
                      <a:pt x="216" y="1816"/>
                    </a:lnTo>
                    <a:lnTo>
                      <a:pt x="210" y="1820"/>
                    </a:lnTo>
                    <a:lnTo>
                      <a:pt x="208" y="1828"/>
                    </a:lnTo>
                    <a:lnTo>
                      <a:pt x="206" y="1834"/>
                    </a:lnTo>
                    <a:lnTo>
                      <a:pt x="200" y="1840"/>
                    </a:lnTo>
                    <a:lnTo>
                      <a:pt x="200" y="1840"/>
                    </a:lnTo>
                    <a:lnTo>
                      <a:pt x="196" y="1844"/>
                    </a:lnTo>
                    <a:lnTo>
                      <a:pt x="194" y="1850"/>
                    </a:lnTo>
                    <a:lnTo>
                      <a:pt x="194" y="1862"/>
                    </a:lnTo>
                    <a:lnTo>
                      <a:pt x="196" y="1874"/>
                    </a:lnTo>
                    <a:lnTo>
                      <a:pt x="200" y="1882"/>
                    </a:lnTo>
                    <a:lnTo>
                      <a:pt x="200" y="1882"/>
                    </a:lnTo>
                    <a:lnTo>
                      <a:pt x="200" y="1886"/>
                    </a:lnTo>
                    <a:lnTo>
                      <a:pt x="198" y="1892"/>
                    </a:lnTo>
                    <a:lnTo>
                      <a:pt x="190" y="1906"/>
                    </a:lnTo>
                    <a:lnTo>
                      <a:pt x="180" y="1918"/>
                    </a:lnTo>
                    <a:lnTo>
                      <a:pt x="168" y="1928"/>
                    </a:lnTo>
                    <a:lnTo>
                      <a:pt x="168" y="1928"/>
                    </a:lnTo>
                    <a:lnTo>
                      <a:pt x="158" y="1934"/>
                    </a:lnTo>
                    <a:lnTo>
                      <a:pt x="150" y="1942"/>
                    </a:lnTo>
                    <a:lnTo>
                      <a:pt x="142" y="1950"/>
                    </a:lnTo>
                    <a:lnTo>
                      <a:pt x="136" y="1952"/>
                    </a:lnTo>
                    <a:lnTo>
                      <a:pt x="128" y="1954"/>
                    </a:lnTo>
                    <a:lnTo>
                      <a:pt x="128" y="1954"/>
                    </a:lnTo>
                    <a:lnTo>
                      <a:pt x="120" y="1956"/>
                    </a:lnTo>
                    <a:lnTo>
                      <a:pt x="114" y="1960"/>
                    </a:lnTo>
                    <a:lnTo>
                      <a:pt x="104" y="1968"/>
                    </a:lnTo>
                    <a:lnTo>
                      <a:pt x="98" y="1978"/>
                    </a:lnTo>
                    <a:lnTo>
                      <a:pt x="94" y="1988"/>
                    </a:lnTo>
                    <a:lnTo>
                      <a:pt x="94" y="1988"/>
                    </a:lnTo>
                    <a:lnTo>
                      <a:pt x="90" y="1994"/>
                    </a:lnTo>
                    <a:lnTo>
                      <a:pt x="86" y="2000"/>
                    </a:lnTo>
                    <a:lnTo>
                      <a:pt x="74" y="2012"/>
                    </a:lnTo>
                    <a:lnTo>
                      <a:pt x="62" y="2026"/>
                    </a:lnTo>
                    <a:lnTo>
                      <a:pt x="58" y="2032"/>
                    </a:lnTo>
                    <a:lnTo>
                      <a:pt x="56" y="2038"/>
                    </a:lnTo>
                    <a:lnTo>
                      <a:pt x="56" y="2038"/>
                    </a:lnTo>
                    <a:lnTo>
                      <a:pt x="56" y="2046"/>
                    </a:lnTo>
                    <a:lnTo>
                      <a:pt x="52" y="2054"/>
                    </a:lnTo>
                    <a:lnTo>
                      <a:pt x="40" y="2074"/>
                    </a:lnTo>
                    <a:lnTo>
                      <a:pt x="24" y="2096"/>
                    </a:lnTo>
                    <a:lnTo>
                      <a:pt x="8" y="2124"/>
                    </a:lnTo>
                    <a:lnTo>
                      <a:pt x="8" y="2124"/>
                    </a:lnTo>
                    <a:lnTo>
                      <a:pt x="4" y="2136"/>
                    </a:lnTo>
                    <a:lnTo>
                      <a:pt x="0" y="2148"/>
                    </a:lnTo>
                    <a:lnTo>
                      <a:pt x="0" y="2156"/>
                    </a:lnTo>
                    <a:lnTo>
                      <a:pt x="2" y="2162"/>
                    </a:lnTo>
                    <a:lnTo>
                      <a:pt x="6" y="2168"/>
                    </a:lnTo>
                    <a:lnTo>
                      <a:pt x="8" y="2172"/>
                    </a:lnTo>
                    <a:lnTo>
                      <a:pt x="16" y="2180"/>
                    </a:lnTo>
                    <a:lnTo>
                      <a:pt x="16" y="2180"/>
                    </a:lnTo>
                    <a:lnTo>
                      <a:pt x="18" y="2184"/>
                    </a:lnTo>
                    <a:lnTo>
                      <a:pt x="18" y="2188"/>
                    </a:lnTo>
                    <a:lnTo>
                      <a:pt x="18" y="2200"/>
                    </a:lnTo>
                    <a:lnTo>
                      <a:pt x="18" y="2212"/>
                    </a:lnTo>
                    <a:lnTo>
                      <a:pt x="18" y="2218"/>
                    </a:lnTo>
                    <a:lnTo>
                      <a:pt x="22" y="2224"/>
                    </a:lnTo>
                    <a:lnTo>
                      <a:pt x="22" y="2224"/>
                    </a:lnTo>
                    <a:lnTo>
                      <a:pt x="26" y="2232"/>
                    </a:lnTo>
                    <a:lnTo>
                      <a:pt x="26" y="2238"/>
                    </a:lnTo>
                    <a:lnTo>
                      <a:pt x="26" y="2246"/>
                    </a:lnTo>
                    <a:lnTo>
                      <a:pt x="24" y="2254"/>
                    </a:lnTo>
                    <a:lnTo>
                      <a:pt x="18" y="2268"/>
                    </a:lnTo>
                    <a:lnTo>
                      <a:pt x="14" y="2278"/>
                    </a:lnTo>
                    <a:lnTo>
                      <a:pt x="14" y="2278"/>
                    </a:lnTo>
                    <a:lnTo>
                      <a:pt x="10" y="2288"/>
                    </a:lnTo>
                    <a:lnTo>
                      <a:pt x="8" y="2300"/>
                    </a:lnTo>
                    <a:lnTo>
                      <a:pt x="6" y="2312"/>
                    </a:lnTo>
                    <a:lnTo>
                      <a:pt x="6" y="2318"/>
                    </a:lnTo>
                    <a:lnTo>
                      <a:pt x="2" y="2324"/>
                    </a:lnTo>
                    <a:lnTo>
                      <a:pt x="2" y="2324"/>
                    </a:lnTo>
                    <a:lnTo>
                      <a:pt x="0" y="2328"/>
                    </a:lnTo>
                    <a:lnTo>
                      <a:pt x="0" y="2334"/>
                    </a:lnTo>
                    <a:lnTo>
                      <a:pt x="2" y="2346"/>
                    </a:lnTo>
                    <a:lnTo>
                      <a:pt x="6" y="2356"/>
                    </a:lnTo>
                    <a:lnTo>
                      <a:pt x="12" y="2362"/>
                    </a:lnTo>
                    <a:lnTo>
                      <a:pt x="12" y="2362"/>
                    </a:lnTo>
                    <a:lnTo>
                      <a:pt x="14" y="2364"/>
                    </a:lnTo>
                    <a:lnTo>
                      <a:pt x="14" y="2368"/>
                    </a:lnTo>
                    <a:lnTo>
                      <a:pt x="12" y="2378"/>
                    </a:lnTo>
                    <a:lnTo>
                      <a:pt x="10" y="2388"/>
                    </a:lnTo>
                    <a:lnTo>
                      <a:pt x="12" y="2392"/>
                    </a:lnTo>
                    <a:lnTo>
                      <a:pt x="14" y="2396"/>
                    </a:lnTo>
                    <a:lnTo>
                      <a:pt x="14" y="2396"/>
                    </a:lnTo>
                    <a:lnTo>
                      <a:pt x="24" y="2408"/>
                    </a:lnTo>
                    <a:lnTo>
                      <a:pt x="30" y="2412"/>
                    </a:lnTo>
                    <a:lnTo>
                      <a:pt x="38" y="2416"/>
                    </a:lnTo>
                    <a:lnTo>
                      <a:pt x="38" y="2416"/>
                    </a:lnTo>
                    <a:lnTo>
                      <a:pt x="42" y="2418"/>
                    </a:lnTo>
                    <a:lnTo>
                      <a:pt x="44" y="2420"/>
                    </a:lnTo>
                    <a:lnTo>
                      <a:pt x="46" y="2426"/>
                    </a:lnTo>
                    <a:lnTo>
                      <a:pt x="44" y="2430"/>
                    </a:lnTo>
                    <a:lnTo>
                      <a:pt x="46" y="2434"/>
                    </a:lnTo>
                    <a:lnTo>
                      <a:pt x="50" y="2436"/>
                    </a:lnTo>
                    <a:lnTo>
                      <a:pt x="50" y="2436"/>
                    </a:lnTo>
                    <a:lnTo>
                      <a:pt x="58" y="2444"/>
                    </a:lnTo>
                    <a:lnTo>
                      <a:pt x="62" y="2450"/>
                    </a:lnTo>
                    <a:lnTo>
                      <a:pt x="66" y="2456"/>
                    </a:lnTo>
                    <a:lnTo>
                      <a:pt x="72" y="2464"/>
                    </a:lnTo>
                    <a:lnTo>
                      <a:pt x="72" y="2464"/>
                    </a:lnTo>
                    <a:lnTo>
                      <a:pt x="82" y="2470"/>
                    </a:lnTo>
                    <a:lnTo>
                      <a:pt x="92" y="2480"/>
                    </a:lnTo>
                    <a:lnTo>
                      <a:pt x="100" y="2492"/>
                    </a:lnTo>
                    <a:lnTo>
                      <a:pt x="108" y="2506"/>
                    </a:lnTo>
                    <a:lnTo>
                      <a:pt x="108" y="2506"/>
                    </a:lnTo>
                    <a:lnTo>
                      <a:pt x="112" y="2520"/>
                    </a:lnTo>
                    <a:lnTo>
                      <a:pt x="116" y="2530"/>
                    </a:lnTo>
                    <a:lnTo>
                      <a:pt x="122" y="2536"/>
                    </a:lnTo>
                    <a:lnTo>
                      <a:pt x="128" y="2540"/>
                    </a:lnTo>
                    <a:lnTo>
                      <a:pt x="128" y="2540"/>
                    </a:lnTo>
                    <a:lnTo>
                      <a:pt x="154" y="2558"/>
                    </a:lnTo>
                    <a:lnTo>
                      <a:pt x="186" y="2580"/>
                    </a:lnTo>
                    <a:lnTo>
                      <a:pt x="186" y="2580"/>
                    </a:lnTo>
                    <a:lnTo>
                      <a:pt x="220" y="2602"/>
                    </a:lnTo>
                    <a:lnTo>
                      <a:pt x="236" y="2612"/>
                    </a:lnTo>
                    <a:lnTo>
                      <a:pt x="250" y="2620"/>
                    </a:lnTo>
                    <a:lnTo>
                      <a:pt x="250" y="2620"/>
                    </a:lnTo>
                    <a:lnTo>
                      <a:pt x="256" y="2620"/>
                    </a:lnTo>
                    <a:lnTo>
                      <a:pt x="264" y="2620"/>
                    </a:lnTo>
                    <a:lnTo>
                      <a:pt x="284" y="2616"/>
                    </a:lnTo>
                    <a:lnTo>
                      <a:pt x="308" y="2608"/>
                    </a:lnTo>
                    <a:lnTo>
                      <a:pt x="336" y="2602"/>
                    </a:lnTo>
                    <a:lnTo>
                      <a:pt x="336" y="2602"/>
                    </a:lnTo>
                    <a:lnTo>
                      <a:pt x="352" y="2600"/>
                    </a:lnTo>
                    <a:lnTo>
                      <a:pt x="364" y="2602"/>
                    </a:lnTo>
                    <a:lnTo>
                      <a:pt x="386" y="2604"/>
                    </a:lnTo>
                    <a:lnTo>
                      <a:pt x="402" y="2610"/>
                    </a:lnTo>
                    <a:lnTo>
                      <a:pt x="410" y="2612"/>
                    </a:lnTo>
                    <a:lnTo>
                      <a:pt x="410" y="2612"/>
                    </a:lnTo>
                    <a:lnTo>
                      <a:pt x="418" y="2612"/>
                    </a:lnTo>
                    <a:lnTo>
                      <a:pt x="434" y="2606"/>
                    </a:lnTo>
                    <a:lnTo>
                      <a:pt x="462" y="2592"/>
                    </a:lnTo>
                    <a:lnTo>
                      <a:pt x="462" y="2592"/>
                    </a:lnTo>
                    <a:lnTo>
                      <a:pt x="484" y="2584"/>
                    </a:lnTo>
                    <a:lnTo>
                      <a:pt x="492" y="2580"/>
                    </a:lnTo>
                    <a:lnTo>
                      <a:pt x="500" y="2574"/>
                    </a:lnTo>
                    <a:lnTo>
                      <a:pt x="500" y="2574"/>
                    </a:lnTo>
                    <a:lnTo>
                      <a:pt x="508" y="2570"/>
                    </a:lnTo>
                    <a:lnTo>
                      <a:pt x="516" y="2568"/>
                    </a:lnTo>
                    <a:lnTo>
                      <a:pt x="534" y="2568"/>
                    </a:lnTo>
                    <a:lnTo>
                      <a:pt x="534" y="2568"/>
                    </a:lnTo>
                    <a:lnTo>
                      <a:pt x="540" y="2566"/>
                    </a:lnTo>
                    <a:lnTo>
                      <a:pt x="544" y="2562"/>
                    </a:lnTo>
                    <a:lnTo>
                      <a:pt x="548" y="2560"/>
                    </a:lnTo>
                    <a:lnTo>
                      <a:pt x="550" y="2560"/>
                    </a:lnTo>
                    <a:lnTo>
                      <a:pt x="552" y="2562"/>
                    </a:lnTo>
                    <a:lnTo>
                      <a:pt x="552" y="2562"/>
                    </a:lnTo>
                    <a:lnTo>
                      <a:pt x="558" y="2566"/>
                    </a:lnTo>
                    <a:lnTo>
                      <a:pt x="570" y="2568"/>
                    </a:lnTo>
                    <a:lnTo>
                      <a:pt x="594" y="2572"/>
                    </a:lnTo>
                    <a:lnTo>
                      <a:pt x="594" y="2572"/>
                    </a:lnTo>
                    <a:lnTo>
                      <a:pt x="602" y="2576"/>
                    </a:lnTo>
                    <a:lnTo>
                      <a:pt x="610" y="2584"/>
                    </a:lnTo>
                    <a:lnTo>
                      <a:pt x="616" y="2592"/>
                    </a:lnTo>
                    <a:lnTo>
                      <a:pt x="618" y="2600"/>
                    </a:lnTo>
                    <a:lnTo>
                      <a:pt x="618" y="2600"/>
                    </a:lnTo>
                    <a:lnTo>
                      <a:pt x="620" y="2606"/>
                    </a:lnTo>
                    <a:lnTo>
                      <a:pt x="624" y="2612"/>
                    </a:lnTo>
                    <a:lnTo>
                      <a:pt x="628" y="2620"/>
                    </a:lnTo>
                    <a:lnTo>
                      <a:pt x="634" y="2624"/>
                    </a:lnTo>
                    <a:lnTo>
                      <a:pt x="634" y="2624"/>
                    </a:lnTo>
                    <a:lnTo>
                      <a:pt x="640" y="2624"/>
                    </a:lnTo>
                    <a:lnTo>
                      <a:pt x="646" y="2622"/>
                    </a:lnTo>
                    <a:lnTo>
                      <a:pt x="654" y="2618"/>
                    </a:lnTo>
                    <a:lnTo>
                      <a:pt x="662" y="2618"/>
                    </a:lnTo>
                    <a:lnTo>
                      <a:pt x="662" y="2618"/>
                    </a:lnTo>
                    <a:lnTo>
                      <a:pt x="680" y="2616"/>
                    </a:lnTo>
                    <a:lnTo>
                      <a:pt x="690" y="2616"/>
                    </a:lnTo>
                    <a:lnTo>
                      <a:pt x="698" y="2612"/>
                    </a:lnTo>
                    <a:lnTo>
                      <a:pt x="698" y="2612"/>
                    </a:lnTo>
                    <a:lnTo>
                      <a:pt x="700" y="2612"/>
                    </a:lnTo>
                    <a:lnTo>
                      <a:pt x="702" y="2612"/>
                    </a:lnTo>
                    <a:lnTo>
                      <a:pt x="706" y="2616"/>
                    </a:lnTo>
                    <a:lnTo>
                      <a:pt x="714" y="2628"/>
                    </a:lnTo>
                    <a:lnTo>
                      <a:pt x="714" y="2628"/>
                    </a:lnTo>
                    <a:lnTo>
                      <a:pt x="718" y="2632"/>
                    </a:lnTo>
                    <a:lnTo>
                      <a:pt x="724" y="2632"/>
                    </a:lnTo>
                    <a:lnTo>
                      <a:pt x="730" y="2632"/>
                    </a:lnTo>
                    <a:lnTo>
                      <a:pt x="734" y="2632"/>
                    </a:lnTo>
                    <a:lnTo>
                      <a:pt x="734" y="2632"/>
                    </a:lnTo>
                    <a:lnTo>
                      <a:pt x="738" y="2636"/>
                    </a:lnTo>
                    <a:lnTo>
                      <a:pt x="740" y="2644"/>
                    </a:lnTo>
                    <a:lnTo>
                      <a:pt x="742" y="2652"/>
                    </a:lnTo>
                    <a:lnTo>
                      <a:pt x="742" y="2658"/>
                    </a:lnTo>
                    <a:lnTo>
                      <a:pt x="742" y="2658"/>
                    </a:lnTo>
                    <a:lnTo>
                      <a:pt x="738" y="2672"/>
                    </a:lnTo>
                    <a:lnTo>
                      <a:pt x="736" y="2678"/>
                    </a:lnTo>
                    <a:lnTo>
                      <a:pt x="736" y="2684"/>
                    </a:lnTo>
                    <a:lnTo>
                      <a:pt x="736" y="2684"/>
                    </a:lnTo>
                    <a:lnTo>
                      <a:pt x="738" y="2688"/>
                    </a:lnTo>
                    <a:lnTo>
                      <a:pt x="738" y="2694"/>
                    </a:lnTo>
                    <a:lnTo>
                      <a:pt x="736" y="2698"/>
                    </a:lnTo>
                    <a:lnTo>
                      <a:pt x="730" y="2702"/>
                    </a:lnTo>
                    <a:lnTo>
                      <a:pt x="730" y="2702"/>
                    </a:lnTo>
                    <a:lnTo>
                      <a:pt x="726" y="2704"/>
                    </a:lnTo>
                    <a:lnTo>
                      <a:pt x="724" y="2708"/>
                    </a:lnTo>
                    <a:lnTo>
                      <a:pt x="726" y="2712"/>
                    </a:lnTo>
                    <a:lnTo>
                      <a:pt x="730" y="2712"/>
                    </a:lnTo>
                    <a:lnTo>
                      <a:pt x="730" y="2712"/>
                    </a:lnTo>
                    <a:lnTo>
                      <a:pt x="732" y="2714"/>
                    </a:lnTo>
                    <a:lnTo>
                      <a:pt x="732" y="2718"/>
                    </a:lnTo>
                    <a:lnTo>
                      <a:pt x="726" y="2726"/>
                    </a:lnTo>
                    <a:lnTo>
                      <a:pt x="726" y="2726"/>
                    </a:lnTo>
                    <a:lnTo>
                      <a:pt x="724" y="2726"/>
                    </a:lnTo>
                    <a:lnTo>
                      <a:pt x="726" y="2728"/>
                    </a:lnTo>
                    <a:lnTo>
                      <a:pt x="728" y="2732"/>
                    </a:lnTo>
                    <a:lnTo>
                      <a:pt x="734" y="2736"/>
                    </a:lnTo>
                    <a:lnTo>
                      <a:pt x="736" y="2740"/>
                    </a:lnTo>
                    <a:lnTo>
                      <a:pt x="736" y="2740"/>
                    </a:lnTo>
                    <a:lnTo>
                      <a:pt x="736" y="2740"/>
                    </a:lnTo>
                    <a:lnTo>
                      <a:pt x="734" y="2742"/>
                    </a:lnTo>
                    <a:lnTo>
                      <a:pt x="730" y="2744"/>
                    </a:lnTo>
                    <a:lnTo>
                      <a:pt x="724" y="2746"/>
                    </a:lnTo>
                    <a:lnTo>
                      <a:pt x="722" y="2748"/>
                    </a:lnTo>
                    <a:lnTo>
                      <a:pt x="722" y="2750"/>
                    </a:lnTo>
                    <a:lnTo>
                      <a:pt x="722" y="2750"/>
                    </a:lnTo>
                    <a:lnTo>
                      <a:pt x="720" y="2756"/>
                    </a:lnTo>
                    <a:lnTo>
                      <a:pt x="718" y="2760"/>
                    </a:lnTo>
                    <a:lnTo>
                      <a:pt x="710" y="2768"/>
                    </a:lnTo>
                    <a:lnTo>
                      <a:pt x="710" y="2768"/>
                    </a:lnTo>
                    <a:lnTo>
                      <a:pt x="710" y="2770"/>
                    </a:lnTo>
                    <a:lnTo>
                      <a:pt x="710" y="2772"/>
                    </a:lnTo>
                    <a:lnTo>
                      <a:pt x="716" y="2780"/>
                    </a:lnTo>
                    <a:lnTo>
                      <a:pt x="720" y="2786"/>
                    </a:lnTo>
                    <a:lnTo>
                      <a:pt x="724" y="2792"/>
                    </a:lnTo>
                    <a:lnTo>
                      <a:pt x="724" y="2792"/>
                    </a:lnTo>
                    <a:lnTo>
                      <a:pt x="724" y="2796"/>
                    </a:lnTo>
                    <a:lnTo>
                      <a:pt x="728" y="2800"/>
                    </a:lnTo>
                    <a:lnTo>
                      <a:pt x="744" y="2816"/>
                    </a:lnTo>
                    <a:lnTo>
                      <a:pt x="744" y="2816"/>
                    </a:lnTo>
                    <a:lnTo>
                      <a:pt x="752" y="2826"/>
                    </a:lnTo>
                    <a:lnTo>
                      <a:pt x="756" y="2834"/>
                    </a:lnTo>
                    <a:lnTo>
                      <a:pt x="762" y="2842"/>
                    </a:lnTo>
                    <a:lnTo>
                      <a:pt x="774" y="2852"/>
                    </a:lnTo>
                    <a:lnTo>
                      <a:pt x="774" y="2852"/>
                    </a:lnTo>
                    <a:lnTo>
                      <a:pt x="782" y="2860"/>
                    </a:lnTo>
                    <a:lnTo>
                      <a:pt x="788" y="2866"/>
                    </a:lnTo>
                    <a:lnTo>
                      <a:pt x="796" y="2882"/>
                    </a:lnTo>
                    <a:lnTo>
                      <a:pt x="802" y="2898"/>
                    </a:lnTo>
                    <a:lnTo>
                      <a:pt x="806" y="2912"/>
                    </a:lnTo>
                    <a:lnTo>
                      <a:pt x="806" y="2912"/>
                    </a:lnTo>
                    <a:lnTo>
                      <a:pt x="812" y="2928"/>
                    </a:lnTo>
                    <a:lnTo>
                      <a:pt x="818" y="2946"/>
                    </a:lnTo>
                    <a:lnTo>
                      <a:pt x="830" y="2972"/>
                    </a:lnTo>
                    <a:lnTo>
                      <a:pt x="830" y="2972"/>
                    </a:lnTo>
                    <a:lnTo>
                      <a:pt x="832" y="2976"/>
                    </a:lnTo>
                    <a:lnTo>
                      <a:pt x="830" y="2984"/>
                    </a:lnTo>
                    <a:lnTo>
                      <a:pt x="828" y="2990"/>
                    </a:lnTo>
                    <a:lnTo>
                      <a:pt x="826" y="3000"/>
                    </a:lnTo>
                    <a:lnTo>
                      <a:pt x="826" y="3000"/>
                    </a:lnTo>
                    <a:lnTo>
                      <a:pt x="828" y="3012"/>
                    </a:lnTo>
                    <a:lnTo>
                      <a:pt x="834" y="3028"/>
                    </a:lnTo>
                    <a:lnTo>
                      <a:pt x="840" y="3042"/>
                    </a:lnTo>
                    <a:lnTo>
                      <a:pt x="844" y="3058"/>
                    </a:lnTo>
                    <a:lnTo>
                      <a:pt x="844" y="3058"/>
                    </a:lnTo>
                    <a:lnTo>
                      <a:pt x="842" y="3068"/>
                    </a:lnTo>
                    <a:lnTo>
                      <a:pt x="838" y="3080"/>
                    </a:lnTo>
                    <a:lnTo>
                      <a:pt x="832" y="3088"/>
                    </a:lnTo>
                    <a:lnTo>
                      <a:pt x="824" y="3096"/>
                    </a:lnTo>
                    <a:lnTo>
                      <a:pt x="824" y="3096"/>
                    </a:lnTo>
                    <a:lnTo>
                      <a:pt x="816" y="3108"/>
                    </a:lnTo>
                    <a:lnTo>
                      <a:pt x="810" y="3122"/>
                    </a:lnTo>
                    <a:lnTo>
                      <a:pt x="806" y="3136"/>
                    </a:lnTo>
                    <a:lnTo>
                      <a:pt x="804" y="3148"/>
                    </a:lnTo>
                    <a:lnTo>
                      <a:pt x="804" y="3148"/>
                    </a:lnTo>
                    <a:lnTo>
                      <a:pt x="802" y="3160"/>
                    </a:lnTo>
                    <a:lnTo>
                      <a:pt x="798" y="3172"/>
                    </a:lnTo>
                    <a:lnTo>
                      <a:pt x="792" y="3180"/>
                    </a:lnTo>
                    <a:lnTo>
                      <a:pt x="790" y="3188"/>
                    </a:lnTo>
                    <a:lnTo>
                      <a:pt x="790" y="3188"/>
                    </a:lnTo>
                    <a:lnTo>
                      <a:pt x="790" y="3206"/>
                    </a:lnTo>
                    <a:lnTo>
                      <a:pt x="786" y="3224"/>
                    </a:lnTo>
                    <a:lnTo>
                      <a:pt x="786" y="3224"/>
                    </a:lnTo>
                    <a:lnTo>
                      <a:pt x="786" y="3232"/>
                    </a:lnTo>
                    <a:lnTo>
                      <a:pt x="790" y="3240"/>
                    </a:lnTo>
                    <a:lnTo>
                      <a:pt x="796" y="3250"/>
                    </a:lnTo>
                    <a:lnTo>
                      <a:pt x="802" y="3260"/>
                    </a:lnTo>
                    <a:lnTo>
                      <a:pt x="802" y="3260"/>
                    </a:lnTo>
                    <a:lnTo>
                      <a:pt x="810" y="3272"/>
                    </a:lnTo>
                    <a:lnTo>
                      <a:pt x="816" y="3286"/>
                    </a:lnTo>
                    <a:lnTo>
                      <a:pt x="824" y="3300"/>
                    </a:lnTo>
                    <a:lnTo>
                      <a:pt x="828" y="3316"/>
                    </a:lnTo>
                    <a:lnTo>
                      <a:pt x="828" y="3316"/>
                    </a:lnTo>
                    <a:lnTo>
                      <a:pt x="834" y="3332"/>
                    </a:lnTo>
                    <a:lnTo>
                      <a:pt x="842" y="3346"/>
                    </a:lnTo>
                    <a:lnTo>
                      <a:pt x="850" y="3360"/>
                    </a:lnTo>
                    <a:lnTo>
                      <a:pt x="856" y="3372"/>
                    </a:lnTo>
                    <a:lnTo>
                      <a:pt x="856" y="3372"/>
                    </a:lnTo>
                    <a:lnTo>
                      <a:pt x="858" y="3386"/>
                    </a:lnTo>
                    <a:lnTo>
                      <a:pt x="856" y="3398"/>
                    </a:lnTo>
                    <a:lnTo>
                      <a:pt x="856" y="3410"/>
                    </a:lnTo>
                    <a:lnTo>
                      <a:pt x="858" y="3418"/>
                    </a:lnTo>
                    <a:lnTo>
                      <a:pt x="858" y="3418"/>
                    </a:lnTo>
                    <a:lnTo>
                      <a:pt x="864" y="3438"/>
                    </a:lnTo>
                    <a:lnTo>
                      <a:pt x="868" y="3462"/>
                    </a:lnTo>
                    <a:lnTo>
                      <a:pt x="868" y="3462"/>
                    </a:lnTo>
                    <a:lnTo>
                      <a:pt x="872" y="3496"/>
                    </a:lnTo>
                    <a:lnTo>
                      <a:pt x="876" y="3514"/>
                    </a:lnTo>
                    <a:lnTo>
                      <a:pt x="880" y="3522"/>
                    </a:lnTo>
                    <a:lnTo>
                      <a:pt x="886" y="3528"/>
                    </a:lnTo>
                    <a:lnTo>
                      <a:pt x="886" y="3528"/>
                    </a:lnTo>
                    <a:lnTo>
                      <a:pt x="896" y="3540"/>
                    </a:lnTo>
                    <a:lnTo>
                      <a:pt x="908" y="3558"/>
                    </a:lnTo>
                    <a:lnTo>
                      <a:pt x="916" y="3576"/>
                    </a:lnTo>
                    <a:lnTo>
                      <a:pt x="924" y="3592"/>
                    </a:lnTo>
                    <a:lnTo>
                      <a:pt x="924" y="3592"/>
                    </a:lnTo>
                    <a:lnTo>
                      <a:pt x="930" y="3608"/>
                    </a:lnTo>
                    <a:lnTo>
                      <a:pt x="938" y="3624"/>
                    </a:lnTo>
                    <a:lnTo>
                      <a:pt x="944" y="3636"/>
                    </a:lnTo>
                    <a:lnTo>
                      <a:pt x="950" y="3646"/>
                    </a:lnTo>
                    <a:lnTo>
                      <a:pt x="950" y="3646"/>
                    </a:lnTo>
                    <a:lnTo>
                      <a:pt x="954" y="3664"/>
                    </a:lnTo>
                    <a:lnTo>
                      <a:pt x="954" y="3670"/>
                    </a:lnTo>
                    <a:lnTo>
                      <a:pt x="952" y="3672"/>
                    </a:lnTo>
                    <a:lnTo>
                      <a:pt x="950" y="3672"/>
                    </a:lnTo>
                    <a:lnTo>
                      <a:pt x="950" y="3672"/>
                    </a:lnTo>
                    <a:lnTo>
                      <a:pt x="944" y="3674"/>
                    </a:lnTo>
                    <a:lnTo>
                      <a:pt x="942" y="3678"/>
                    </a:lnTo>
                    <a:lnTo>
                      <a:pt x="944" y="3686"/>
                    </a:lnTo>
                    <a:lnTo>
                      <a:pt x="950" y="3694"/>
                    </a:lnTo>
                    <a:lnTo>
                      <a:pt x="950" y="3694"/>
                    </a:lnTo>
                    <a:lnTo>
                      <a:pt x="954" y="3704"/>
                    </a:lnTo>
                    <a:lnTo>
                      <a:pt x="954" y="3710"/>
                    </a:lnTo>
                    <a:lnTo>
                      <a:pt x="956" y="3716"/>
                    </a:lnTo>
                    <a:lnTo>
                      <a:pt x="958" y="3718"/>
                    </a:lnTo>
                    <a:lnTo>
                      <a:pt x="958" y="3718"/>
                    </a:lnTo>
                    <a:lnTo>
                      <a:pt x="962" y="3720"/>
                    </a:lnTo>
                    <a:lnTo>
                      <a:pt x="964" y="3722"/>
                    </a:lnTo>
                    <a:lnTo>
                      <a:pt x="966" y="3724"/>
                    </a:lnTo>
                    <a:lnTo>
                      <a:pt x="970" y="3724"/>
                    </a:lnTo>
                    <a:lnTo>
                      <a:pt x="970" y="3724"/>
                    </a:lnTo>
                    <a:lnTo>
                      <a:pt x="974" y="3726"/>
                    </a:lnTo>
                    <a:lnTo>
                      <a:pt x="978" y="3728"/>
                    </a:lnTo>
                    <a:lnTo>
                      <a:pt x="984" y="3736"/>
                    </a:lnTo>
                    <a:lnTo>
                      <a:pt x="984" y="3736"/>
                    </a:lnTo>
                    <a:lnTo>
                      <a:pt x="988" y="3740"/>
                    </a:lnTo>
                    <a:lnTo>
                      <a:pt x="994" y="3740"/>
                    </a:lnTo>
                    <a:lnTo>
                      <a:pt x="998" y="3738"/>
                    </a:lnTo>
                    <a:lnTo>
                      <a:pt x="1002" y="3736"/>
                    </a:lnTo>
                    <a:lnTo>
                      <a:pt x="1002" y="3736"/>
                    </a:lnTo>
                    <a:lnTo>
                      <a:pt x="1008" y="3732"/>
                    </a:lnTo>
                    <a:lnTo>
                      <a:pt x="1014" y="3728"/>
                    </a:lnTo>
                    <a:lnTo>
                      <a:pt x="1034" y="3726"/>
                    </a:lnTo>
                    <a:lnTo>
                      <a:pt x="1034" y="3726"/>
                    </a:lnTo>
                    <a:lnTo>
                      <a:pt x="1042" y="3726"/>
                    </a:lnTo>
                    <a:lnTo>
                      <a:pt x="1046" y="3724"/>
                    </a:lnTo>
                    <a:lnTo>
                      <a:pt x="1052" y="3720"/>
                    </a:lnTo>
                    <a:lnTo>
                      <a:pt x="1060" y="3716"/>
                    </a:lnTo>
                    <a:lnTo>
                      <a:pt x="1060" y="3716"/>
                    </a:lnTo>
                    <a:lnTo>
                      <a:pt x="1070" y="3714"/>
                    </a:lnTo>
                    <a:lnTo>
                      <a:pt x="1082" y="3714"/>
                    </a:lnTo>
                    <a:lnTo>
                      <a:pt x="1092" y="3714"/>
                    </a:lnTo>
                    <a:lnTo>
                      <a:pt x="1102" y="3716"/>
                    </a:lnTo>
                    <a:lnTo>
                      <a:pt x="1102" y="3716"/>
                    </a:lnTo>
                    <a:lnTo>
                      <a:pt x="1110" y="3718"/>
                    </a:lnTo>
                    <a:lnTo>
                      <a:pt x="1116" y="3718"/>
                    </a:lnTo>
                    <a:lnTo>
                      <a:pt x="1122" y="3716"/>
                    </a:lnTo>
                    <a:lnTo>
                      <a:pt x="1128" y="3714"/>
                    </a:lnTo>
                    <a:lnTo>
                      <a:pt x="1128" y="3714"/>
                    </a:lnTo>
                    <a:lnTo>
                      <a:pt x="1132" y="3712"/>
                    </a:lnTo>
                    <a:lnTo>
                      <a:pt x="1138" y="3714"/>
                    </a:lnTo>
                    <a:lnTo>
                      <a:pt x="1142" y="3714"/>
                    </a:lnTo>
                    <a:lnTo>
                      <a:pt x="1144" y="3712"/>
                    </a:lnTo>
                    <a:lnTo>
                      <a:pt x="1144" y="3710"/>
                    </a:lnTo>
                    <a:lnTo>
                      <a:pt x="1144" y="3710"/>
                    </a:lnTo>
                    <a:lnTo>
                      <a:pt x="1146" y="3706"/>
                    </a:lnTo>
                    <a:lnTo>
                      <a:pt x="1148" y="3704"/>
                    </a:lnTo>
                    <a:lnTo>
                      <a:pt x="1152" y="3702"/>
                    </a:lnTo>
                    <a:lnTo>
                      <a:pt x="1168" y="3702"/>
                    </a:lnTo>
                    <a:lnTo>
                      <a:pt x="1168" y="3702"/>
                    </a:lnTo>
                    <a:lnTo>
                      <a:pt x="1178" y="3698"/>
                    </a:lnTo>
                    <a:lnTo>
                      <a:pt x="1192" y="3692"/>
                    </a:lnTo>
                    <a:lnTo>
                      <a:pt x="1208" y="3680"/>
                    </a:lnTo>
                    <a:lnTo>
                      <a:pt x="1224" y="3666"/>
                    </a:lnTo>
                    <a:lnTo>
                      <a:pt x="1224" y="3666"/>
                    </a:lnTo>
                    <a:lnTo>
                      <a:pt x="1240" y="3648"/>
                    </a:lnTo>
                    <a:lnTo>
                      <a:pt x="1260" y="3626"/>
                    </a:lnTo>
                    <a:lnTo>
                      <a:pt x="1276" y="3604"/>
                    </a:lnTo>
                    <a:lnTo>
                      <a:pt x="1288" y="3586"/>
                    </a:lnTo>
                    <a:lnTo>
                      <a:pt x="1288" y="3586"/>
                    </a:lnTo>
                    <a:lnTo>
                      <a:pt x="1298" y="3574"/>
                    </a:lnTo>
                    <a:lnTo>
                      <a:pt x="1308" y="3562"/>
                    </a:lnTo>
                    <a:lnTo>
                      <a:pt x="1328" y="3544"/>
                    </a:lnTo>
                    <a:lnTo>
                      <a:pt x="1328" y="3544"/>
                    </a:lnTo>
                    <a:lnTo>
                      <a:pt x="1330" y="3538"/>
                    </a:lnTo>
                    <a:lnTo>
                      <a:pt x="1334" y="3532"/>
                    </a:lnTo>
                    <a:lnTo>
                      <a:pt x="1338" y="3516"/>
                    </a:lnTo>
                    <a:lnTo>
                      <a:pt x="1342" y="3484"/>
                    </a:lnTo>
                    <a:lnTo>
                      <a:pt x="1342" y="3484"/>
                    </a:lnTo>
                    <a:lnTo>
                      <a:pt x="1340" y="3480"/>
                    </a:lnTo>
                    <a:lnTo>
                      <a:pt x="1338" y="3478"/>
                    </a:lnTo>
                    <a:lnTo>
                      <a:pt x="1334" y="3478"/>
                    </a:lnTo>
                    <a:lnTo>
                      <a:pt x="1332" y="3476"/>
                    </a:lnTo>
                    <a:lnTo>
                      <a:pt x="1330" y="3474"/>
                    </a:lnTo>
                    <a:lnTo>
                      <a:pt x="1330" y="3474"/>
                    </a:lnTo>
                    <a:lnTo>
                      <a:pt x="1330" y="3472"/>
                    </a:lnTo>
                    <a:lnTo>
                      <a:pt x="1332" y="3468"/>
                    </a:lnTo>
                    <a:lnTo>
                      <a:pt x="1342" y="3458"/>
                    </a:lnTo>
                    <a:lnTo>
                      <a:pt x="1356" y="3450"/>
                    </a:lnTo>
                    <a:lnTo>
                      <a:pt x="1374" y="3444"/>
                    </a:lnTo>
                    <a:lnTo>
                      <a:pt x="1374" y="3444"/>
                    </a:lnTo>
                    <a:lnTo>
                      <a:pt x="1388" y="3438"/>
                    </a:lnTo>
                    <a:lnTo>
                      <a:pt x="1398" y="3432"/>
                    </a:lnTo>
                    <a:lnTo>
                      <a:pt x="1404" y="3428"/>
                    </a:lnTo>
                    <a:lnTo>
                      <a:pt x="1408" y="3422"/>
                    </a:lnTo>
                    <a:lnTo>
                      <a:pt x="1408" y="3422"/>
                    </a:lnTo>
                    <a:lnTo>
                      <a:pt x="1408" y="3414"/>
                    </a:lnTo>
                    <a:lnTo>
                      <a:pt x="1408" y="3402"/>
                    </a:lnTo>
                    <a:lnTo>
                      <a:pt x="1408" y="3390"/>
                    </a:lnTo>
                    <a:lnTo>
                      <a:pt x="1410" y="3382"/>
                    </a:lnTo>
                    <a:lnTo>
                      <a:pt x="1410" y="3382"/>
                    </a:lnTo>
                    <a:lnTo>
                      <a:pt x="1412" y="3376"/>
                    </a:lnTo>
                    <a:lnTo>
                      <a:pt x="1410" y="3370"/>
                    </a:lnTo>
                    <a:lnTo>
                      <a:pt x="1406" y="3348"/>
                    </a:lnTo>
                    <a:lnTo>
                      <a:pt x="1406" y="3348"/>
                    </a:lnTo>
                    <a:lnTo>
                      <a:pt x="1402" y="3336"/>
                    </a:lnTo>
                    <a:lnTo>
                      <a:pt x="1398" y="3328"/>
                    </a:lnTo>
                    <a:lnTo>
                      <a:pt x="1396" y="3320"/>
                    </a:lnTo>
                    <a:lnTo>
                      <a:pt x="1392" y="3314"/>
                    </a:lnTo>
                    <a:lnTo>
                      <a:pt x="1392" y="3314"/>
                    </a:lnTo>
                    <a:lnTo>
                      <a:pt x="1390" y="3306"/>
                    </a:lnTo>
                    <a:lnTo>
                      <a:pt x="1390" y="3298"/>
                    </a:lnTo>
                    <a:lnTo>
                      <a:pt x="1392" y="3294"/>
                    </a:lnTo>
                    <a:lnTo>
                      <a:pt x="1396" y="3292"/>
                    </a:lnTo>
                    <a:lnTo>
                      <a:pt x="1396" y="3292"/>
                    </a:lnTo>
                    <a:lnTo>
                      <a:pt x="1400" y="3292"/>
                    </a:lnTo>
                    <a:lnTo>
                      <a:pt x="1404" y="3290"/>
                    </a:lnTo>
                    <a:lnTo>
                      <a:pt x="1410" y="3278"/>
                    </a:lnTo>
                    <a:lnTo>
                      <a:pt x="1410" y="3278"/>
                    </a:lnTo>
                    <a:lnTo>
                      <a:pt x="1414" y="3272"/>
                    </a:lnTo>
                    <a:lnTo>
                      <a:pt x="1418" y="3270"/>
                    </a:lnTo>
                    <a:lnTo>
                      <a:pt x="1424" y="3268"/>
                    </a:lnTo>
                    <a:lnTo>
                      <a:pt x="1432" y="3264"/>
                    </a:lnTo>
                    <a:lnTo>
                      <a:pt x="1432" y="3264"/>
                    </a:lnTo>
                    <a:lnTo>
                      <a:pt x="1438" y="3258"/>
                    </a:lnTo>
                    <a:lnTo>
                      <a:pt x="1444" y="3250"/>
                    </a:lnTo>
                    <a:lnTo>
                      <a:pt x="1450" y="3242"/>
                    </a:lnTo>
                    <a:lnTo>
                      <a:pt x="1460" y="3232"/>
                    </a:lnTo>
                    <a:lnTo>
                      <a:pt x="1460" y="3232"/>
                    </a:lnTo>
                    <a:lnTo>
                      <a:pt x="1474" y="3224"/>
                    </a:lnTo>
                    <a:lnTo>
                      <a:pt x="1488" y="3220"/>
                    </a:lnTo>
                    <a:lnTo>
                      <a:pt x="1500" y="3216"/>
                    </a:lnTo>
                    <a:lnTo>
                      <a:pt x="1514" y="3210"/>
                    </a:lnTo>
                    <a:lnTo>
                      <a:pt x="1514" y="3210"/>
                    </a:lnTo>
                    <a:lnTo>
                      <a:pt x="1520" y="3204"/>
                    </a:lnTo>
                    <a:lnTo>
                      <a:pt x="1528" y="3198"/>
                    </a:lnTo>
                    <a:lnTo>
                      <a:pt x="1542" y="3180"/>
                    </a:lnTo>
                    <a:lnTo>
                      <a:pt x="1554" y="3164"/>
                    </a:lnTo>
                    <a:lnTo>
                      <a:pt x="1556" y="3156"/>
                    </a:lnTo>
                    <a:lnTo>
                      <a:pt x="1556" y="3152"/>
                    </a:lnTo>
                    <a:lnTo>
                      <a:pt x="1556" y="3152"/>
                    </a:lnTo>
                    <a:lnTo>
                      <a:pt x="1552" y="3128"/>
                    </a:lnTo>
                    <a:lnTo>
                      <a:pt x="1550" y="3112"/>
                    </a:lnTo>
                    <a:lnTo>
                      <a:pt x="1550" y="3100"/>
                    </a:lnTo>
                    <a:lnTo>
                      <a:pt x="1550" y="3100"/>
                    </a:lnTo>
                    <a:lnTo>
                      <a:pt x="1550" y="3086"/>
                    </a:lnTo>
                    <a:lnTo>
                      <a:pt x="1550" y="3068"/>
                    </a:lnTo>
                    <a:lnTo>
                      <a:pt x="1548" y="3034"/>
                    </a:lnTo>
                    <a:lnTo>
                      <a:pt x="1548" y="3034"/>
                    </a:lnTo>
                    <a:lnTo>
                      <a:pt x="1546" y="3028"/>
                    </a:lnTo>
                    <a:lnTo>
                      <a:pt x="1544" y="3026"/>
                    </a:lnTo>
                    <a:lnTo>
                      <a:pt x="1538" y="3022"/>
                    </a:lnTo>
                    <a:lnTo>
                      <a:pt x="1532" y="3016"/>
                    </a:lnTo>
                    <a:lnTo>
                      <a:pt x="1530" y="3014"/>
                    </a:lnTo>
                    <a:lnTo>
                      <a:pt x="1528" y="3008"/>
                    </a:lnTo>
                    <a:lnTo>
                      <a:pt x="1528" y="3008"/>
                    </a:lnTo>
                    <a:lnTo>
                      <a:pt x="1526" y="2998"/>
                    </a:lnTo>
                    <a:lnTo>
                      <a:pt x="1522" y="2992"/>
                    </a:lnTo>
                    <a:lnTo>
                      <a:pt x="1520" y="2988"/>
                    </a:lnTo>
                    <a:lnTo>
                      <a:pt x="1518" y="2980"/>
                    </a:lnTo>
                    <a:lnTo>
                      <a:pt x="1518" y="2980"/>
                    </a:lnTo>
                    <a:lnTo>
                      <a:pt x="1518" y="2966"/>
                    </a:lnTo>
                    <a:lnTo>
                      <a:pt x="1518" y="2960"/>
                    </a:lnTo>
                    <a:lnTo>
                      <a:pt x="1516" y="2958"/>
                    </a:lnTo>
                    <a:lnTo>
                      <a:pt x="1516" y="2958"/>
                    </a:lnTo>
                    <a:lnTo>
                      <a:pt x="1514" y="2956"/>
                    </a:lnTo>
                    <a:lnTo>
                      <a:pt x="1514" y="2950"/>
                    </a:lnTo>
                    <a:lnTo>
                      <a:pt x="1516" y="2944"/>
                    </a:lnTo>
                    <a:lnTo>
                      <a:pt x="1520" y="2938"/>
                    </a:lnTo>
                    <a:lnTo>
                      <a:pt x="1520" y="2938"/>
                    </a:lnTo>
                    <a:lnTo>
                      <a:pt x="1522" y="2934"/>
                    </a:lnTo>
                    <a:lnTo>
                      <a:pt x="1522" y="2932"/>
                    </a:lnTo>
                    <a:lnTo>
                      <a:pt x="1516" y="2926"/>
                    </a:lnTo>
                    <a:lnTo>
                      <a:pt x="1510" y="2922"/>
                    </a:lnTo>
                    <a:lnTo>
                      <a:pt x="1508" y="2918"/>
                    </a:lnTo>
                    <a:lnTo>
                      <a:pt x="1506" y="2914"/>
                    </a:lnTo>
                    <a:lnTo>
                      <a:pt x="1506" y="2914"/>
                    </a:lnTo>
                    <a:lnTo>
                      <a:pt x="1506" y="2906"/>
                    </a:lnTo>
                    <a:lnTo>
                      <a:pt x="1510" y="2894"/>
                    </a:lnTo>
                    <a:lnTo>
                      <a:pt x="1522" y="2862"/>
                    </a:lnTo>
                    <a:lnTo>
                      <a:pt x="1536" y="2832"/>
                    </a:lnTo>
                    <a:lnTo>
                      <a:pt x="1544" y="2814"/>
                    </a:lnTo>
                    <a:lnTo>
                      <a:pt x="1544" y="2814"/>
                    </a:lnTo>
                    <a:lnTo>
                      <a:pt x="1548" y="2808"/>
                    </a:lnTo>
                    <a:lnTo>
                      <a:pt x="1554" y="2806"/>
                    </a:lnTo>
                    <a:lnTo>
                      <a:pt x="1558" y="2804"/>
                    </a:lnTo>
                    <a:lnTo>
                      <a:pt x="1562" y="2800"/>
                    </a:lnTo>
                    <a:lnTo>
                      <a:pt x="1562" y="2800"/>
                    </a:lnTo>
                    <a:lnTo>
                      <a:pt x="1566" y="2798"/>
                    </a:lnTo>
                    <a:lnTo>
                      <a:pt x="1568" y="2798"/>
                    </a:lnTo>
                    <a:lnTo>
                      <a:pt x="1572" y="2796"/>
                    </a:lnTo>
                    <a:lnTo>
                      <a:pt x="1576" y="2790"/>
                    </a:lnTo>
                    <a:lnTo>
                      <a:pt x="1576" y="2790"/>
                    </a:lnTo>
                    <a:lnTo>
                      <a:pt x="1586" y="2778"/>
                    </a:lnTo>
                    <a:lnTo>
                      <a:pt x="1602" y="2760"/>
                    </a:lnTo>
                    <a:lnTo>
                      <a:pt x="1640" y="2722"/>
                    </a:lnTo>
                    <a:lnTo>
                      <a:pt x="1640" y="2722"/>
                    </a:lnTo>
                    <a:lnTo>
                      <a:pt x="1654" y="2708"/>
                    </a:lnTo>
                    <a:lnTo>
                      <a:pt x="1668" y="2698"/>
                    </a:lnTo>
                    <a:lnTo>
                      <a:pt x="1678" y="2692"/>
                    </a:lnTo>
                    <a:lnTo>
                      <a:pt x="1688" y="2686"/>
                    </a:lnTo>
                    <a:lnTo>
                      <a:pt x="1688" y="2686"/>
                    </a:lnTo>
                    <a:lnTo>
                      <a:pt x="1700" y="2678"/>
                    </a:lnTo>
                    <a:lnTo>
                      <a:pt x="1718" y="2662"/>
                    </a:lnTo>
                    <a:lnTo>
                      <a:pt x="1736" y="2642"/>
                    </a:lnTo>
                    <a:lnTo>
                      <a:pt x="1754" y="2620"/>
                    </a:lnTo>
                    <a:lnTo>
                      <a:pt x="1754" y="2620"/>
                    </a:lnTo>
                    <a:lnTo>
                      <a:pt x="1774" y="2592"/>
                    </a:lnTo>
                    <a:lnTo>
                      <a:pt x="1782" y="2580"/>
                    </a:lnTo>
                    <a:lnTo>
                      <a:pt x="1786" y="2570"/>
                    </a:lnTo>
                    <a:lnTo>
                      <a:pt x="1786" y="2570"/>
                    </a:lnTo>
                    <a:lnTo>
                      <a:pt x="1790" y="2560"/>
                    </a:lnTo>
                    <a:lnTo>
                      <a:pt x="1796" y="2548"/>
                    </a:lnTo>
                    <a:lnTo>
                      <a:pt x="1810" y="2528"/>
                    </a:lnTo>
                    <a:lnTo>
                      <a:pt x="1810" y="2528"/>
                    </a:lnTo>
                    <a:lnTo>
                      <a:pt x="1818" y="2514"/>
                    </a:lnTo>
                    <a:lnTo>
                      <a:pt x="1828" y="2500"/>
                    </a:lnTo>
                    <a:lnTo>
                      <a:pt x="1834" y="2484"/>
                    </a:lnTo>
                    <a:lnTo>
                      <a:pt x="1836" y="2474"/>
                    </a:lnTo>
                    <a:lnTo>
                      <a:pt x="1836" y="2474"/>
                    </a:lnTo>
                    <a:lnTo>
                      <a:pt x="1838" y="2464"/>
                    </a:lnTo>
                    <a:lnTo>
                      <a:pt x="1840" y="2452"/>
                    </a:lnTo>
                    <a:lnTo>
                      <a:pt x="1844" y="2438"/>
                    </a:lnTo>
                    <a:lnTo>
                      <a:pt x="1846" y="2426"/>
                    </a:lnTo>
                    <a:lnTo>
                      <a:pt x="1846" y="2426"/>
                    </a:lnTo>
                    <a:lnTo>
                      <a:pt x="1846" y="2420"/>
                    </a:lnTo>
                    <a:lnTo>
                      <a:pt x="1844" y="2416"/>
                    </a:lnTo>
                    <a:lnTo>
                      <a:pt x="1842" y="2412"/>
                    </a:lnTo>
                    <a:lnTo>
                      <a:pt x="1838" y="2410"/>
                    </a:lnTo>
                    <a:lnTo>
                      <a:pt x="1836" y="2410"/>
                    </a:lnTo>
                    <a:lnTo>
                      <a:pt x="1832" y="2412"/>
                    </a:lnTo>
                    <a:lnTo>
                      <a:pt x="1830" y="2414"/>
                    </a:lnTo>
                    <a:lnTo>
                      <a:pt x="1828" y="2416"/>
                    </a:lnTo>
                    <a:lnTo>
                      <a:pt x="1828" y="2416"/>
                    </a:lnTo>
                    <a:lnTo>
                      <a:pt x="1824" y="2420"/>
                    </a:lnTo>
                    <a:lnTo>
                      <a:pt x="1820" y="2422"/>
                    </a:lnTo>
                    <a:lnTo>
                      <a:pt x="1804" y="2428"/>
                    </a:lnTo>
                    <a:lnTo>
                      <a:pt x="1784" y="2432"/>
                    </a:lnTo>
                    <a:lnTo>
                      <a:pt x="1766" y="2432"/>
                    </a:lnTo>
                    <a:lnTo>
                      <a:pt x="1766" y="2432"/>
                    </a:lnTo>
                    <a:lnTo>
                      <a:pt x="1752" y="2434"/>
                    </a:lnTo>
                    <a:lnTo>
                      <a:pt x="1740" y="2436"/>
                    </a:lnTo>
                    <a:lnTo>
                      <a:pt x="1730" y="2438"/>
                    </a:lnTo>
                    <a:lnTo>
                      <a:pt x="1722" y="2442"/>
                    </a:lnTo>
                    <a:lnTo>
                      <a:pt x="1722" y="2442"/>
                    </a:lnTo>
                    <a:lnTo>
                      <a:pt x="1720" y="2446"/>
                    </a:lnTo>
                    <a:lnTo>
                      <a:pt x="1716" y="2446"/>
                    </a:lnTo>
                    <a:lnTo>
                      <a:pt x="1704" y="2446"/>
                    </a:lnTo>
                    <a:lnTo>
                      <a:pt x="1694" y="2446"/>
                    </a:lnTo>
                    <a:lnTo>
                      <a:pt x="1690" y="2446"/>
                    </a:lnTo>
                    <a:lnTo>
                      <a:pt x="1688" y="2450"/>
                    </a:lnTo>
                    <a:lnTo>
                      <a:pt x="1688" y="2450"/>
                    </a:lnTo>
                    <a:lnTo>
                      <a:pt x="1678" y="2456"/>
                    </a:lnTo>
                    <a:lnTo>
                      <a:pt x="1666" y="2458"/>
                    </a:lnTo>
                    <a:lnTo>
                      <a:pt x="1658" y="2458"/>
                    </a:lnTo>
                    <a:lnTo>
                      <a:pt x="1652" y="2456"/>
                    </a:lnTo>
                    <a:lnTo>
                      <a:pt x="1646" y="2452"/>
                    </a:lnTo>
                    <a:lnTo>
                      <a:pt x="1642" y="2446"/>
                    </a:lnTo>
                    <a:lnTo>
                      <a:pt x="1642" y="2446"/>
                    </a:lnTo>
                    <a:lnTo>
                      <a:pt x="1638" y="2440"/>
                    </a:lnTo>
                    <a:lnTo>
                      <a:pt x="1634" y="2434"/>
                    </a:lnTo>
                    <a:lnTo>
                      <a:pt x="1626" y="2428"/>
                    </a:lnTo>
                    <a:lnTo>
                      <a:pt x="1614" y="2424"/>
                    </a:lnTo>
                    <a:lnTo>
                      <a:pt x="1614" y="2424"/>
                    </a:lnTo>
                    <a:lnTo>
                      <a:pt x="1614" y="2422"/>
                    </a:lnTo>
                    <a:lnTo>
                      <a:pt x="1618" y="2418"/>
                    </a:lnTo>
                    <a:lnTo>
                      <a:pt x="1624" y="2414"/>
                    </a:lnTo>
                    <a:lnTo>
                      <a:pt x="1630" y="2412"/>
                    </a:lnTo>
                    <a:lnTo>
                      <a:pt x="1630" y="2412"/>
                    </a:lnTo>
                    <a:lnTo>
                      <a:pt x="1634" y="2410"/>
                    </a:lnTo>
                    <a:lnTo>
                      <a:pt x="1634" y="2404"/>
                    </a:lnTo>
                    <a:lnTo>
                      <a:pt x="1632" y="2400"/>
                    </a:lnTo>
                    <a:lnTo>
                      <a:pt x="1628" y="2396"/>
                    </a:lnTo>
                    <a:lnTo>
                      <a:pt x="1628" y="2396"/>
                    </a:lnTo>
                    <a:lnTo>
                      <a:pt x="1614" y="2382"/>
                    </a:lnTo>
                    <a:lnTo>
                      <a:pt x="1594" y="2360"/>
                    </a:lnTo>
                    <a:lnTo>
                      <a:pt x="1594" y="2360"/>
                    </a:lnTo>
                    <a:lnTo>
                      <a:pt x="1582" y="2346"/>
                    </a:lnTo>
                    <a:lnTo>
                      <a:pt x="1570" y="2338"/>
                    </a:lnTo>
                    <a:lnTo>
                      <a:pt x="1560" y="2332"/>
                    </a:lnTo>
                    <a:lnTo>
                      <a:pt x="1552" y="2330"/>
                    </a:lnTo>
                    <a:lnTo>
                      <a:pt x="1552" y="2330"/>
                    </a:lnTo>
                    <a:lnTo>
                      <a:pt x="1548" y="2330"/>
                    </a:lnTo>
                    <a:lnTo>
                      <a:pt x="1546" y="2328"/>
                    </a:lnTo>
                    <a:lnTo>
                      <a:pt x="1542" y="2322"/>
                    </a:lnTo>
                    <a:lnTo>
                      <a:pt x="1538" y="2316"/>
                    </a:lnTo>
                    <a:lnTo>
                      <a:pt x="1534" y="2312"/>
                    </a:lnTo>
                    <a:lnTo>
                      <a:pt x="1534" y="2312"/>
                    </a:lnTo>
                    <a:lnTo>
                      <a:pt x="1528" y="2308"/>
                    </a:lnTo>
                    <a:lnTo>
                      <a:pt x="1522" y="2298"/>
                    </a:lnTo>
                    <a:lnTo>
                      <a:pt x="1516" y="2286"/>
                    </a:lnTo>
                    <a:lnTo>
                      <a:pt x="1514" y="2272"/>
                    </a:lnTo>
                    <a:lnTo>
                      <a:pt x="1514" y="2272"/>
                    </a:lnTo>
                    <a:lnTo>
                      <a:pt x="1512" y="2266"/>
                    </a:lnTo>
                    <a:lnTo>
                      <a:pt x="1510" y="2260"/>
                    </a:lnTo>
                    <a:lnTo>
                      <a:pt x="1502" y="2246"/>
                    </a:lnTo>
                    <a:lnTo>
                      <a:pt x="1490" y="2234"/>
                    </a:lnTo>
                    <a:lnTo>
                      <a:pt x="1482" y="2226"/>
                    </a:lnTo>
                    <a:lnTo>
                      <a:pt x="1482" y="2226"/>
                    </a:lnTo>
                    <a:lnTo>
                      <a:pt x="1474" y="2222"/>
                    </a:lnTo>
                    <a:lnTo>
                      <a:pt x="1470" y="2212"/>
                    </a:lnTo>
                    <a:lnTo>
                      <a:pt x="1466" y="2198"/>
                    </a:lnTo>
                    <a:lnTo>
                      <a:pt x="1466" y="2184"/>
                    </a:lnTo>
                    <a:lnTo>
                      <a:pt x="1466" y="2184"/>
                    </a:lnTo>
                    <a:lnTo>
                      <a:pt x="1464" y="2168"/>
                    </a:lnTo>
                    <a:lnTo>
                      <a:pt x="1462" y="2156"/>
                    </a:lnTo>
                    <a:lnTo>
                      <a:pt x="1460" y="2138"/>
                    </a:lnTo>
                    <a:lnTo>
                      <a:pt x="1460" y="2138"/>
                    </a:lnTo>
                    <a:lnTo>
                      <a:pt x="1458" y="2132"/>
                    </a:lnTo>
                    <a:lnTo>
                      <a:pt x="1452" y="2124"/>
                    </a:lnTo>
                    <a:lnTo>
                      <a:pt x="1444" y="2116"/>
                    </a:lnTo>
                    <a:lnTo>
                      <a:pt x="1436" y="2110"/>
                    </a:lnTo>
                    <a:lnTo>
                      <a:pt x="1436" y="2110"/>
                    </a:lnTo>
                    <a:lnTo>
                      <a:pt x="1428" y="2104"/>
                    </a:lnTo>
                    <a:lnTo>
                      <a:pt x="1422" y="2098"/>
                    </a:lnTo>
                    <a:lnTo>
                      <a:pt x="1420" y="2088"/>
                    </a:lnTo>
                    <a:lnTo>
                      <a:pt x="1420" y="2080"/>
                    </a:lnTo>
                    <a:lnTo>
                      <a:pt x="1420" y="2080"/>
                    </a:lnTo>
                    <a:lnTo>
                      <a:pt x="1420" y="2072"/>
                    </a:lnTo>
                    <a:lnTo>
                      <a:pt x="1416" y="2066"/>
                    </a:lnTo>
                    <a:lnTo>
                      <a:pt x="1412" y="2060"/>
                    </a:lnTo>
                    <a:lnTo>
                      <a:pt x="1408" y="2048"/>
                    </a:lnTo>
                    <a:lnTo>
                      <a:pt x="1408" y="2048"/>
                    </a:lnTo>
                    <a:lnTo>
                      <a:pt x="1402" y="2034"/>
                    </a:lnTo>
                    <a:lnTo>
                      <a:pt x="1392" y="2018"/>
                    </a:lnTo>
                    <a:lnTo>
                      <a:pt x="1382" y="2004"/>
                    </a:lnTo>
                    <a:lnTo>
                      <a:pt x="1378" y="1994"/>
                    </a:lnTo>
                    <a:lnTo>
                      <a:pt x="1378" y="1994"/>
                    </a:lnTo>
                    <a:lnTo>
                      <a:pt x="1376" y="1986"/>
                    </a:lnTo>
                    <a:lnTo>
                      <a:pt x="1372" y="1980"/>
                    </a:lnTo>
                    <a:lnTo>
                      <a:pt x="1368" y="1974"/>
                    </a:lnTo>
                    <a:lnTo>
                      <a:pt x="1366" y="1966"/>
                    </a:lnTo>
                    <a:lnTo>
                      <a:pt x="1366" y="1966"/>
                    </a:lnTo>
                    <a:lnTo>
                      <a:pt x="1364" y="1958"/>
                    </a:lnTo>
                    <a:lnTo>
                      <a:pt x="1362" y="1952"/>
                    </a:lnTo>
                    <a:lnTo>
                      <a:pt x="1348" y="1936"/>
                    </a:lnTo>
                    <a:lnTo>
                      <a:pt x="1348" y="1936"/>
                    </a:lnTo>
                    <a:lnTo>
                      <a:pt x="1340" y="1920"/>
                    </a:lnTo>
                    <a:lnTo>
                      <a:pt x="1336" y="1904"/>
                    </a:lnTo>
                    <a:lnTo>
                      <a:pt x="1334" y="1892"/>
                    </a:lnTo>
                    <a:lnTo>
                      <a:pt x="1334" y="1888"/>
                    </a:lnTo>
                    <a:lnTo>
                      <a:pt x="1334" y="1886"/>
                    </a:lnTo>
                    <a:lnTo>
                      <a:pt x="1334" y="1886"/>
                    </a:lnTo>
                    <a:lnTo>
                      <a:pt x="1336" y="1886"/>
                    </a:lnTo>
                    <a:lnTo>
                      <a:pt x="1338" y="1890"/>
                    </a:lnTo>
                    <a:lnTo>
                      <a:pt x="1344" y="1900"/>
                    </a:lnTo>
                    <a:lnTo>
                      <a:pt x="1354" y="1920"/>
                    </a:lnTo>
                    <a:lnTo>
                      <a:pt x="1354" y="1920"/>
                    </a:lnTo>
                    <a:lnTo>
                      <a:pt x="1364" y="1942"/>
                    </a:lnTo>
                    <a:lnTo>
                      <a:pt x="1372" y="1952"/>
                    </a:lnTo>
                    <a:lnTo>
                      <a:pt x="1376" y="1956"/>
                    </a:lnTo>
                    <a:lnTo>
                      <a:pt x="1380" y="1956"/>
                    </a:lnTo>
                    <a:lnTo>
                      <a:pt x="1380" y="1956"/>
                    </a:lnTo>
                    <a:lnTo>
                      <a:pt x="1384" y="1954"/>
                    </a:lnTo>
                    <a:lnTo>
                      <a:pt x="1386" y="1950"/>
                    </a:lnTo>
                    <a:lnTo>
                      <a:pt x="1392" y="1936"/>
                    </a:lnTo>
                    <a:lnTo>
                      <a:pt x="1394" y="1922"/>
                    </a:lnTo>
                    <a:lnTo>
                      <a:pt x="1396" y="1918"/>
                    </a:lnTo>
                    <a:lnTo>
                      <a:pt x="1396" y="1918"/>
                    </a:lnTo>
                    <a:lnTo>
                      <a:pt x="1396" y="1918"/>
                    </a:lnTo>
                    <a:lnTo>
                      <a:pt x="1398" y="1924"/>
                    </a:lnTo>
                    <a:lnTo>
                      <a:pt x="1398" y="1934"/>
                    </a:lnTo>
                    <a:lnTo>
                      <a:pt x="1400" y="1944"/>
                    </a:lnTo>
                    <a:lnTo>
                      <a:pt x="1400" y="1948"/>
                    </a:lnTo>
                    <a:lnTo>
                      <a:pt x="1402" y="1950"/>
                    </a:lnTo>
                    <a:lnTo>
                      <a:pt x="1402" y="1950"/>
                    </a:lnTo>
                    <a:lnTo>
                      <a:pt x="1406" y="1952"/>
                    </a:lnTo>
                    <a:lnTo>
                      <a:pt x="1410" y="1958"/>
                    </a:lnTo>
                    <a:lnTo>
                      <a:pt x="1416" y="1966"/>
                    </a:lnTo>
                    <a:lnTo>
                      <a:pt x="1424" y="1976"/>
                    </a:lnTo>
                    <a:lnTo>
                      <a:pt x="1424" y="1976"/>
                    </a:lnTo>
                    <a:lnTo>
                      <a:pt x="1436" y="1990"/>
                    </a:lnTo>
                    <a:lnTo>
                      <a:pt x="1448" y="2010"/>
                    </a:lnTo>
                    <a:lnTo>
                      <a:pt x="1460" y="2026"/>
                    </a:lnTo>
                    <a:lnTo>
                      <a:pt x="1464" y="2038"/>
                    </a:lnTo>
                    <a:lnTo>
                      <a:pt x="1464" y="2038"/>
                    </a:lnTo>
                    <a:lnTo>
                      <a:pt x="1466" y="2046"/>
                    </a:lnTo>
                    <a:lnTo>
                      <a:pt x="1468" y="2052"/>
                    </a:lnTo>
                    <a:lnTo>
                      <a:pt x="1474" y="2060"/>
                    </a:lnTo>
                    <a:lnTo>
                      <a:pt x="1484" y="2068"/>
                    </a:lnTo>
                    <a:lnTo>
                      <a:pt x="1484" y="2068"/>
                    </a:lnTo>
                    <a:lnTo>
                      <a:pt x="1494" y="2076"/>
                    </a:lnTo>
                    <a:lnTo>
                      <a:pt x="1500" y="2086"/>
                    </a:lnTo>
                    <a:lnTo>
                      <a:pt x="1504" y="2092"/>
                    </a:lnTo>
                    <a:lnTo>
                      <a:pt x="1510" y="2098"/>
                    </a:lnTo>
                    <a:lnTo>
                      <a:pt x="1510" y="2098"/>
                    </a:lnTo>
                    <a:lnTo>
                      <a:pt x="1514" y="2104"/>
                    </a:lnTo>
                    <a:lnTo>
                      <a:pt x="1516" y="2110"/>
                    </a:lnTo>
                    <a:lnTo>
                      <a:pt x="1516" y="2130"/>
                    </a:lnTo>
                    <a:lnTo>
                      <a:pt x="1516" y="2130"/>
                    </a:lnTo>
                    <a:lnTo>
                      <a:pt x="1518" y="2142"/>
                    </a:lnTo>
                    <a:lnTo>
                      <a:pt x="1522" y="2154"/>
                    </a:lnTo>
                    <a:lnTo>
                      <a:pt x="1528" y="2166"/>
                    </a:lnTo>
                    <a:lnTo>
                      <a:pt x="1538" y="2174"/>
                    </a:lnTo>
                    <a:lnTo>
                      <a:pt x="1538" y="2174"/>
                    </a:lnTo>
                    <a:lnTo>
                      <a:pt x="1548" y="2182"/>
                    </a:lnTo>
                    <a:lnTo>
                      <a:pt x="1556" y="2190"/>
                    </a:lnTo>
                    <a:lnTo>
                      <a:pt x="1564" y="2200"/>
                    </a:lnTo>
                    <a:lnTo>
                      <a:pt x="1570" y="2210"/>
                    </a:lnTo>
                    <a:lnTo>
                      <a:pt x="1570" y="2210"/>
                    </a:lnTo>
                    <a:lnTo>
                      <a:pt x="1582" y="2234"/>
                    </a:lnTo>
                    <a:lnTo>
                      <a:pt x="1588" y="2244"/>
                    </a:lnTo>
                    <a:lnTo>
                      <a:pt x="1594" y="2252"/>
                    </a:lnTo>
                    <a:lnTo>
                      <a:pt x="1594" y="2252"/>
                    </a:lnTo>
                    <a:lnTo>
                      <a:pt x="1600" y="2258"/>
                    </a:lnTo>
                    <a:lnTo>
                      <a:pt x="1600" y="2264"/>
                    </a:lnTo>
                    <a:lnTo>
                      <a:pt x="1602" y="2268"/>
                    </a:lnTo>
                    <a:lnTo>
                      <a:pt x="1604" y="2274"/>
                    </a:lnTo>
                    <a:lnTo>
                      <a:pt x="1604" y="2274"/>
                    </a:lnTo>
                    <a:lnTo>
                      <a:pt x="1608" y="2280"/>
                    </a:lnTo>
                    <a:lnTo>
                      <a:pt x="1612" y="2288"/>
                    </a:lnTo>
                    <a:lnTo>
                      <a:pt x="1616" y="2298"/>
                    </a:lnTo>
                    <a:lnTo>
                      <a:pt x="1616" y="2306"/>
                    </a:lnTo>
                    <a:lnTo>
                      <a:pt x="1616" y="2306"/>
                    </a:lnTo>
                    <a:lnTo>
                      <a:pt x="1614" y="2314"/>
                    </a:lnTo>
                    <a:lnTo>
                      <a:pt x="1614" y="2326"/>
                    </a:lnTo>
                    <a:lnTo>
                      <a:pt x="1618" y="2338"/>
                    </a:lnTo>
                    <a:lnTo>
                      <a:pt x="1624" y="2350"/>
                    </a:lnTo>
                    <a:lnTo>
                      <a:pt x="1624" y="2350"/>
                    </a:lnTo>
                    <a:lnTo>
                      <a:pt x="1628" y="2360"/>
                    </a:lnTo>
                    <a:lnTo>
                      <a:pt x="1630" y="2372"/>
                    </a:lnTo>
                    <a:lnTo>
                      <a:pt x="1630" y="2382"/>
                    </a:lnTo>
                    <a:lnTo>
                      <a:pt x="1632" y="2390"/>
                    </a:lnTo>
                    <a:lnTo>
                      <a:pt x="1632" y="2390"/>
                    </a:lnTo>
                    <a:lnTo>
                      <a:pt x="1640" y="2392"/>
                    </a:lnTo>
                    <a:lnTo>
                      <a:pt x="1654" y="2392"/>
                    </a:lnTo>
                    <a:lnTo>
                      <a:pt x="1670" y="2390"/>
                    </a:lnTo>
                    <a:lnTo>
                      <a:pt x="1682" y="2384"/>
                    </a:lnTo>
                    <a:lnTo>
                      <a:pt x="1682" y="2384"/>
                    </a:lnTo>
                    <a:lnTo>
                      <a:pt x="1692" y="2378"/>
                    </a:lnTo>
                    <a:lnTo>
                      <a:pt x="1700" y="2374"/>
                    </a:lnTo>
                    <a:lnTo>
                      <a:pt x="1710" y="2374"/>
                    </a:lnTo>
                    <a:lnTo>
                      <a:pt x="1718" y="2372"/>
                    </a:lnTo>
                    <a:lnTo>
                      <a:pt x="1718" y="2372"/>
                    </a:lnTo>
                    <a:lnTo>
                      <a:pt x="1726" y="2372"/>
                    </a:lnTo>
                    <a:lnTo>
                      <a:pt x="1736" y="2368"/>
                    </a:lnTo>
                    <a:lnTo>
                      <a:pt x="1742" y="2362"/>
                    </a:lnTo>
                    <a:lnTo>
                      <a:pt x="1748" y="2358"/>
                    </a:lnTo>
                    <a:lnTo>
                      <a:pt x="1748" y="2358"/>
                    </a:lnTo>
                    <a:lnTo>
                      <a:pt x="1752" y="2356"/>
                    </a:lnTo>
                    <a:lnTo>
                      <a:pt x="1760" y="2354"/>
                    </a:lnTo>
                    <a:lnTo>
                      <a:pt x="1774" y="2354"/>
                    </a:lnTo>
                    <a:lnTo>
                      <a:pt x="1774" y="2354"/>
                    </a:lnTo>
                    <a:lnTo>
                      <a:pt x="1780" y="2354"/>
                    </a:lnTo>
                    <a:lnTo>
                      <a:pt x="1784" y="2350"/>
                    </a:lnTo>
                    <a:lnTo>
                      <a:pt x="1796" y="2340"/>
                    </a:lnTo>
                    <a:lnTo>
                      <a:pt x="1796" y="2340"/>
                    </a:lnTo>
                    <a:lnTo>
                      <a:pt x="1804" y="2334"/>
                    </a:lnTo>
                    <a:lnTo>
                      <a:pt x="1818" y="2330"/>
                    </a:lnTo>
                    <a:lnTo>
                      <a:pt x="1854" y="2320"/>
                    </a:lnTo>
                    <a:lnTo>
                      <a:pt x="1854" y="2320"/>
                    </a:lnTo>
                    <a:lnTo>
                      <a:pt x="1862" y="2318"/>
                    </a:lnTo>
                    <a:lnTo>
                      <a:pt x="1868" y="2314"/>
                    </a:lnTo>
                    <a:lnTo>
                      <a:pt x="1872" y="2310"/>
                    </a:lnTo>
                    <a:lnTo>
                      <a:pt x="1874" y="2306"/>
                    </a:lnTo>
                    <a:lnTo>
                      <a:pt x="1876" y="2300"/>
                    </a:lnTo>
                    <a:lnTo>
                      <a:pt x="1880" y="2294"/>
                    </a:lnTo>
                    <a:lnTo>
                      <a:pt x="1880" y="2294"/>
                    </a:lnTo>
                    <a:lnTo>
                      <a:pt x="1884" y="2290"/>
                    </a:lnTo>
                    <a:lnTo>
                      <a:pt x="1890" y="2288"/>
                    </a:lnTo>
                    <a:lnTo>
                      <a:pt x="1900" y="2286"/>
                    </a:lnTo>
                    <a:lnTo>
                      <a:pt x="1910" y="2280"/>
                    </a:lnTo>
                    <a:lnTo>
                      <a:pt x="1910" y="2280"/>
                    </a:lnTo>
                    <a:lnTo>
                      <a:pt x="1922" y="2276"/>
                    </a:lnTo>
                    <a:lnTo>
                      <a:pt x="1934" y="2276"/>
                    </a:lnTo>
                    <a:lnTo>
                      <a:pt x="1944" y="2274"/>
                    </a:lnTo>
                    <a:lnTo>
                      <a:pt x="1954" y="2274"/>
                    </a:lnTo>
                    <a:lnTo>
                      <a:pt x="1954" y="2274"/>
                    </a:lnTo>
                    <a:lnTo>
                      <a:pt x="1958" y="2272"/>
                    </a:lnTo>
                    <a:lnTo>
                      <a:pt x="1958" y="2270"/>
                    </a:lnTo>
                    <a:lnTo>
                      <a:pt x="1960" y="2264"/>
                    </a:lnTo>
                    <a:lnTo>
                      <a:pt x="1960" y="2258"/>
                    </a:lnTo>
                    <a:lnTo>
                      <a:pt x="1962" y="2256"/>
                    </a:lnTo>
                    <a:lnTo>
                      <a:pt x="1964" y="2252"/>
                    </a:lnTo>
                    <a:lnTo>
                      <a:pt x="1964" y="2252"/>
                    </a:lnTo>
                    <a:lnTo>
                      <a:pt x="1968" y="2250"/>
                    </a:lnTo>
                    <a:lnTo>
                      <a:pt x="1972" y="2248"/>
                    </a:lnTo>
                    <a:lnTo>
                      <a:pt x="1982" y="2248"/>
                    </a:lnTo>
                    <a:lnTo>
                      <a:pt x="1988" y="2248"/>
                    </a:lnTo>
                    <a:lnTo>
                      <a:pt x="1994" y="2248"/>
                    </a:lnTo>
                    <a:lnTo>
                      <a:pt x="1994" y="2248"/>
                    </a:lnTo>
                    <a:lnTo>
                      <a:pt x="1998" y="2242"/>
                    </a:lnTo>
                    <a:lnTo>
                      <a:pt x="2002" y="2234"/>
                    </a:lnTo>
                    <a:lnTo>
                      <a:pt x="2006" y="2228"/>
                    </a:lnTo>
                    <a:lnTo>
                      <a:pt x="2012" y="2222"/>
                    </a:lnTo>
                    <a:lnTo>
                      <a:pt x="2012" y="2222"/>
                    </a:lnTo>
                    <a:lnTo>
                      <a:pt x="2024" y="2220"/>
                    </a:lnTo>
                    <a:lnTo>
                      <a:pt x="2028" y="2218"/>
                    </a:lnTo>
                    <a:lnTo>
                      <a:pt x="2030" y="2214"/>
                    </a:lnTo>
                    <a:lnTo>
                      <a:pt x="2030" y="2214"/>
                    </a:lnTo>
                    <a:lnTo>
                      <a:pt x="2028" y="2204"/>
                    </a:lnTo>
                    <a:lnTo>
                      <a:pt x="2030" y="2192"/>
                    </a:lnTo>
                    <a:lnTo>
                      <a:pt x="2034" y="2182"/>
                    </a:lnTo>
                    <a:lnTo>
                      <a:pt x="2036" y="2178"/>
                    </a:lnTo>
                    <a:lnTo>
                      <a:pt x="2038" y="2176"/>
                    </a:lnTo>
                    <a:lnTo>
                      <a:pt x="2038" y="2176"/>
                    </a:lnTo>
                    <a:lnTo>
                      <a:pt x="2046" y="2174"/>
                    </a:lnTo>
                    <a:lnTo>
                      <a:pt x="2052" y="2170"/>
                    </a:lnTo>
                    <a:lnTo>
                      <a:pt x="2058" y="2166"/>
                    </a:lnTo>
                    <a:lnTo>
                      <a:pt x="2060" y="2162"/>
                    </a:lnTo>
                    <a:lnTo>
                      <a:pt x="2060" y="2162"/>
                    </a:lnTo>
                    <a:lnTo>
                      <a:pt x="2064" y="2156"/>
                    </a:lnTo>
                    <a:lnTo>
                      <a:pt x="2070" y="2146"/>
                    </a:lnTo>
                    <a:lnTo>
                      <a:pt x="2084" y="2130"/>
                    </a:lnTo>
                    <a:lnTo>
                      <a:pt x="2084" y="2130"/>
                    </a:lnTo>
                    <a:lnTo>
                      <a:pt x="2086" y="2124"/>
                    </a:lnTo>
                    <a:lnTo>
                      <a:pt x="2086" y="2120"/>
                    </a:lnTo>
                    <a:lnTo>
                      <a:pt x="2086" y="2116"/>
                    </a:lnTo>
                    <a:lnTo>
                      <a:pt x="2082" y="2114"/>
                    </a:lnTo>
                    <a:lnTo>
                      <a:pt x="2082" y="2114"/>
                    </a:lnTo>
                    <a:lnTo>
                      <a:pt x="2074" y="2110"/>
                    </a:lnTo>
                    <a:lnTo>
                      <a:pt x="2068" y="2102"/>
                    </a:lnTo>
                    <a:lnTo>
                      <a:pt x="2058" y="2086"/>
                    </a:lnTo>
                    <a:lnTo>
                      <a:pt x="2058" y="2086"/>
                    </a:lnTo>
                    <a:lnTo>
                      <a:pt x="2056" y="2084"/>
                    </a:lnTo>
                    <a:lnTo>
                      <a:pt x="2052" y="2082"/>
                    </a:lnTo>
                    <a:lnTo>
                      <a:pt x="2042" y="2080"/>
                    </a:lnTo>
                    <a:lnTo>
                      <a:pt x="2028" y="2078"/>
                    </a:lnTo>
                    <a:lnTo>
                      <a:pt x="2020" y="2074"/>
                    </a:lnTo>
                    <a:lnTo>
                      <a:pt x="2012" y="2070"/>
                    </a:lnTo>
                    <a:lnTo>
                      <a:pt x="2012" y="2070"/>
                    </a:lnTo>
                    <a:lnTo>
                      <a:pt x="2006" y="2062"/>
                    </a:lnTo>
                    <a:lnTo>
                      <a:pt x="2002" y="2052"/>
                    </a:lnTo>
                    <a:lnTo>
                      <a:pt x="1996" y="2032"/>
                    </a:lnTo>
                    <a:lnTo>
                      <a:pt x="1994" y="2014"/>
                    </a:lnTo>
                    <a:lnTo>
                      <a:pt x="1992" y="2008"/>
                    </a:lnTo>
                    <a:lnTo>
                      <a:pt x="1990" y="2006"/>
                    </a:lnTo>
                    <a:lnTo>
                      <a:pt x="1990" y="2006"/>
                    </a:lnTo>
                    <a:lnTo>
                      <a:pt x="1984" y="2010"/>
                    </a:lnTo>
                    <a:lnTo>
                      <a:pt x="1976" y="2018"/>
                    </a:lnTo>
                    <a:lnTo>
                      <a:pt x="1966" y="2030"/>
                    </a:lnTo>
                    <a:lnTo>
                      <a:pt x="1958" y="2042"/>
                    </a:lnTo>
                    <a:lnTo>
                      <a:pt x="1958" y="2042"/>
                    </a:lnTo>
                    <a:lnTo>
                      <a:pt x="1954" y="2048"/>
                    </a:lnTo>
                    <a:lnTo>
                      <a:pt x="1950" y="2054"/>
                    </a:lnTo>
                    <a:lnTo>
                      <a:pt x="1936" y="2062"/>
                    </a:lnTo>
                    <a:lnTo>
                      <a:pt x="1922" y="2066"/>
                    </a:lnTo>
                    <a:lnTo>
                      <a:pt x="1914" y="2068"/>
                    </a:lnTo>
                    <a:lnTo>
                      <a:pt x="1906" y="2066"/>
                    </a:lnTo>
                    <a:lnTo>
                      <a:pt x="1906" y="2066"/>
                    </a:lnTo>
                    <a:lnTo>
                      <a:pt x="1894" y="2066"/>
                    </a:lnTo>
                    <a:lnTo>
                      <a:pt x="1884" y="2068"/>
                    </a:lnTo>
                    <a:lnTo>
                      <a:pt x="1878" y="2072"/>
                    </a:lnTo>
                    <a:lnTo>
                      <a:pt x="1874" y="2076"/>
                    </a:lnTo>
                    <a:lnTo>
                      <a:pt x="1874" y="2076"/>
                    </a:lnTo>
                    <a:lnTo>
                      <a:pt x="1872" y="2076"/>
                    </a:lnTo>
                    <a:lnTo>
                      <a:pt x="1868" y="2074"/>
                    </a:lnTo>
                    <a:lnTo>
                      <a:pt x="1862" y="2066"/>
                    </a:lnTo>
                    <a:lnTo>
                      <a:pt x="1858" y="2058"/>
                    </a:lnTo>
                    <a:lnTo>
                      <a:pt x="1856" y="2052"/>
                    </a:lnTo>
                    <a:lnTo>
                      <a:pt x="1858" y="2048"/>
                    </a:lnTo>
                    <a:lnTo>
                      <a:pt x="1858" y="2048"/>
                    </a:lnTo>
                    <a:lnTo>
                      <a:pt x="1860" y="2040"/>
                    </a:lnTo>
                    <a:lnTo>
                      <a:pt x="1862" y="2030"/>
                    </a:lnTo>
                    <a:lnTo>
                      <a:pt x="1860" y="2020"/>
                    </a:lnTo>
                    <a:lnTo>
                      <a:pt x="1858" y="2016"/>
                    </a:lnTo>
                    <a:lnTo>
                      <a:pt x="1854" y="2014"/>
                    </a:lnTo>
                    <a:lnTo>
                      <a:pt x="1854" y="2014"/>
                    </a:lnTo>
                    <a:lnTo>
                      <a:pt x="1850" y="2014"/>
                    </a:lnTo>
                    <a:lnTo>
                      <a:pt x="1846" y="2016"/>
                    </a:lnTo>
                    <a:lnTo>
                      <a:pt x="1840" y="2024"/>
                    </a:lnTo>
                    <a:lnTo>
                      <a:pt x="1838" y="2034"/>
                    </a:lnTo>
                    <a:lnTo>
                      <a:pt x="1836" y="2040"/>
                    </a:lnTo>
                    <a:lnTo>
                      <a:pt x="1836" y="2040"/>
                    </a:lnTo>
                    <a:lnTo>
                      <a:pt x="1836" y="2042"/>
                    </a:lnTo>
                    <a:lnTo>
                      <a:pt x="1832" y="2040"/>
                    </a:lnTo>
                    <a:lnTo>
                      <a:pt x="1826" y="2030"/>
                    </a:lnTo>
                    <a:lnTo>
                      <a:pt x="1820" y="2020"/>
                    </a:lnTo>
                    <a:lnTo>
                      <a:pt x="1818" y="2014"/>
                    </a:lnTo>
                    <a:lnTo>
                      <a:pt x="1820" y="2012"/>
                    </a:lnTo>
                    <a:lnTo>
                      <a:pt x="1820" y="2012"/>
                    </a:lnTo>
                    <a:lnTo>
                      <a:pt x="1822" y="2008"/>
                    </a:lnTo>
                    <a:lnTo>
                      <a:pt x="1822" y="2006"/>
                    </a:lnTo>
                    <a:lnTo>
                      <a:pt x="1820" y="1998"/>
                    </a:lnTo>
                    <a:lnTo>
                      <a:pt x="1814" y="1990"/>
                    </a:lnTo>
                    <a:lnTo>
                      <a:pt x="1808" y="1982"/>
                    </a:lnTo>
                    <a:lnTo>
                      <a:pt x="1808" y="1982"/>
                    </a:lnTo>
                    <a:lnTo>
                      <a:pt x="1790" y="1966"/>
                    </a:lnTo>
                    <a:lnTo>
                      <a:pt x="1784" y="1958"/>
                    </a:lnTo>
                    <a:lnTo>
                      <a:pt x="1780" y="1950"/>
                    </a:lnTo>
                    <a:lnTo>
                      <a:pt x="1780" y="1950"/>
                    </a:lnTo>
                    <a:lnTo>
                      <a:pt x="1776" y="1940"/>
                    </a:lnTo>
                    <a:lnTo>
                      <a:pt x="1772" y="1926"/>
                    </a:lnTo>
                    <a:lnTo>
                      <a:pt x="1766" y="1912"/>
                    </a:lnTo>
                    <a:lnTo>
                      <a:pt x="1764" y="1904"/>
                    </a:lnTo>
                    <a:lnTo>
                      <a:pt x="1764" y="1904"/>
                    </a:lnTo>
                    <a:lnTo>
                      <a:pt x="1766" y="1900"/>
                    </a:lnTo>
                    <a:lnTo>
                      <a:pt x="1770" y="1896"/>
                    </a:lnTo>
                    <a:lnTo>
                      <a:pt x="1778" y="1892"/>
                    </a:lnTo>
                    <a:lnTo>
                      <a:pt x="1784" y="1892"/>
                    </a:lnTo>
                    <a:lnTo>
                      <a:pt x="1784" y="1892"/>
                    </a:lnTo>
                    <a:lnTo>
                      <a:pt x="1788" y="1890"/>
                    </a:lnTo>
                    <a:lnTo>
                      <a:pt x="1792" y="1888"/>
                    </a:lnTo>
                    <a:lnTo>
                      <a:pt x="1794" y="1886"/>
                    </a:lnTo>
                    <a:lnTo>
                      <a:pt x="1796" y="1888"/>
                    </a:lnTo>
                    <a:lnTo>
                      <a:pt x="1796" y="1888"/>
                    </a:lnTo>
                    <a:lnTo>
                      <a:pt x="1802" y="1890"/>
                    </a:lnTo>
                    <a:lnTo>
                      <a:pt x="1806" y="1890"/>
                    </a:lnTo>
                    <a:lnTo>
                      <a:pt x="1816" y="1888"/>
                    </a:lnTo>
                    <a:lnTo>
                      <a:pt x="1816" y="1888"/>
                    </a:lnTo>
                    <a:lnTo>
                      <a:pt x="1818" y="1888"/>
                    </a:lnTo>
                    <a:lnTo>
                      <a:pt x="1822" y="1892"/>
                    </a:lnTo>
                    <a:lnTo>
                      <a:pt x="1830" y="1904"/>
                    </a:lnTo>
                    <a:lnTo>
                      <a:pt x="1844" y="1930"/>
                    </a:lnTo>
                    <a:lnTo>
                      <a:pt x="1844" y="1930"/>
                    </a:lnTo>
                    <a:lnTo>
                      <a:pt x="1850" y="1946"/>
                    </a:lnTo>
                    <a:lnTo>
                      <a:pt x="1854" y="1950"/>
                    </a:lnTo>
                    <a:lnTo>
                      <a:pt x="1860" y="1956"/>
                    </a:lnTo>
                    <a:lnTo>
                      <a:pt x="1860" y="1956"/>
                    </a:lnTo>
                    <a:lnTo>
                      <a:pt x="1866" y="1958"/>
                    </a:lnTo>
                    <a:lnTo>
                      <a:pt x="1874" y="1960"/>
                    </a:lnTo>
                    <a:lnTo>
                      <a:pt x="1882" y="1964"/>
                    </a:lnTo>
                    <a:lnTo>
                      <a:pt x="1892" y="1972"/>
                    </a:lnTo>
                    <a:lnTo>
                      <a:pt x="1892" y="1972"/>
                    </a:lnTo>
                    <a:lnTo>
                      <a:pt x="1898" y="1976"/>
                    </a:lnTo>
                    <a:lnTo>
                      <a:pt x="1906" y="1982"/>
                    </a:lnTo>
                    <a:lnTo>
                      <a:pt x="1922" y="1988"/>
                    </a:lnTo>
                    <a:lnTo>
                      <a:pt x="1940" y="1994"/>
                    </a:lnTo>
                    <a:lnTo>
                      <a:pt x="1954" y="1996"/>
                    </a:lnTo>
                    <a:lnTo>
                      <a:pt x="1954" y="1996"/>
                    </a:lnTo>
                    <a:lnTo>
                      <a:pt x="1960" y="1996"/>
                    </a:lnTo>
                    <a:lnTo>
                      <a:pt x="1964" y="1994"/>
                    </a:lnTo>
                    <a:lnTo>
                      <a:pt x="1974" y="1988"/>
                    </a:lnTo>
                    <a:lnTo>
                      <a:pt x="1986" y="1984"/>
                    </a:lnTo>
                    <a:lnTo>
                      <a:pt x="1992" y="1984"/>
                    </a:lnTo>
                    <a:lnTo>
                      <a:pt x="1998" y="1984"/>
                    </a:lnTo>
                    <a:lnTo>
                      <a:pt x="1998" y="1984"/>
                    </a:lnTo>
                    <a:lnTo>
                      <a:pt x="2004" y="1986"/>
                    </a:lnTo>
                    <a:lnTo>
                      <a:pt x="2008" y="1990"/>
                    </a:lnTo>
                    <a:lnTo>
                      <a:pt x="2012" y="1994"/>
                    </a:lnTo>
                    <a:lnTo>
                      <a:pt x="2014" y="2000"/>
                    </a:lnTo>
                    <a:lnTo>
                      <a:pt x="2016" y="2010"/>
                    </a:lnTo>
                    <a:lnTo>
                      <a:pt x="2020" y="2020"/>
                    </a:lnTo>
                    <a:lnTo>
                      <a:pt x="2020" y="2020"/>
                    </a:lnTo>
                    <a:lnTo>
                      <a:pt x="2024" y="2022"/>
                    </a:lnTo>
                    <a:lnTo>
                      <a:pt x="2036" y="2026"/>
                    </a:lnTo>
                    <a:lnTo>
                      <a:pt x="2064" y="2030"/>
                    </a:lnTo>
                    <a:lnTo>
                      <a:pt x="2094" y="2034"/>
                    </a:lnTo>
                    <a:lnTo>
                      <a:pt x="2114" y="2038"/>
                    </a:lnTo>
                    <a:lnTo>
                      <a:pt x="2114" y="2038"/>
                    </a:lnTo>
                    <a:lnTo>
                      <a:pt x="2132" y="2040"/>
                    </a:lnTo>
                    <a:lnTo>
                      <a:pt x="2158" y="2040"/>
                    </a:lnTo>
                    <a:lnTo>
                      <a:pt x="2182" y="2038"/>
                    </a:lnTo>
                    <a:lnTo>
                      <a:pt x="2190" y="2038"/>
                    </a:lnTo>
                    <a:lnTo>
                      <a:pt x="2194" y="2036"/>
                    </a:lnTo>
                    <a:lnTo>
                      <a:pt x="2194" y="2036"/>
                    </a:lnTo>
                    <a:lnTo>
                      <a:pt x="2198" y="2032"/>
                    </a:lnTo>
                    <a:lnTo>
                      <a:pt x="2204" y="2032"/>
                    </a:lnTo>
                    <a:lnTo>
                      <a:pt x="2210" y="2030"/>
                    </a:lnTo>
                    <a:lnTo>
                      <a:pt x="2214" y="2032"/>
                    </a:lnTo>
                    <a:lnTo>
                      <a:pt x="2214" y="2032"/>
                    </a:lnTo>
                    <a:lnTo>
                      <a:pt x="2222" y="2036"/>
                    </a:lnTo>
                    <a:lnTo>
                      <a:pt x="2234" y="2036"/>
                    </a:lnTo>
                    <a:lnTo>
                      <a:pt x="2248" y="2036"/>
                    </a:lnTo>
                    <a:lnTo>
                      <a:pt x="2258" y="2032"/>
                    </a:lnTo>
                    <a:lnTo>
                      <a:pt x="2258" y="2032"/>
                    </a:lnTo>
                    <a:lnTo>
                      <a:pt x="2268" y="2030"/>
                    </a:lnTo>
                    <a:lnTo>
                      <a:pt x="2274" y="2030"/>
                    </a:lnTo>
                    <a:lnTo>
                      <a:pt x="2278" y="2034"/>
                    </a:lnTo>
                    <a:lnTo>
                      <a:pt x="2280" y="2038"/>
                    </a:lnTo>
                    <a:lnTo>
                      <a:pt x="2280" y="2038"/>
                    </a:lnTo>
                    <a:lnTo>
                      <a:pt x="2282" y="2044"/>
                    </a:lnTo>
                    <a:lnTo>
                      <a:pt x="2284" y="2046"/>
                    </a:lnTo>
                    <a:lnTo>
                      <a:pt x="2292" y="2054"/>
                    </a:lnTo>
                    <a:lnTo>
                      <a:pt x="2292" y="2054"/>
                    </a:lnTo>
                    <a:lnTo>
                      <a:pt x="2296" y="2058"/>
                    </a:lnTo>
                    <a:lnTo>
                      <a:pt x="2296" y="2062"/>
                    </a:lnTo>
                    <a:lnTo>
                      <a:pt x="2296" y="2068"/>
                    </a:lnTo>
                    <a:lnTo>
                      <a:pt x="2298" y="2072"/>
                    </a:lnTo>
                    <a:lnTo>
                      <a:pt x="2298" y="2072"/>
                    </a:lnTo>
                    <a:lnTo>
                      <a:pt x="2302" y="2076"/>
                    </a:lnTo>
                    <a:lnTo>
                      <a:pt x="2308" y="2078"/>
                    </a:lnTo>
                    <a:lnTo>
                      <a:pt x="2322" y="2082"/>
                    </a:lnTo>
                    <a:lnTo>
                      <a:pt x="2322" y="2082"/>
                    </a:lnTo>
                    <a:lnTo>
                      <a:pt x="2330" y="2088"/>
                    </a:lnTo>
                    <a:lnTo>
                      <a:pt x="2336" y="2096"/>
                    </a:lnTo>
                    <a:lnTo>
                      <a:pt x="2342" y="2102"/>
                    </a:lnTo>
                    <a:lnTo>
                      <a:pt x="2352" y="2108"/>
                    </a:lnTo>
                    <a:lnTo>
                      <a:pt x="2352" y="2108"/>
                    </a:lnTo>
                    <a:lnTo>
                      <a:pt x="2358" y="2110"/>
                    </a:lnTo>
                    <a:lnTo>
                      <a:pt x="2362" y="2110"/>
                    </a:lnTo>
                    <a:lnTo>
                      <a:pt x="2372" y="2108"/>
                    </a:lnTo>
                    <a:lnTo>
                      <a:pt x="2378" y="2106"/>
                    </a:lnTo>
                    <a:lnTo>
                      <a:pt x="2380" y="2106"/>
                    </a:lnTo>
                    <a:lnTo>
                      <a:pt x="2382" y="2110"/>
                    </a:lnTo>
                    <a:lnTo>
                      <a:pt x="2382" y="2110"/>
                    </a:lnTo>
                    <a:lnTo>
                      <a:pt x="2380" y="2114"/>
                    </a:lnTo>
                    <a:lnTo>
                      <a:pt x="2376" y="2116"/>
                    </a:lnTo>
                    <a:lnTo>
                      <a:pt x="2362" y="2120"/>
                    </a:lnTo>
                    <a:lnTo>
                      <a:pt x="2350" y="2122"/>
                    </a:lnTo>
                    <a:lnTo>
                      <a:pt x="2346" y="2122"/>
                    </a:lnTo>
                    <a:lnTo>
                      <a:pt x="2344" y="2124"/>
                    </a:lnTo>
                    <a:lnTo>
                      <a:pt x="2344" y="2124"/>
                    </a:lnTo>
                    <a:lnTo>
                      <a:pt x="2350" y="2132"/>
                    </a:lnTo>
                    <a:lnTo>
                      <a:pt x="2364" y="2150"/>
                    </a:lnTo>
                    <a:lnTo>
                      <a:pt x="2374" y="2158"/>
                    </a:lnTo>
                    <a:lnTo>
                      <a:pt x="2384" y="2164"/>
                    </a:lnTo>
                    <a:lnTo>
                      <a:pt x="2394" y="2170"/>
                    </a:lnTo>
                    <a:lnTo>
                      <a:pt x="2402" y="2170"/>
                    </a:lnTo>
                    <a:lnTo>
                      <a:pt x="2402" y="2170"/>
                    </a:lnTo>
                    <a:lnTo>
                      <a:pt x="2408" y="2168"/>
                    </a:lnTo>
                    <a:lnTo>
                      <a:pt x="2416" y="2164"/>
                    </a:lnTo>
                    <a:lnTo>
                      <a:pt x="2426" y="2156"/>
                    </a:lnTo>
                    <a:lnTo>
                      <a:pt x="2430" y="2148"/>
                    </a:lnTo>
                    <a:lnTo>
                      <a:pt x="2432" y="2144"/>
                    </a:lnTo>
                    <a:lnTo>
                      <a:pt x="2430" y="2142"/>
                    </a:lnTo>
                    <a:lnTo>
                      <a:pt x="2430" y="2142"/>
                    </a:lnTo>
                    <a:lnTo>
                      <a:pt x="2428" y="2140"/>
                    </a:lnTo>
                    <a:lnTo>
                      <a:pt x="2428" y="2138"/>
                    </a:lnTo>
                    <a:lnTo>
                      <a:pt x="2430" y="2132"/>
                    </a:lnTo>
                    <a:lnTo>
                      <a:pt x="2434" y="2128"/>
                    </a:lnTo>
                    <a:lnTo>
                      <a:pt x="2436" y="2128"/>
                    </a:lnTo>
                    <a:lnTo>
                      <a:pt x="2438" y="2128"/>
                    </a:lnTo>
                    <a:lnTo>
                      <a:pt x="2438" y="2128"/>
                    </a:lnTo>
                    <a:lnTo>
                      <a:pt x="2440" y="2130"/>
                    </a:lnTo>
                    <a:lnTo>
                      <a:pt x="2440" y="2132"/>
                    </a:lnTo>
                    <a:lnTo>
                      <a:pt x="2442" y="2142"/>
                    </a:lnTo>
                    <a:lnTo>
                      <a:pt x="2442" y="2150"/>
                    </a:lnTo>
                    <a:lnTo>
                      <a:pt x="2444" y="2154"/>
                    </a:lnTo>
                    <a:lnTo>
                      <a:pt x="2446" y="2156"/>
                    </a:lnTo>
                    <a:lnTo>
                      <a:pt x="2446" y="2156"/>
                    </a:lnTo>
                    <a:lnTo>
                      <a:pt x="2448" y="2160"/>
                    </a:lnTo>
                    <a:lnTo>
                      <a:pt x="2450" y="2166"/>
                    </a:lnTo>
                    <a:lnTo>
                      <a:pt x="2446" y="2182"/>
                    </a:lnTo>
                    <a:lnTo>
                      <a:pt x="2446" y="2182"/>
                    </a:lnTo>
                    <a:lnTo>
                      <a:pt x="2444" y="2192"/>
                    </a:lnTo>
                    <a:lnTo>
                      <a:pt x="2446" y="2204"/>
                    </a:lnTo>
                    <a:lnTo>
                      <a:pt x="2450" y="2226"/>
                    </a:lnTo>
                    <a:lnTo>
                      <a:pt x="2450" y="2226"/>
                    </a:lnTo>
                    <a:lnTo>
                      <a:pt x="2452" y="2238"/>
                    </a:lnTo>
                    <a:lnTo>
                      <a:pt x="2456" y="2250"/>
                    </a:lnTo>
                    <a:lnTo>
                      <a:pt x="2460" y="2262"/>
                    </a:lnTo>
                    <a:lnTo>
                      <a:pt x="2464" y="2276"/>
                    </a:lnTo>
                    <a:lnTo>
                      <a:pt x="2464" y="2276"/>
                    </a:lnTo>
                    <a:lnTo>
                      <a:pt x="2466" y="2292"/>
                    </a:lnTo>
                    <a:lnTo>
                      <a:pt x="2472" y="2312"/>
                    </a:lnTo>
                    <a:lnTo>
                      <a:pt x="2480" y="2332"/>
                    </a:lnTo>
                    <a:lnTo>
                      <a:pt x="2488" y="2350"/>
                    </a:lnTo>
                    <a:lnTo>
                      <a:pt x="2488" y="2350"/>
                    </a:lnTo>
                    <a:lnTo>
                      <a:pt x="2496" y="2368"/>
                    </a:lnTo>
                    <a:lnTo>
                      <a:pt x="2504" y="2388"/>
                    </a:lnTo>
                    <a:lnTo>
                      <a:pt x="2510" y="2408"/>
                    </a:lnTo>
                    <a:lnTo>
                      <a:pt x="2516" y="2420"/>
                    </a:lnTo>
                    <a:lnTo>
                      <a:pt x="2516" y="2420"/>
                    </a:lnTo>
                    <a:lnTo>
                      <a:pt x="2522" y="2430"/>
                    </a:lnTo>
                    <a:lnTo>
                      <a:pt x="2530" y="2444"/>
                    </a:lnTo>
                    <a:lnTo>
                      <a:pt x="2538" y="2462"/>
                    </a:lnTo>
                    <a:lnTo>
                      <a:pt x="2540" y="2470"/>
                    </a:lnTo>
                    <a:lnTo>
                      <a:pt x="2540" y="2476"/>
                    </a:lnTo>
                    <a:lnTo>
                      <a:pt x="2540" y="2476"/>
                    </a:lnTo>
                    <a:lnTo>
                      <a:pt x="2542" y="2484"/>
                    </a:lnTo>
                    <a:lnTo>
                      <a:pt x="2544" y="2492"/>
                    </a:lnTo>
                    <a:lnTo>
                      <a:pt x="2552" y="2506"/>
                    </a:lnTo>
                    <a:lnTo>
                      <a:pt x="2560" y="2518"/>
                    </a:lnTo>
                    <a:lnTo>
                      <a:pt x="2568" y="2526"/>
                    </a:lnTo>
                    <a:lnTo>
                      <a:pt x="2568" y="2526"/>
                    </a:lnTo>
                    <a:lnTo>
                      <a:pt x="2570" y="2526"/>
                    </a:lnTo>
                    <a:lnTo>
                      <a:pt x="2574" y="2526"/>
                    </a:lnTo>
                    <a:lnTo>
                      <a:pt x="2582" y="2522"/>
                    </a:lnTo>
                    <a:lnTo>
                      <a:pt x="2588" y="2516"/>
                    </a:lnTo>
                    <a:lnTo>
                      <a:pt x="2592" y="2508"/>
                    </a:lnTo>
                    <a:lnTo>
                      <a:pt x="2592" y="2508"/>
                    </a:lnTo>
                    <a:lnTo>
                      <a:pt x="2594" y="2504"/>
                    </a:lnTo>
                    <a:lnTo>
                      <a:pt x="2598" y="2500"/>
                    </a:lnTo>
                    <a:lnTo>
                      <a:pt x="2606" y="2494"/>
                    </a:lnTo>
                    <a:lnTo>
                      <a:pt x="2614" y="2490"/>
                    </a:lnTo>
                    <a:lnTo>
                      <a:pt x="2616" y="2486"/>
                    </a:lnTo>
                    <a:lnTo>
                      <a:pt x="2618" y="2482"/>
                    </a:lnTo>
                    <a:lnTo>
                      <a:pt x="2618" y="2482"/>
                    </a:lnTo>
                    <a:lnTo>
                      <a:pt x="2622" y="2470"/>
                    </a:lnTo>
                    <a:lnTo>
                      <a:pt x="2624" y="2466"/>
                    </a:lnTo>
                    <a:lnTo>
                      <a:pt x="2628" y="2464"/>
                    </a:lnTo>
                    <a:lnTo>
                      <a:pt x="2628" y="2464"/>
                    </a:lnTo>
                    <a:lnTo>
                      <a:pt x="2632" y="2462"/>
                    </a:lnTo>
                    <a:lnTo>
                      <a:pt x="2636" y="2458"/>
                    </a:lnTo>
                    <a:lnTo>
                      <a:pt x="2636" y="2444"/>
                    </a:lnTo>
                    <a:lnTo>
                      <a:pt x="2636" y="2444"/>
                    </a:lnTo>
                    <a:lnTo>
                      <a:pt x="2638" y="2428"/>
                    </a:lnTo>
                    <a:lnTo>
                      <a:pt x="2640" y="2418"/>
                    </a:lnTo>
                    <a:lnTo>
                      <a:pt x="2644" y="2410"/>
                    </a:lnTo>
                    <a:lnTo>
                      <a:pt x="2644" y="2410"/>
                    </a:lnTo>
                    <a:lnTo>
                      <a:pt x="2648" y="2400"/>
                    </a:lnTo>
                    <a:lnTo>
                      <a:pt x="2650" y="2388"/>
                    </a:lnTo>
                    <a:lnTo>
                      <a:pt x="2650" y="2376"/>
                    </a:lnTo>
                    <a:lnTo>
                      <a:pt x="2648" y="2366"/>
                    </a:lnTo>
                    <a:lnTo>
                      <a:pt x="2648" y="2366"/>
                    </a:lnTo>
                    <a:lnTo>
                      <a:pt x="2646" y="2358"/>
                    </a:lnTo>
                    <a:lnTo>
                      <a:pt x="2646" y="2348"/>
                    </a:lnTo>
                    <a:lnTo>
                      <a:pt x="2648" y="2340"/>
                    </a:lnTo>
                    <a:lnTo>
                      <a:pt x="2650" y="2332"/>
                    </a:lnTo>
                    <a:lnTo>
                      <a:pt x="2650" y="2332"/>
                    </a:lnTo>
                    <a:lnTo>
                      <a:pt x="2654" y="2316"/>
                    </a:lnTo>
                    <a:lnTo>
                      <a:pt x="2656" y="2312"/>
                    </a:lnTo>
                    <a:lnTo>
                      <a:pt x="2660" y="2310"/>
                    </a:lnTo>
                    <a:lnTo>
                      <a:pt x="2660" y="2310"/>
                    </a:lnTo>
                    <a:lnTo>
                      <a:pt x="2666" y="2308"/>
                    </a:lnTo>
                    <a:lnTo>
                      <a:pt x="2674" y="2304"/>
                    </a:lnTo>
                    <a:lnTo>
                      <a:pt x="2680" y="2298"/>
                    </a:lnTo>
                    <a:lnTo>
                      <a:pt x="2688" y="2290"/>
                    </a:lnTo>
                    <a:lnTo>
                      <a:pt x="2688" y="2290"/>
                    </a:lnTo>
                    <a:lnTo>
                      <a:pt x="2696" y="2282"/>
                    </a:lnTo>
                    <a:lnTo>
                      <a:pt x="2708" y="2272"/>
                    </a:lnTo>
                    <a:lnTo>
                      <a:pt x="2728" y="2258"/>
                    </a:lnTo>
                    <a:lnTo>
                      <a:pt x="2728" y="2258"/>
                    </a:lnTo>
                    <a:lnTo>
                      <a:pt x="2750" y="2238"/>
                    </a:lnTo>
                    <a:lnTo>
                      <a:pt x="2764" y="2224"/>
                    </a:lnTo>
                    <a:lnTo>
                      <a:pt x="2772" y="2214"/>
                    </a:lnTo>
                    <a:lnTo>
                      <a:pt x="2772" y="2214"/>
                    </a:lnTo>
                    <a:lnTo>
                      <a:pt x="2776" y="2208"/>
                    </a:lnTo>
                    <a:lnTo>
                      <a:pt x="2782" y="2204"/>
                    </a:lnTo>
                    <a:lnTo>
                      <a:pt x="2792" y="2198"/>
                    </a:lnTo>
                    <a:lnTo>
                      <a:pt x="2804" y="2192"/>
                    </a:lnTo>
                    <a:lnTo>
                      <a:pt x="2814" y="2184"/>
                    </a:lnTo>
                    <a:lnTo>
                      <a:pt x="2814" y="2184"/>
                    </a:lnTo>
                    <a:lnTo>
                      <a:pt x="2820" y="2178"/>
                    </a:lnTo>
                    <a:lnTo>
                      <a:pt x="2822" y="2170"/>
                    </a:lnTo>
                    <a:lnTo>
                      <a:pt x="2822" y="2156"/>
                    </a:lnTo>
                    <a:lnTo>
                      <a:pt x="2822" y="2156"/>
                    </a:lnTo>
                    <a:lnTo>
                      <a:pt x="2824" y="2152"/>
                    </a:lnTo>
                    <a:lnTo>
                      <a:pt x="2830" y="2148"/>
                    </a:lnTo>
                    <a:lnTo>
                      <a:pt x="2842" y="2144"/>
                    </a:lnTo>
                    <a:lnTo>
                      <a:pt x="2858" y="2140"/>
                    </a:lnTo>
                    <a:lnTo>
                      <a:pt x="2872" y="2140"/>
                    </a:lnTo>
                    <a:lnTo>
                      <a:pt x="2872" y="2140"/>
                    </a:lnTo>
                    <a:lnTo>
                      <a:pt x="2880" y="2140"/>
                    </a:lnTo>
                    <a:lnTo>
                      <a:pt x="2886" y="2138"/>
                    </a:lnTo>
                    <a:lnTo>
                      <a:pt x="2890" y="2136"/>
                    </a:lnTo>
                    <a:lnTo>
                      <a:pt x="2896" y="2134"/>
                    </a:lnTo>
                    <a:lnTo>
                      <a:pt x="2896" y="2134"/>
                    </a:lnTo>
                    <a:lnTo>
                      <a:pt x="2904" y="2134"/>
                    </a:lnTo>
                    <a:lnTo>
                      <a:pt x="2910" y="2132"/>
                    </a:lnTo>
                    <a:lnTo>
                      <a:pt x="2916" y="2130"/>
                    </a:lnTo>
                    <a:lnTo>
                      <a:pt x="2918" y="2124"/>
                    </a:lnTo>
                    <a:lnTo>
                      <a:pt x="2918" y="2124"/>
                    </a:lnTo>
                    <a:lnTo>
                      <a:pt x="2920" y="2118"/>
                    </a:lnTo>
                    <a:lnTo>
                      <a:pt x="2924" y="2112"/>
                    </a:lnTo>
                    <a:lnTo>
                      <a:pt x="2930" y="2110"/>
                    </a:lnTo>
                    <a:lnTo>
                      <a:pt x="2934" y="2110"/>
                    </a:lnTo>
                    <a:lnTo>
                      <a:pt x="2934" y="2110"/>
                    </a:lnTo>
                    <a:lnTo>
                      <a:pt x="2940" y="2116"/>
                    </a:lnTo>
                    <a:lnTo>
                      <a:pt x="2944" y="2126"/>
                    </a:lnTo>
                    <a:lnTo>
                      <a:pt x="2948" y="2138"/>
                    </a:lnTo>
                    <a:lnTo>
                      <a:pt x="2950" y="2148"/>
                    </a:lnTo>
                    <a:lnTo>
                      <a:pt x="2950" y="2148"/>
                    </a:lnTo>
                    <a:lnTo>
                      <a:pt x="2952" y="2158"/>
                    </a:lnTo>
                    <a:lnTo>
                      <a:pt x="2958" y="2170"/>
                    </a:lnTo>
                    <a:lnTo>
                      <a:pt x="2968" y="2180"/>
                    </a:lnTo>
                    <a:lnTo>
                      <a:pt x="2974" y="2186"/>
                    </a:lnTo>
                    <a:lnTo>
                      <a:pt x="2978" y="2188"/>
                    </a:lnTo>
                    <a:lnTo>
                      <a:pt x="2978" y="2188"/>
                    </a:lnTo>
                    <a:lnTo>
                      <a:pt x="2984" y="2192"/>
                    </a:lnTo>
                    <a:lnTo>
                      <a:pt x="2990" y="2198"/>
                    </a:lnTo>
                    <a:lnTo>
                      <a:pt x="2998" y="2212"/>
                    </a:lnTo>
                    <a:lnTo>
                      <a:pt x="3006" y="2228"/>
                    </a:lnTo>
                    <a:lnTo>
                      <a:pt x="3010" y="2244"/>
                    </a:lnTo>
                    <a:lnTo>
                      <a:pt x="3010" y="2244"/>
                    </a:lnTo>
                    <a:lnTo>
                      <a:pt x="3012" y="2256"/>
                    </a:lnTo>
                    <a:lnTo>
                      <a:pt x="3012" y="2268"/>
                    </a:lnTo>
                    <a:lnTo>
                      <a:pt x="3010" y="2278"/>
                    </a:lnTo>
                    <a:lnTo>
                      <a:pt x="3006" y="2288"/>
                    </a:lnTo>
                    <a:lnTo>
                      <a:pt x="3006" y="2288"/>
                    </a:lnTo>
                    <a:lnTo>
                      <a:pt x="3004" y="2294"/>
                    </a:lnTo>
                    <a:lnTo>
                      <a:pt x="3006" y="2296"/>
                    </a:lnTo>
                    <a:lnTo>
                      <a:pt x="3018" y="2302"/>
                    </a:lnTo>
                    <a:lnTo>
                      <a:pt x="3018" y="2302"/>
                    </a:lnTo>
                    <a:lnTo>
                      <a:pt x="3024" y="2306"/>
                    </a:lnTo>
                    <a:lnTo>
                      <a:pt x="3032" y="2306"/>
                    </a:lnTo>
                    <a:lnTo>
                      <a:pt x="3038" y="2304"/>
                    </a:lnTo>
                    <a:lnTo>
                      <a:pt x="3044" y="2300"/>
                    </a:lnTo>
                    <a:lnTo>
                      <a:pt x="3044" y="2300"/>
                    </a:lnTo>
                    <a:lnTo>
                      <a:pt x="3050" y="2292"/>
                    </a:lnTo>
                    <a:lnTo>
                      <a:pt x="3058" y="2286"/>
                    </a:lnTo>
                    <a:lnTo>
                      <a:pt x="3064" y="2280"/>
                    </a:lnTo>
                    <a:lnTo>
                      <a:pt x="3066" y="2272"/>
                    </a:lnTo>
                    <a:lnTo>
                      <a:pt x="3066" y="2272"/>
                    </a:lnTo>
                    <a:lnTo>
                      <a:pt x="3068" y="2268"/>
                    </a:lnTo>
                    <a:lnTo>
                      <a:pt x="3070" y="2268"/>
                    </a:lnTo>
                    <a:lnTo>
                      <a:pt x="3072" y="2270"/>
                    </a:lnTo>
                    <a:lnTo>
                      <a:pt x="3080" y="2282"/>
                    </a:lnTo>
                    <a:lnTo>
                      <a:pt x="3080" y="2282"/>
                    </a:lnTo>
                    <a:lnTo>
                      <a:pt x="3084" y="2288"/>
                    </a:lnTo>
                    <a:lnTo>
                      <a:pt x="3088" y="2294"/>
                    </a:lnTo>
                    <a:lnTo>
                      <a:pt x="3090" y="2304"/>
                    </a:lnTo>
                    <a:lnTo>
                      <a:pt x="3092" y="2312"/>
                    </a:lnTo>
                    <a:lnTo>
                      <a:pt x="3092" y="2312"/>
                    </a:lnTo>
                    <a:lnTo>
                      <a:pt x="3094" y="2344"/>
                    </a:lnTo>
                    <a:lnTo>
                      <a:pt x="3098" y="2360"/>
                    </a:lnTo>
                    <a:lnTo>
                      <a:pt x="3102" y="2366"/>
                    </a:lnTo>
                    <a:lnTo>
                      <a:pt x="3106" y="2372"/>
                    </a:lnTo>
                    <a:lnTo>
                      <a:pt x="3106" y="2372"/>
                    </a:lnTo>
                    <a:lnTo>
                      <a:pt x="3110" y="2376"/>
                    </a:lnTo>
                    <a:lnTo>
                      <a:pt x="3112" y="2382"/>
                    </a:lnTo>
                    <a:lnTo>
                      <a:pt x="3116" y="2394"/>
                    </a:lnTo>
                    <a:lnTo>
                      <a:pt x="3118" y="2406"/>
                    </a:lnTo>
                    <a:lnTo>
                      <a:pt x="3116" y="2414"/>
                    </a:lnTo>
                    <a:lnTo>
                      <a:pt x="3116" y="2414"/>
                    </a:lnTo>
                    <a:lnTo>
                      <a:pt x="3116" y="2422"/>
                    </a:lnTo>
                    <a:lnTo>
                      <a:pt x="3118" y="2430"/>
                    </a:lnTo>
                    <a:lnTo>
                      <a:pt x="3120" y="2440"/>
                    </a:lnTo>
                    <a:lnTo>
                      <a:pt x="3120" y="2446"/>
                    </a:lnTo>
                    <a:lnTo>
                      <a:pt x="3120" y="2446"/>
                    </a:lnTo>
                    <a:lnTo>
                      <a:pt x="3110" y="2494"/>
                    </a:lnTo>
                    <a:lnTo>
                      <a:pt x="3110" y="2494"/>
                    </a:lnTo>
                    <a:lnTo>
                      <a:pt x="3108" y="2510"/>
                    </a:lnTo>
                    <a:lnTo>
                      <a:pt x="3108" y="2516"/>
                    </a:lnTo>
                    <a:lnTo>
                      <a:pt x="3112" y="2518"/>
                    </a:lnTo>
                    <a:lnTo>
                      <a:pt x="3112" y="2518"/>
                    </a:lnTo>
                    <a:lnTo>
                      <a:pt x="3118" y="2522"/>
                    </a:lnTo>
                    <a:lnTo>
                      <a:pt x="3128" y="2530"/>
                    </a:lnTo>
                    <a:lnTo>
                      <a:pt x="3148" y="2554"/>
                    </a:lnTo>
                    <a:lnTo>
                      <a:pt x="3148" y="2554"/>
                    </a:lnTo>
                    <a:lnTo>
                      <a:pt x="3156" y="2568"/>
                    </a:lnTo>
                    <a:lnTo>
                      <a:pt x="3162" y="2582"/>
                    </a:lnTo>
                    <a:lnTo>
                      <a:pt x="3164" y="2596"/>
                    </a:lnTo>
                    <a:lnTo>
                      <a:pt x="3164" y="2608"/>
                    </a:lnTo>
                    <a:lnTo>
                      <a:pt x="3164" y="2608"/>
                    </a:lnTo>
                    <a:lnTo>
                      <a:pt x="3166" y="2616"/>
                    </a:lnTo>
                    <a:lnTo>
                      <a:pt x="3168" y="2622"/>
                    </a:lnTo>
                    <a:lnTo>
                      <a:pt x="3176" y="2638"/>
                    </a:lnTo>
                    <a:lnTo>
                      <a:pt x="3186" y="2650"/>
                    </a:lnTo>
                    <a:lnTo>
                      <a:pt x="3192" y="2662"/>
                    </a:lnTo>
                    <a:lnTo>
                      <a:pt x="3192" y="2662"/>
                    </a:lnTo>
                    <a:lnTo>
                      <a:pt x="3196" y="2668"/>
                    </a:lnTo>
                    <a:lnTo>
                      <a:pt x="3200" y="2674"/>
                    </a:lnTo>
                    <a:lnTo>
                      <a:pt x="3218" y="2686"/>
                    </a:lnTo>
                    <a:lnTo>
                      <a:pt x="3218" y="2686"/>
                    </a:lnTo>
                    <a:lnTo>
                      <a:pt x="3248" y="2704"/>
                    </a:lnTo>
                    <a:lnTo>
                      <a:pt x="3262" y="2712"/>
                    </a:lnTo>
                    <a:lnTo>
                      <a:pt x="3266" y="2714"/>
                    </a:lnTo>
                    <a:lnTo>
                      <a:pt x="3270" y="2712"/>
                    </a:lnTo>
                    <a:lnTo>
                      <a:pt x="3270" y="2712"/>
                    </a:lnTo>
                    <a:lnTo>
                      <a:pt x="3272" y="2710"/>
                    </a:lnTo>
                    <a:lnTo>
                      <a:pt x="3272" y="2706"/>
                    </a:lnTo>
                    <a:lnTo>
                      <a:pt x="3266" y="2696"/>
                    </a:lnTo>
                    <a:lnTo>
                      <a:pt x="3260" y="2684"/>
                    </a:lnTo>
                    <a:lnTo>
                      <a:pt x="3252" y="2674"/>
                    </a:lnTo>
                    <a:lnTo>
                      <a:pt x="3252" y="2674"/>
                    </a:lnTo>
                    <a:lnTo>
                      <a:pt x="3250" y="2670"/>
                    </a:lnTo>
                    <a:lnTo>
                      <a:pt x="3248" y="2664"/>
                    </a:lnTo>
                    <a:lnTo>
                      <a:pt x="3248" y="2652"/>
                    </a:lnTo>
                    <a:lnTo>
                      <a:pt x="3250" y="2636"/>
                    </a:lnTo>
                    <a:lnTo>
                      <a:pt x="3252" y="2622"/>
                    </a:lnTo>
                    <a:lnTo>
                      <a:pt x="3252" y="2622"/>
                    </a:lnTo>
                    <a:lnTo>
                      <a:pt x="3252" y="2616"/>
                    </a:lnTo>
                    <a:lnTo>
                      <a:pt x="3250" y="2612"/>
                    </a:lnTo>
                    <a:lnTo>
                      <a:pt x="3242" y="2606"/>
                    </a:lnTo>
                    <a:lnTo>
                      <a:pt x="3236" y="2600"/>
                    </a:lnTo>
                    <a:lnTo>
                      <a:pt x="3232" y="2598"/>
                    </a:lnTo>
                    <a:lnTo>
                      <a:pt x="3230" y="2594"/>
                    </a:lnTo>
                    <a:lnTo>
                      <a:pt x="3230" y="2594"/>
                    </a:lnTo>
                    <a:lnTo>
                      <a:pt x="3228" y="2588"/>
                    </a:lnTo>
                    <a:lnTo>
                      <a:pt x="3224" y="2584"/>
                    </a:lnTo>
                    <a:lnTo>
                      <a:pt x="3220" y="2584"/>
                    </a:lnTo>
                    <a:lnTo>
                      <a:pt x="3218" y="2580"/>
                    </a:lnTo>
                    <a:lnTo>
                      <a:pt x="3218" y="2580"/>
                    </a:lnTo>
                    <a:lnTo>
                      <a:pt x="3214" y="2574"/>
                    </a:lnTo>
                    <a:lnTo>
                      <a:pt x="3204" y="2566"/>
                    </a:lnTo>
                    <a:lnTo>
                      <a:pt x="3194" y="2560"/>
                    </a:lnTo>
                    <a:lnTo>
                      <a:pt x="3184" y="2558"/>
                    </a:lnTo>
                    <a:lnTo>
                      <a:pt x="3184" y="2558"/>
                    </a:lnTo>
                    <a:lnTo>
                      <a:pt x="3180" y="2556"/>
                    </a:lnTo>
                    <a:lnTo>
                      <a:pt x="3176" y="2554"/>
                    </a:lnTo>
                    <a:lnTo>
                      <a:pt x="3168" y="2546"/>
                    </a:lnTo>
                    <a:lnTo>
                      <a:pt x="3166" y="2536"/>
                    </a:lnTo>
                    <a:lnTo>
                      <a:pt x="3166" y="2526"/>
                    </a:lnTo>
                    <a:lnTo>
                      <a:pt x="3166" y="2526"/>
                    </a:lnTo>
                    <a:lnTo>
                      <a:pt x="3164" y="2520"/>
                    </a:lnTo>
                    <a:lnTo>
                      <a:pt x="3160" y="2514"/>
                    </a:lnTo>
                    <a:lnTo>
                      <a:pt x="3156" y="2508"/>
                    </a:lnTo>
                    <a:lnTo>
                      <a:pt x="3154" y="2502"/>
                    </a:lnTo>
                    <a:lnTo>
                      <a:pt x="3154" y="2502"/>
                    </a:lnTo>
                    <a:lnTo>
                      <a:pt x="3154" y="2496"/>
                    </a:lnTo>
                    <a:lnTo>
                      <a:pt x="3150" y="2494"/>
                    </a:lnTo>
                    <a:lnTo>
                      <a:pt x="3138" y="2488"/>
                    </a:lnTo>
                    <a:lnTo>
                      <a:pt x="3138" y="2488"/>
                    </a:lnTo>
                    <a:lnTo>
                      <a:pt x="3136" y="2486"/>
                    </a:lnTo>
                    <a:lnTo>
                      <a:pt x="3134" y="2482"/>
                    </a:lnTo>
                    <a:lnTo>
                      <a:pt x="3136" y="2470"/>
                    </a:lnTo>
                    <a:lnTo>
                      <a:pt x="3140" y="2444"/>
                    </a:lnTo>
                    <a:lnTo>
                      <a:pt x="3140" y="2444"/>
                    </a:lnTo>
                    <a:lnTo>
                      <a:pt x="3144" y="2432"/>
                    </a:lnTo>
                    <a:lnTo>
                      <a:pt x="3150" y="2416"/>
                    </a:lnTo>
                    <a:lnTo>
                      <a:pt x="3156" y="2400"/>
                    </a:lnTo>
                    <a:lnTo>
                      <a:pt x="3156" y="2394"/>
                    </a:lnTo>
                    <a:lnTo>
                      <a:pt x="3156" y="2390"/>
                    </a:lnTo>
                    <a:lnTo>
                      <a:pt x="3156" y="2390"/>
                    </a:lnTo>
                    <a:lnTo>
                      <a:pt x="3156" y="2386"/>
                    </a:lnTo>
                    <a:lnTo>
                      <a:pt x="3156" y="2382"/>
                    </a:lnTo>
                    <a:lnTo>
                      <a:pt x="3160" y="2380"/>
                    </a:lnTo>
                    <a:lnTo>
                      <a:pt x="3164" y="2378"/>
                    </a:lnTo>
                    <a:lnTo>
                      <a:pt x="3168" y="2376"/>
                    </a:lnTo>
                    <a:lnTo>
                      <a:pt x="3174" y="2378"/>
                    </a:lnTo>
                    <a:lnTo>
                      <a:pt x="3176" y="2380"/>
                    </a:lnTo>
                    <a:lnTo>
                      <a:pt x="3178" y="2382"/>
                    </a:lnTo>
                    <a:lnTo>
                      <a:pt x="3178" y="2382"/>
                    </a:lnTo>
                    <a:lnTo>
                      <a:pt x="3182" y="2390"/>
                    </a:lnTo>
                    <a:lnTo>
                      <a:pt x="3184" y="2396"/>
                    </a:lnTo>
                    <a:lnTo>
                      <a:pt x="3190" y="2398"/>
                    </a:lnTo>
                    <a:lnTo>
                      <a:pt x="3200" y="2400"/>
                    </a:lnTo>
                    <a:lnTo>
                      <a:pt x="3200" y="2400"/>
                    </a:lnTo>
                    <a:lnTo>
                      <a:pt x="3204" y="2400"/>
                    </a:lnTo>
                    <a:lnTo>
                      <a:pt x="3208" y="2400"/>
                    </a:lnTo>
                    <a:lnTo>
                      <a:pt x="3216" y="2406"/>
                    </a:lnTo>
                    <a:lnTo>
                      <a:pt x="3220" y="2410"/>
                    </a:lnTo>
                    <a:lnTo>
                      <a:pt x="3228" y="2414"/>
                    </a:lnTo>
                    <a:lnTo>
                      <a:pt x="3228" y="2414"/>
                    </a:lnTo>
                    <a:lnTo>
                      <a:pt x="3232" y="2416"/>
                    </a:lnTo>
                    <a:lnTo>
                      <a:pt x="3236" y="2418"/>
                    </a:lnTo>
                    <a:lnTo>
                      <a:pt x="3238" y="2426"/>
                    </a:lnTo>
                    <a:lnTo>
                      <a:pt x="3238" y="2440"/>
                    </a:lnTo>
                    <a:lnTo>
                      <a:pt x="3238" y="2440"/>
                    </a:lnTo>
                    <a:lnTo>
                      <a:pt x="3240" y="2444"/>
                    </a:lnTo>
                    <a:lnTo>
                      <a:pt x="3244" y="2444"/>
                    </a:lnTo>
                    <a:lnTo>
                      <a:pt x="3254" y="2442"/>
                    </a:lnTo>
                    <a:lnTo>
                      <a:pt x="3254" y="2442"/>
                    </a:lnTo>
                    <a:lnTo>
                      <a:pt x="3256" y="2442"/>
                    </a:lnTo>
                    <a:lnTo>
                      <a:pt x="3256" y="2444"/>
                    </a:lnTo>
                    <a:lnTo>
                      <a:pt x="3256" y="2448"/>
                    </a:lnTo>
                    <a:lnTo>
                      <a:pt x="3254" y="2452"/>
                    </a:lnTo>
                    <a:lnTo>
                      <a:pt x="3256" y="2458"/>
                    </a:lnTo>
                    <a:lnTo>
                      <a:pt x="3256" y="2458"/>
                    </a:lnTo>
                    <a:lnTo>
                      <a:pt x="3258" y="2458"/>
                    </a:lnTo>
                    <a:lnTo>
                      <a:pt x="3260" y="2458"/>
                    </a:lnTo>
                    <a:lnTo>
                      <a:pt x="3268" y="2458"/>
                    </a:lnTo>
                    <a:lnTo>
                      <a:pt x="3274" y="2456"/>
                    </a:lnTo>
                    <a:lnTo>
                      <a:pt x="3276" y="2458"/>
                    </a:lnTo>
                    <a:lnTo>
                      <a:pt x="3278" y="2460"/>
                    </a:lnTo>
                    <a:lnTo>
                      <a:pt x="3278" y="2460"/>
                    </a:lnTo>
                    <a:lnTo>
                      <a:pt x="3280" y="2464"/>
                    </a:lnTo>
                    <a:lnTo>
                      <a:pt x="3284" y="2466"/>
                    </a:lnTo>
                    <a:lnTo>
                      <a:pt x="3292" y="2472"/>
                    </a:lnTo>
                    <a:lnTo>
                      <a:pt x="3292" y="2472"/>
                    </a:lnTo>
                    <a:lnTo>
                      <a:pt x="3294" y="2474"/>
                    </a:lnTo>
                    <a:lnTo>
                      <a:pt x="3294" y="2476"/>
                    </a:lnTo>
                    <a:lnTo>
                      <a:pt x="3290" y="2480"/>
                    </a:lnTo>
                    <a:lnTo>
                      <a:pt x="3286" y="2488"/>
                    </a:lnTo>
                    <a:lnTo>
                      <a:pt x="3284" y="2492"/>
                    </a:lnTo>
                    <a:lnTo>
                      <a:pt x="3284" y="2496"/>
                    </a:lnTo>
                    <a:lnTo>
                      <a:pt x="3284" y="2496"/>
                    </a:lnTo>
                    <a:lnTo>
                      <a:pt x="3286" y="2504"/>
                    </a:lnTo>
                    <a:lnTo>
                      <a:pt x="3290" y="2508"/>
                    </a:lnTo>
                    <a:lnTo>
                      <a:pt x="3294" y="2510"/>
                    </a:lnTo>
                    <a:lnTo>
                      <a:pt x="3298" y="2506"/>
                    </a:lnTo>
                    <a:lnTo>
                      <a:pt x="3298" y="2506"/>
                    </a:lnTo>
                    <a:lnTo>
                      <a:pt x="3310" y="2496"/>
                    </a:lnTo>
                    <a:lnTo>
                      <a:pt x="3322" y="2488"/>
                    </a:lnTo>
                    <a:lnTo>
                      <a:pt x="3322" y="2488"/>
                    </a:lnTo>
                    <a:lnTo>
                      <a:pt x="3326" y="2486"/>
                    </a:lnTo>
                    <a:lnTo>
                      <a:pt x="3326" y="2482"/>
                    </a:lnTo>
                    <a:lnTo>
                      <a:pt x="3326" y="2478"/>
                    </a:lnTo>
                    <a:lnTo>
                      <a:pt x="3330" y="2478"/>
                    </a:lnTo>
                    <a:lnTo>
                      <a:pt x="3330" y="2478"/>
                    </a:lnTo>
                    <a:lnTo>
                      <a:pt x="3332" y="2476"/>
                    </a:lnTo>
                    <a:lnTo>
                      <a:pt x="3334" y="2472"/>
                    </a:lnTo>
                    <a:lnTo>
                      <a:pt x="3336" y="2464"/>
                    </a:lnTo>
                    <a:lnTo>
                      <a:pt x="3336" y="2464"/>
                    </a:lnTo>
                    <a:lnTo>
                      <a:pt x="3338" y="2460"/>
                    </a:lnTo>
                    <a:lnTo>
                      <a:pt x="3342" y="2460"/>
                    </a:lnTo>
                    <a:lnTo>
                      <a:pt x="3354" y="2460"/>
                    </a:lnTo>
                    <a:lnTo>
                      <a:pt x="3354" y="2460"/>
                    </a:lnTo>
                    <a:lnTo>
                      <a:pt x="3362" y="2458"/>
                    </a:lnTo>
                    <a:lnTo>
                      <a:pt x="3370" y="2454"/>
                    </a:lnTo>
                    <a:lnTo>
                      <a:pt x="3390" y="2442"/>
                    </a:lnTo>
                    <a:lnTo>
                      <a:pt x="3390" y="2442"/>
                    </a:lnTo>
                    <a:lnTo>
                      <a:pt x="3398" y="2436"/>
                    </a:lnTo>
                    <a:lnTo>
                      <a:pt x="3404" y="2430"/>
                    </a:lnTo>
                    <a:lnTo>
                      <a:pt x="3408" y="2422"/>
                    </a:lnTo>
                    <a:lnTo>
                      <a:pt x="3412" y="2406"/>
                    </a:lnTo>
                    <a:lnTo>
                      <a:pt x="3412" y="2406"/>
                    </a:lnTo>
                    <a:lnTo>
                      <a:pt x="3412" y="2396"/>
                    </a:lnTo>
                    <a:lnTo>
                      <a:pt x="3412" y="2386"/>
                    </a:lnTo>
                    <a:lnTo>
                      <a:pt x="3410" y="2368"/>
                    </a:lnTo>
                    <a:lnTo>
                      <a:pt x="3406" y="2344"/>
                    </a:lnTo>
                    <a:lnTo>
                      <a:pt x="3406" y="2344"/>
                    </a:lnTo>
                    <a:lnTo>
                      <a:pt x="3402" y="2334"/>
                    </a:lnTo>
                    <a:lnTo>
                      <a:pt x="3394" y="2318"/>
                    </a:lnTo>
                    <a:lnTo>
                      <a:pt x="3386" y="2306"/>
                    </a:lnTo>
                    <a:lnTo>
                      <a:pt x="3382" y="2302"/>
                    </a:lnTo>
                    <a:lnTo>
                      <a:pt x="3380" y="2300"/>
                    </a:lnTo>
                    <a:lnTo>
                      <a:pt x="3380" y="2300"/>
                    </a:lnTo>
                    <a:lnTo>
                      <a:pt x="3376" y="2300"/>
                    </a:lnTo>
                    <a:lnTo>
                      <a:pt x="3370" y="2296"/>
                    </a:lnTo>
                    <a:lnTo>
                      <a:pt x="3358" y="2284"/>
                    </a:lnTo>
                    <a:lnTo>
                      <a:pt x="3336" y="2264"/>
                    </a:lnTo>
                    <a:lnTo>
                      <a:pt x="3336" y="2264"/>
                    </a:lnTo>
                    <a:lnTo>
                      <a:pt x="3332" y="2258"/>
                    </a:lnTo>
                    <a:lnTo>
                      <a:pt x="3330" y="2254"/>
                    </a:lnTo>
                    <a:lnTo>
                      <a:pt x="3328" y="2248"/>
                    </a:lnTo>
                    <a:lnTo>
                      <a:pt x="3324" y="2242"/>
                    </a:lnTo>
                    <a:lnTo>
                      <a:pt x="3324" y="2242"/>
                    </a:lnTo>
                    <a:lnTo>
                      <a:pt x="3318" y="2236"/>
                    </a:lnTo>
                    <a:lnTo>
                      <a:pt x="3316" y="2226"/>
                    </a:lnTo>
                    <a:lnTo>
                      <a:pt x="3316" y="2216"/>
                    </a:lnTo>
                    <a:lnTo>
                      <a:pt x="3316" y="2206"/>
                    </a:lnTo>
                    <a:lnTo>
                      <a:pt x="3316" y="2206"/>
                    </a:lnTo>
                    <a:lnTo>
                      <a:pt x="3318" y="2200"/>
                    </a:lnTo>
                    <a:lnTo>
                      <a:pt x="3320" y="2198"/>
                    </a:lnTo>
                    <a:lnTo>
                      <a:pt x="3328" y="2192"/>
                    </a:lnTo>
                    <a:lnTo>
                      <a:pt x="3334" y="2186"/>
                    </a:lnTo>
                    <a:lnTo>
                      <a:pt x="3336" y="2184"/>
                    </a:lnTo>
                    <a:lnTo>
                      <a:pt x="3336" y="2182"/>
                    </a:lnTo>
                    <a:lnTo>
                      <a:pt x="3336" y="2182"/>
                    </a:lnTo>
                    <a:lnTo>
                      <a:pt x="3336" y="2176"/>
                    </a:lnTo>
                    <a:lnTo>
                      <a:pt x="3338" y="2170"/>
                    </a:lnTo>
                    <a:lnTo>
                      <a:pt x="3340" y="2166"/>
                    </a:lnTo>
                    <a:lnTo>
                      <a:pt x="3346" y="2166"/>
                    </a:lnTo>
                    <a:lnTo>
                      <a:pt x="3346" y="2166"/>
                    </a:lnTo>
                    <a:lnTo>
                      <a:pt x="3352" y="2164"/>
                    </a:lnTo>
                    <a:lnTo>
                      <a:pt x="3358" y="2160"/>
                    </a:lnTo>
                    <a:lnTo>
                      <a:pt x="3364" y="2156"/>
                    </a:lnTo>
                    <a:lnTo>
                      <a:pt x="3368" y="2152"/>
                    </a:lnTo>
                    <a:lnTo>
                      <a:pt x="3368" y="2152"/>
                    </a:lnTo>
                    <a:lnTo>
                      <a:pt x="3370" y="2150"/>
                    </a:lnTo>
                    <a:lnTo>
                      <a:pt x="3372" y="2148"/>
                    </a:lnTo>
                    <a:lnTo>
                      <a:pt x="3378" y="2148"/>
                    </a:lnTo>
                    <a:lnTo>
                      <a:pt x="3384" y="2148"/>
                    </a:lnTo>
                    <a:lnTo>
                      <a:pt x="3386" y="2146"/>
                    </a:lnTo>
                    <a:lnTo>
                      <a:pt x="3386" y="2144"/>
                    </a:lnTo>
                    <a:lnTo>
                      <a:pt x="3386" y="2144"/>
                    </a:lnTo>
                    <a:lnTo>
                      <a:pt x="3390" y="2140"/>
                    </a:lnTo>
                    <a:lnTo>
                      <a:pt x="3394" y="2140"/>
                    </a:lnTo>
                    <a:lnTo>
                      <a:pt x="3398" y="2142"/>
                    </a:lnTo>
                    <a:lnTo>
                      <a:pt x="3402" y="2146"/>
                    </a:lnTo>
                    <a:lnTo>
                      <a:pt x="3402" y="2146"/>
                    </a:lnTo>
                    <a:lnTo>
                      <a:pt x="3404" y="2150"/>
                    </a:lnTo>
                    <a:lnTo>
                      <a:pt x="3408" y="2150"/>
                    </a:lnTo>
                    <a:lnTo>
                      <a:pt x="3412" y="2150"/>
                    </a:lnTo>
                    <a:lnTo>
                      <a:pt x="3418" y="2146"/>
                    </a:lnTo>
                    <a:lnTo>
                      <a:pt x="3418" y="2146"/>
                    </a:lnTo>
                    <a:lnTo>
                      <a:pt x="3420" y="2144"/>
                    </a:lnTo>
                    <a:lnTo>
                      <a:pt x="3422" y="2144"/>
                    </a:lnTo>
                    <a:lnTo>
                      <a:pt x="3426" y="2146"/>
                    </a:lnTo>
                    <a:lnTo>
                      <a:pt x="3426" y="2152"/>
                    </a:lnTo>
                    <a:lnTo>
                      <a:pt x="3424" y="2156"/>
                    </a:lnTo>
                    <a:lnTo>
                      <a:pt x="3424" y="2156"/>
                    </a:lnTo>
                    <a:lnTo>
                      <a:pt x="3422" y="2162"/>
                    </a:lnTo>
                    <a:lnTo>
                      <a:pt x="3422" y="2168"/>
                    </a:lnTo>
                    <a:lnTo>
                      <a:pt x="3426" y="2174"/>
                    </a:lnTo>
                    <a:lnTo>
                      <a:pt x="3430" y="2180"/>
                    </a:lnTo>
                    <a:lnTo>
                      <a:pt x="3430" y="2180"/>
                    </a:lnTo>
                    <a:lnTo>
                      <a:pt x="3436" y="2182"/>
                    </a:lnTo>
                    <a:lnTo>
                      <a:pt x="3438" y="2180"/>
                    </a:lnTo>
                    <a:lnTo>
                      <a:pt x="3438" y="2174"/>
                    </a:lnTo>
                    <a:lnTo>
                      <a:pt x="3438" y="2168"/>
                    </a:lnTo>
                    <a:lnTo>
                      <a:pt x="3438" y="2168"/>
                    </a:lnTo>
                    <a:lnTo>
                      <a:pt x="3438" y="2166"/>
                    </a:lnTo>
                    <a:lnTo>
                      <a:pt x="3440" y="2164"/>
                    </a:lnTo>
                    <a:lnTo>
                      <a:pt x="3446" y="2158"/>
                    </a:lnTo>
                    <a:lnTo>
                      <a:pt x="3460" y="2152"/>
                    </a:lnTo>
                    <a:lnTo>
                      <a:pt x="3476" y="2146"/>
                    </a:lnTo>
                    <a:lnTo>
                      <a:pt x="3476" y="2146"/>
                    </a:lnTo>
                    <a:lnTo>
                      <a:pt x="3496" y="2138"/>
                    </a:lnTo>
                    <a:lnTo>
                      <a:pt x="3512" y="2128"/>
                    </a:lnTo>
                    <a:lnTo>
                      <a:pt x="3524" y="2120"/>
                    </a:lnTo>
                    <a:lnTo>
                      <a:pt x="3530" y="2114"/>
                    </a:lnTo>
                    <a:lnTo>
                      <a:pt x="3530" y="2114"/>
                    </a:lnTo>
                    <a:lnTo>
                      <a:pt x="3530" y="2114"/>
                    </a:lnTo>
                    <a:lnTo>
                      <a:pt x="3532" y="2114"/>
                    </a:lnTo>
                    <a:lnTo>
                      <a:pt x="3540" y="2116"/>
                    </a:lnTo>
                    <a:lnTo>
                      <a:pt x="3548" y="2118"/>
                    </a:lnTo>
                    <a:lnTo>
                      <a:pt x="3552" y="2118"/>
                    </a:lnTo>
                    <a:lnTo>
                      <a:pt x="3556" y="2116"/>
                    </a:lnTo>
                    <a:lnTo>
                      <a:pt x="3556" y="2116"/>
                    </a:lnTo>
                    <a:lnTo>
                      <a:pt x="3566" y="2112"/>
                    </a:lnTo>
                    <a:lnTo>
                      <a:pt x="3580" y="2110"/>
                    </a:lnTo>
                    <a:lnTo>
                      <a:pt x="3604" y="2108"/>
                    </a:lnTo>
                    <a:lnTo>
                      <a:pt x="3604" y="2108"/>
                    </a:lnTo>
                    <a:lnTo>
                      <a:pt x="3608" y="2106"/>
                    </a:lnTo>
                    <a:lnTo>
                      <a:pt x="3610" y="2104"/>
                    </a:lnTo>
                    <a:lnTo>
                      <a:pt x="3614" y="2100"/>
                    </a:lnTo>
                    <a:lnTo>
                      <a:pt x="3620" y="2094"/>
                    </a:lnTo>
                    <a:lnTo>
                      <a:pt x="3620" y="2094"/>
                    </a:lnTo>
                    <a:lnTo>
                      <a:pt x="3626" y="2086"/>
                    </a:lnTo>
                    <a:lnTo>
                      <a:pt x="3630" y="2084"/>
                    </a:lnTo>
                    <a:lnTo>
                      <a:pt x="3636" y="2082"/>
                    </a:lnTo>
                    <a:lnTo>
                      <a:pt x="3636" y="2082"/>
                    </a:lnTo>
                    <a:lnTo>
                      <a:pt x="3642" y="2078"/>
                    </a:lnTo>
                    <a:lnTo>
                      <a:pt x="3646" y="2074"/>
                    </a:lnTo>
                    <a:lnTo>
                      <a:pt x="3650" y="2068"/>
                    </a:lnTo>
                    <a:lnTo>
                      <a:pt x="3652" y="2064"/>
                    </a:lnTo>
                    <a:lnTo>
                      <a:pt x="3652" y="2064"/>
                    </a:lnTo>
                    <a:lnTo>
                      <a:pt x="3652" y="2062"/>
                    </a:lnTo>
                    <a:lnTo>
                      <a:pt x="3654" y="2062"/>
                    </a:lnTo>
                    <a:lnTo>
                      <a:pt x="3660" y="2058"/>
                    </a:lnTo>
                    <a:lnTo>
                      <a:pt x="3666" y="2056"/>
                    </a:lnTo>
                    <a:lnTo>
                      <a:pt x="3668" y="2054"/>
                    </a:lnTo>
                    <a:lnTo>
                      <a:pt x="3670" y="2052"/>
                    </a:lnTo>
                    <a:lnTo>
                      <a:pt x="3670" y="2052"/>
                    </a:lnTo>
                    <a:lnTo>
                      <a:pt x="3672" y="2050"/>
                    </a:lnTo>
                    <a:lnTo>
                      <a:pt x="3676" y="2046"/>
                    </a:lnTo>
                    <a:lnTo>
                      <a:pt x="3682" y="2044"/>
                    </a:lnTo>
                    <a:lnTo>
                      <a:pt x="3684" y="2040"/>
                    </a:lnTo>
                    <a:lnTo>
                      <a:pt x="3684" y="2040"/>
                    </a:lnTo>
                    <a:lnTo>
                      <a:pt x="3684" y="2036"/>
                    </a:lnTo>
                    <a:lnTo>
                      <a:pt x="3688" y="2034"/>
                    </a:lnTo>
                    <a:lnTo>
                      <a:pt x="3692" y="2032"/>
                    </a:lnTo>
                    <a:lnTo>
                      <a:pt x="3694" y="2030"/>
                    </a:lnTo>
                    <a:lnTo>
                      <a:pt x="3694" y="2030"/>
                    </a:lnTo>
                    <a:lnTo>
                      <a:pt x="3696" y="2024"/>
                    </a:lnTo>
                    <a:lnTo>
                      <a:pt x="3696" y="2018"/>
                    </a:lnTo>
                    <a:lnTo>
                      <a:pt x="3696" y="2012"/>
                    </a:lnTo>
                    <a:lnTo>
                      <a:pt x="3696" y="2010"/>
                    </a:lnTo>
                    <a:lnTo>
                      <a:pt x="3698" y="2008"/>
                    </a:lnTo>
                    <a:lnTo>
                      <a:pt x="3698" y="2008"/>
                    </a:lnTo>
                    <a:lnTo>
                      <a:pt x="3700" y="2008"/>
                    </a:lnTo>
                    <a:lnTo>
                      <a:pt x="3700" y="2006"/>
                    </a:lnTo>
                    <a:lnTo>
                      <a:pt x="3700" y="2002"/>
                    </a:lnTo>
                    <a:lnTo>
                      <a:pt x="3694" y="1996"/>
                    </a:lnTo>
                    <a:lnTo>
                      <a:pt x="3694" y="1996"/>
                    </a:lnTo>
                    <a:lnTo>
                      <a:pt x="3696" y="1992"/>
                    </a:lnTo>
                    <a:lnTo>
                      <a:pt x="3702" y="1992"/>
                    </a:lnTo>
                    <a:lnTo>
                      <a:pt x="3708" y="1990"/>
                    </a:lnTo>
                    <a:lnTo>
                      <a:pt x="3714" y="1986"/>
                    </a:lnTo>
                    <a:lnTo>
                      <a:pt x="3714" y="1986"/>
                    </a:lnTo>
                    <a:lnTo>
                      <a:pt x="3718" y="1982"/>
                    </a:lnTo>
                    <a:lnTo>
                      <a:pt x="3722" y="1978"/>
                    </a:lnTo>
                    <a:lnTo>
                      <a:pt x="3724" y="1974"/>
                    </a:lnTo>
                    <a:lnTo>
                      <a:pt x="3726" y="1968"/>
                    </a:lnTo>
                    <a:lnTo>
                      <a:pt x="3726" y="1968"/>
                    </a:lnTo>
                    <a:lnTo>
                      <a:pt x="3728" y="1962"/>
                    </a:lnTo>
                    <a:lnTo>
                      <a:pt x="3734" y="1958"/>
                    </a:lnTo>
                    <a:lnTo>
                      <a:pt x="3744" y="1950"/>
                    </a:lnTo>
                    <a:lnTo>
                      <a:pt x="3744" y="1950"/>
                    </a:lnTo>
                    <a:lnTo>
                      <a:pt x="3748" y="1948"/>
                    </a:lnTo>
                    <a:lnTo>
                      <a:pt x="3750" y="1942"/>
                    </a:lnTo>
                    <a:lnTo>
                      <a:pt x="3750" y="1936"/>
                    </a:lnTo>
                    <a:lnTo>
                      <a:pt x="3750" y="1928"/>
                    </a:lnTo>
                    <a:lnTo>
                      <a:pt x="3750" y="1928"/>
                    </a:lnTo>
                    <a:lnTo>
                      <a:pt x="3750" y="1924"/>
                    </a:lnTo>
                    <a:lnTo>
                      <a:pt x="3754" y="1922"/>
                    </a:lnTo>
                    <a:lnTo>
                      <a:pt x="3756" y="1920"/>
                    </a:lnTo>
                    <a:lnTo>
                      <a:pt x="3754" y="1918"/>
                    </a:lnTo>
                    <a:lnTo>
                      <a:pt x="3754" y="1918"/>
                    </a:lnTo>
                    <a:lnTo>
                      <a:pt x="3752" y="1914"/>
                    </a:lnTo>
                    <a:lnTo>
                      <a:pt x="3754" y="1910"/>
                    </a:lnTo>
                    <a:lnTo>
                      <a:pt x="3760" y="1906"/>
                    </a:lnTo>
                    <a:lnTo>
                      <a:pt x="3766" y="1902"/>
                    </a:lnTo>
                    <a:lnTo>
                      <a:pt x="3766" y="1902"/>
                    </a:lnTo>
                    <a:lnTo>
                      <a:pt x="3768" y="1900"/>
                    </a:lnTo>
                    <a:lnTo>
                      <a:pt x="3768" y="1900"/>
                    </a:lnTo>
                    <a:lnTo>
                      <a:pt x="3766" y="1898"/>
                    </a:lnTo>
                    <a:lnTo>
                      <a:pt x="3760" y="1896"/>
                    </a:lnTo>
                    <a:lnTo>
                      <a:pt x="3754" y="1898"/>
                    </a:lnTo>
                    <a:lnTo>
                      <a:pt x="3754" y="1898"/>
                    </a:lnTo>
                    <a:lnTo>
                      <a:pt x="3752" y="1900"/>
                    </a:lnTo>
                    <a:lnTo>
                      <a:pt x="3750" y="1898"/>
                    </a:lnTo>
                    <a:lnTo>
                      <a:pt x="3746" y="1894"/>
                    </a:lnTo>
                    <a:lnTo>
                      <a:pt x="3742" y="1892"/>
                    </a:lnTo>
                    <a:lnTo>
                      <a:pt x="3740" y="1892"/>
                    </a:lnTo>
                    <a:lnTo>
                      <a:pt x="3738" y="1892"/>
                    </a:lnTo>
                    <a:lnTo>
                      <a:pt x="3738" y="1892"/>
                    </a:lnTo>
                    <a:lnTo>
                      <a:pt x="3736" y="1894"/>
                    </a:lnTo>
                    <a:lnTo>
                      <a:pt x="3734" y="1894"/>
                    </a:lnTo>
                    <a:lnTo>
                      <a:pt x="3728" y="1894"/>
                    </a:lnTo>
                    <a:lnTo>
                      <a:pt x="3726" y="1890"/>
                    </a:lnTo>
                    <a:lnTo>
                      <a:pt x="3726" y="1888"/>
                    </a:lnTo>
                    <a:lnTo>
                      <a:pt x="3730" y="1888"/>
                    </a:lnTo>
                    <a:lnTo>
                      <a:pt x="3730" y="1888"/>
                    </a:lnTo>
                    <a:lnTo>
                      <a:pt x="3736" y="1884"/>
                    </a:lnTo>
                    <a:lnTo>
                      <a:pt x="3744" y="1880"/>
                    </a:lnTo>
                    <a:lnTo>
                      <a:pt x="3758" y="1874"/>
                    </a:lnTo>
                    <a:lnTo>
                      <a:pt x="3758" y="1874"/>
                    </a:lnTo>
                    <a:lnTo>
                      <a:pt x="3760" y="1872"/>
                    </a:lnTo>
                    <a:lnTo>
                      <a:pt x="3758" y="1870"/>
                    </a:lnTo>
                    <a:lnTo>
                      <a:pt x="3754" y="1864"/>
                    </a:lnTo>
                    <a:lnTo>
                      <a:pt x="3748" y="1860"/>
                    </a:lnTo>
                    <a:lnTo>
                      <a:pt x="3742" y="1858"/>
                    </a:lnTo>
                    <a:lnTo>
                      <a:pt x="3742" y="1858"/>
                    </a:lnTo>
                    <a:lnTo>
                      <a:pt x="3738" y="1858"/>
                    </a:lnTo>
                    <a:lnTo>
                      <a:pt x="3736" y="1856"/>
                    </a:lnTo>
                    <a:lnTo>
                      <a:pt x="3730" y="1850"/>
                    </a:lnTo>
                    <a:lnTo>
                      <a:pt x="3724" y="1844"/>
                    </a:lnTo>
                    <a:lnTo>
                      <a:pt x="3720" y="1842"/>
                    </a:lnTo>
                    <a:lnTo>
                      <a:pt x="3718" y="1840"/>
                    </a:lnTo>
                    <a:lnTo>
                      <a:pt x="3718" y="1840"/>
                    </a:lnTo>
                    <a:lnTo>
                      <a:pt x="3714" y="1840"/>
                    </a:lnTo>
                    <a:lnTo>
                      <a:pt x="3718" y="1838"/>
                    </a:lnTo>
                    <a:lnTo>
                      <a:pt x="3724" y="1838"/>
                    </a:lnTo>
                    <a:lnTo>
                      <a:pt x="3732" y="1840"/>
                    </a:lnTo>
                    <a:lnTo>
                      <a:pt x="3732" y="1840"/>
                    </a:lnTo>
                    <a:lnTo>
                      <a:pt x="3746" y="1846"/>
                    </a:lnTo>
                    <a:lnTo>
                      <a:pt x="3752" y="1846"/>
                    </a:lnTo>
                    <a:lnTo>
                      <a:pt x="3756" y="1844"/>
                    </a:lnTo>
                    <a:lnTo>
                      <a:pt x="3756" y="1844"/>
                    </a:lnTo>
                    <a:lnTo>
                      <a:pt x="3758" y="1842"/>
                    </a:lnTo>
                    <a:lnTo>
                      <a:pt x="3756" y="1840"/>
                    </a:lnTo>
                    <a:lnTo>
                      <a:pt x="3750" y="1832"/>
                    </a:lnTo>
                    <a:lnTo>
                      <a:pt x="3734" y="1818"/>
                    </a:lnTo>
                    <a:lnTo>
                      <a:pt x="3734" y="1818"/>
                    </a:lnTo>
                    <a:lnTo>
                      <a:pt x="3730" y="1814"/>
                    </a:lnTo>
                    <a:lnTo>
                      <a:pt x="3730" y="1810"/>
                    </a:lnTo>
                    <a:lnTo>
                      <a:pt x="3730" y="1806"/>
                    </a:lnTo>
                    <a:lnTo>
                      <a:pt x="3728" y="1802"/>
                    </a:lnTo>
                    <a:lnTo>
                      <a:pt x="3728" y="1802"/>
                    </a:lnTo>
                    <a:lnTo>
                      <a:pt x="3724" y="1798"/>
                    </a:lnTo>
                    <a:lnTo>
                      <a:pt x="3720" y="1788"/>
                    </a:lnTo>
                    <a:lnTo>
                      <a:pt x="3712" y="1770"/>
                    </a:lnTo>
                    <a:lnTo>
                      <a:pt x="3712" y="1770"/>
                    </a:lnTo>
                    <a:lnTo>
                      <a:pt x="3710" y="1766"/>
                    </a:lnTo>
                    <a:lnTo>
                      <a:pt x="3706" y="1764"/>
                    </a:lnTo>
                    <a:lnTo>
                      <a:pt x="3700" y="1760"/>
                    </a:lnTo>
                    <a:lnTo>
                      <a:pt x="3692" y="1756"/>
                    </a:lnTo>
                    <a:lnTo>
                      <a:pt x="3688" y="1752"/>
                    </a:lnTo>
                    <a:lnTo>
                      <a:pt x="3688" y="1752"/>
                    </a:lnTo>
                    <a:lnTo>
                      <a:pt x="3686" y="1746"/>
                    </a:lnTo>
                    <a:lnTo>
                      <a:pt x="3688" y="1740"/>
                    </a:lnTo>
                    <a:lnTo>
                      <a:pt x="3692" y="1732"/>
                    </a:lnTo>
                    <a:lnTo>
                      <a:pt x="3700" y="1726"/>
                    </a:lnTo>
                    <a:lnTo>
                      <a:pt x="3700" y="1726"/>
                    </a:lnTo>
                    <a:lnTo>
                      <a:pt x="3706" y="1722"/>
                    </a:lnTo>
                    <a:lnTo>
                      <a:pt x="3710" y="1718"/>
                    </a:lnTo>
                    <a:lnTo>
                      <a:pt x="3710" y="1714"/>
                    </a:lnTo>
                    <a:lnTo>
                      <a:pt x="3714" y="1712"/>
                    </a:lnTo>
                    <a:lnTo>
                      <a:pt x="3714" y="1712"/>
                    </a:lnTo>
                    <a:lnTo>
                      <a:pt x="3718" y="1712"/>
                    </a:lnTo>
                    <a:lnTo>
                      <a:pt x="3720" y="1712"/>
                    </a:lnTo>
                    <a:lnTo>
                      <a:pt x="3724" y="1708"/>
                    </a:lnTo>
                    <a:lnTo>
                      <a:pt x="3728" y="1702"/>
                    </a:lnTo>
                    <a:lnTo>
                      <a:pt x="3728" y="1702"/>
                    </a:lnTo>
                    <a:lnTo>
                      <a:pt x="3732" y="1698"/>
                    </a:lnTo>
                    <a:lnTo>
                      <a:pt x="3736" y="1696"/>
                    </a:lnTo>
                    <a:lnTo>
                      <a:pt x="3740" y="1696"/>
                    </a:lnTo>
                    <a:lnTo>
                      <a:pt x="3744" y="1694"/>
                    </a:lnTo>
                    <a:lnTo>
                      <a:pt x="3744" y="1694"/>
                    </a:lnTo>
                    <a:lnTo>
                      <a:pt x="3750" y="1690"/>
                    </a:lnTo>
                    <a:lnTo>
                      <a:pt x="3760" y="1688"/>
                    </a:lnTo>
                    <a:lnTo>
                      <a:pt x="3768" y="1688"/>
                    </a:lnTo>
                    <a:lnTo>
                      <a:pt x="3776" y="1684"/>
                    </a:lnTo>
                    <a:lnTo>
                      <a:pt x="3776" y="1684"/>
                    </a:lnTo>
                    <a:lnTo>
                      <a:pt x="3778" y="1682"/>
                    </a:lnTo>
                    <a:lnTo>
                      <a:pt x="3778" y="1680"/>
                    </a:lnTo>
                    <a:lnTo>
                      <a:pt x="3774" y="1672"/>
                    </a:lnTo>
                    <a:lnTo>
                      <a:pt x="3768" y="1668"/>
                    </a:lnTo>
                    <a:lnTo>
                      <a:pt x="3764" y="1666"/>
                    </a:lnTo>
                    <a:lnTo>
                      <a:pt x="3760" y="1666"/>
                    </a:lnTo>
                    <a:lnTo>
                      <a:pt x="3760" y="1666"/>
                    </a:lnTo>
                    <a:lnTo>
                      <a:pt x="3752" y="1668"/>
                    </a:lnTo>
                    <a:lnTo>
                      <a:pt x="3746" y="1666"/>
                    </a:lnTo>
                    <a:lnTo>
                      <a:pt x="3738" y="1662"/>
                    </a:lnTo>
                    <a:lnTo>
                      <a:pt x="3734" y="1656"/>
                    </a:lnTo>
                    <a:lnTo>
                      <a:pt x="3734" y="1656"/>
                    </a:lnTo>
                    <a:lnTo>
                      <a:pt x="3730" y="1654"/>
                    </a:lnTo>
                    <a:lnTo>
                      <a:pt x="3726" y="1654"/>
                    </a:lnTo>
                    <a:lnTo>
                      <a:pt x="3718" y="1662"/>
                    </a:lnTo>
                    <a:lnTo>
                      <a:pt x="3708" y="1672"/>
                    </a:lnTo>
                    <a:lnTo>
                      <a:pt x="3696" y="1680"/>
                    </a:lnTo>
                    <a:lnTo>
                      <a:pt x="3696" y="1680"/>
                    </a:lnTo>
                    <a:lnTo>
                      <a:pt x="3692" y="1682"/>
                    </a:lnTo>
                    <a:lnTo>
                      <a:pt x="3688" y="1680"/>
                    </a:lnTo>
                    <a:lnTo>
                      <a:pt x="3684" y="1678"/>
                    </a:lnTo>
                    <a:lnTo>
                      <a:pt x="3682" y="1676"/>
                    </a:lnTo>
                    <a:lnTo>
                      <a:pt x="3678" y="1666"/>
                    </a:lnTo>
                    <a:lnTo>
                      <a:pt x="3680" y="1658"/>
                    </a:lnTo>
                    <a:lnTo>
                      <a:pt x="3680" y="1658"/>
                    </a:lnTo>
                    <a:lnTo>
                      <a:pt x="3680" y="1654"/>
                    </a:lnTo>
                    <a:lnTo>
                      <a:pt x="3680" y="1652"/>
                    </a:lnTo>
                    <a:lnTo>
                      <a:pt x="3678" y="1650"/>
                    </a:lnTo>
                    <a:lnTo>
                      <a:pt x="3674" y="1648"/>
                    </a:lnTo>
                    <a:lnTo>
                      <a:pt x="3664" y="1648"/>
                    </a:lnTo>
                    <a:lnTo>
                      <a:pt x="3652" y="1648"/>
                    </a:lnTo>
                    <a:lnTo>
                      <a:pt x="3652" y="1648"/>
                    </a:lnTo>
                    <a:lnTo>
                      <a:pt x="3646" y="1648"/>
                    </a:lnTo>
                    <a:lnTo>
                      <a:pt x="3642" y="1644"/>
                    </a:lnTo>
                    <a:lnTo>
                      <a:pt x="3640" y="1638"/>
                    </a:lnTo>
                    <a:lnTo>
                      <a:pt x="3640" y="1632"/>
                    </a:lnTo>
                    <a:lnTo>
                      <a:pt x="3642" y="1626"/>
                    </a:lnTo>
                    <a:lnTo>
                      <a:pt x="3644" y="1620"/>
                    </a:lnTo>
                    <a:lnTo>
                      <a:pt x="3648" y="1616"/>
                    </a:lnTo>
                    <a:lnTo>
                      <a:pt x="3652" y="1614"/>
                    </a:lnTo>
                    <a:lnTo>
                      <a:pt x="3652" y="1614"/>
                    </a:lnTo>
                    <a:lnTo>
                      <a:pt x="3660" y="1616"/>
                    </a:lnTo>
                    <a:lnTo>
                      <a:pt x="3670" y="1616"/>
                    </a:lnTo>
                    <a:lnTo>
                      <a:pt x="3674" y="1616"/>
                    </a:lnTo>
                    <a:lnTo>
                      <a:pt x="3678" y="1614"/>
                    </a:lnTo>
                    <a:lnTo>
                      <a:pt x="3682" y="1610"/>
                    </a:lnTo>
                    <a:lnTo>
                      <a:pt x="3686" y="1604"/>
                    </a:lnTo>
                    <a:lnTo>
                      <a:pt x="3686" y="1604"/>
                    </a:lnTo>
                    <a:lnTo>
                      <a:pt x="3688" y="1598"/>
                    </a:lnTo>
                    <a:lnTo>
                      <a:pt x="3690" y="1594"/>
                    </a:lnTo>
                    <a:lnTo>
                      <a:pt x="3694" y="1594"/>
                    </a:lnTo>
                    <a:lnTo>
                      <a:pt x="3698" y="1592"/>
                    </a:lnTo>
                    <a:lnTo>
                      <a:pt x="3706" y="1590"/>
                    </a:lnTo>
                    <a:lnTo>
                      <a:pt x="3712" y="1588"/>
                    </a:lnTo>
                    <a:lnTo>
                      <a:pt x="3718" y="1582"/>
                    </a:lnTo>
                    <a:lnTo>
                      <a:pt x="3718" y="1582"/>
                    </a:lnTo>
                    <a:lnTo>
                      <a:pt x="3728" y="1570"/>
                    </a:lnTo>
                    <a:lnTo>
                      <a:pt x="3742" y="1562"/>
                    </a:lnTo>
                    <a:lnTo>
                      <a:pt x="3746" y="1560"/>
                    </a:lnTo>
                    <a:lnTo>
                      <a:pt x="3752" y="1560"/>
                    </a:lnTo>
                    <a:lnTo>
                      <a:pt x="3758" y="1562"/>
                    </a:lnTo>
                    <a:lnTo>
                      <a:pt x="3764" y="1564"/>
                    </a:lnTo>
                    <a:lnTo>
                      <a:pt x="3764" y="1564"/>
                    </a:lnTo>
                    <a:lnTo>
                      <a:pt x="3766" y="1568"/>
                    </a:lnTo>
                    <a:lnTo>
                      <a:pt x="3766" y="1572"/>
                    </a:lnTo>
                    <a:lnTo>
                      <a:pt x="3764" y="1578"/>
                    </a:lnTo>
                    <a:lnTo>
                      <a:pt x="3760" y="1582"/>
                    </a:lnTo>
                    <a:lnTo>
                      <a:pt x="3752" y="1592"/>
                    </a:lnTo>
                    <a:lnTo>
                      <a:pt x="3744" y="1602"/>
                    </a:lnTo>
                    <a:lnTo>
                      <a:pt x="3744" y="1602"/>
                    </a:lnTo>
                    <a:lnTo>
                      <a:pt x="3744" y="1608"/>
                    </a:lnTo>
                    <a:lnTo>
                      <a:pt x="3744" y="1612"/>
                    </a:lnTo>
                    <a:lnTo>
                      <a:pt x="3744" y="1618"/>
                    </a:lnTo>
                    <a:lnTo>
                      <a:pt x="3740" y="1622"/>
                    </a:lnTo>
                    <a:lnTo>
                      <a:pt x="3740" y="1622"/>
                    </a:lnTo>
                    <a:lnTo>
                      <a:pt x="3738" y="1626"/>
                    </a:lnTo>
                    <a:lnTo>
                      <a:pt x="3740" y="1628"/>
                    </a:lnTo>
                    <a:lnTo>
                      <a:pt x="3742" y="1628"/>
                    </a:lnTo>
                    <a:lnTo>
                      <a:pt x="3750" y="1628"/>
                    </a:lnTo>
                    <a:lnTo>
                      <a:pt x="3760" y="1622"/>
                    </a:lnTo>
                    <a:lnTo>
                      <a:pt x="3760" y="1622"/>
                    </a:lnTo>
                    <a:lnTo>
                      <a:pt x="3786" y="1606"/>
                    </a:lnTo>
                    <a:lnTo>
                      <a:pt x="3810" y="1594"/>
                    </a:lnTo>
                    <a:lnTo>
                      <a:pt x="3810" y="1594"/>
                    </a:lnTo>
                    <a:lnTo>
                      <a:pt x="3816" y="1592"/>
                    </a:lnTo>
                    <a:lnTo>
                      <a:pt x="3822" y="1592"/>
                    </a:lnTo>
                    <a:lnTo>
                      <a:pt x="3836" y="1594"/>
                    </a:lnTo>
                    <a:lnTo>
                      <a:pt x="3846" y="1600"/>
                    </a:lnTo>
                    <a:lnTo>
                      <a:pt x="3854" y="1608"/>
                    </a:lnTo>
                    <a:lnTo>
                      <a:pt x="3854" y="1608"/>
                    </a:lnTo>
                    <a:lnTo>
                      <a:pt x="3856" y="1610"/>
                    </a:lnTo>
                    <a:lnTo>
                      <a:pt x="3856" y="1614"/>
                    </a:lnTo>
                    <a:lnTo>
                      <a:pt x="3852" y="1622"/>
                    </a:lnTo>
                    <a:lnTo>
                      <a:pt x="3838" y="1636"/>
                    </a:lnTo>
                    <a:lnTo>
                      <a:pt x="3838" y="1636"/>
                    </a:lnTo>
                    <a:lnTo>
                      <a:pt x="3836" y="1642"/>
                    </a:lnTo>
                    <a:lnTo>
                      <a:pt x="3838" y="1646"/>
                    </a:lnTo>
                    <a:lnTo>
                      <a:pt x="3842" y="1648"/>
                    </a:lnTo>
                    <a:lnTo>
                      <a:pt x="3844" y="1654"/>
                    </a:lnTo>
                    <a:lnTo>
                      <a:pt x="3844" y="1654"/>
                    </a:lnTo>
                    <a:lnTo>
                      <a:pt x="3846" y="1658"/>
                    </a:lnTo>
                    <a:lnTo>
                      <a:pt x="3848" y="1662"/>
                    </a:lnTo>
                    <a:lnTo>
                      <a:pt x="3854" y="1662"/>
                    </a:lnTo>
                    <a:lnTo>
                      <a:pt x="3856" y="1660"/>
                    </a:lnTo>
                    <a:lnTo>
                      <a:pt x="3856" y="1660"/>
                    </a:lnTo>
                    <a:lnTo>
                      <a:pt x="3860" y="1656"/>
                    </a:lnTo>
                    <a:lnTo>
                      <a:pt x="3864" y="1656"/>
                    </a:lnTo>
                    <a:lnTo>
                      <a:pt x="3878" y="1656"/>
                    </a:lnTo>
                    <a:lnTo>
                      <a:pt x="3878" y="1656"/>
                    </a:lnTo>
                    <a:lnTo>
                      <a:pt x="3882" y="1656"/>
                    </a:lnTo>
                    <a:lnTo>
                      <a:pt x="3884" y="1658"/>
                    </a:lnTo>
                    <a:lnTo>
                      <a:pt x="3886" y="1664"/>
                    </a:lnTo>
                    <a:lnTo>
                      <a:pt x="3888" y="1670"/>
                    </a:lnTo>
                    <a:lnTo>
                      <a:pt x="3890" y="1674"/>
                    </a:lnTo>
                    <a:lnTo>
                      <a:pt x="3892" y="1674"/>
                    </a:lnTo>
                    <a:lnTo>
                      <a:pt x="3892" y="1674"/>
                    </a:lnTo>
                    <a:lnTo>
                      <a:pt x="3896" y="1674"/>
                    </a:lnTo>
                    <a:lnTo>
                      <a:pt x="3898" y="1676"/>
                    </a:lnTo>
                    <a:lnTo>
                      <a:pt x="3898" y="1682"/>
                    </a:lnTo>
                    <a:lnTo>
                      <a:pt x="3896" y="1684"/>
                    </a:lnTo>
                    <a:lnTo>
                      <a:pt x="3894" y="1686"/>
                    </a:lnTo>
                    <a:lnTo>
                      <a:pt x="3892" y="1686"/>
                    </a:lnTo>
                    <a:lnTo>
                      <a:pt x="3892" y="1686"/>
                    </a:lnTo>
                    <a:lnTo>
                      <a:pt x="3888" y="1686"/>
                    </a:lnTo>
                    <a:lnTo>
                      <a:pt x="3886" y="1688"/>
                    </a:lnTo>
                    <a:lnTo>
                      <a:pt x="3884" y="1692"/>
                    </a:lnTo>
                    <a:lnTo>
                      <a:pt x="3886" y="1702"/>
                    </a:lnTo>
                    <a:lnTo>
                      <a:pt x="3890" y="1710"/>
                    </a:lnTo>
                    <a:lnTo>
                      <a:pt x="3890" y="1710"/>
                    </a:lnTo>
                    <a:lnTo>
                      <a:pt x="3892" y="1716"/>
                    </a:lnTo>
                    <a:lnTo>
                      <a:pt x="3892" y="1720"/>
                    </a:lnTo>
                    <a:lnTo>
                      <a:pt x="3886" y="1730"/>
                    </a:lnTo>
                    <a:lnTo>
                      <a:pt x="3880" y="1738"/>
                    </a:lnTo>
                    <a:lnTo>
                      <a:pt x="3880" y="1742"/>
                    </a:lnTo>
                    <a:lnTo>
                      <a:pt x="3882" y="1744"/>
                    </a:lnTo>
                    <a:lnTo>
                      <a:pt x="3882" y="1744"/>
                    </a:lnTo>
                    <a:lnTo>
                      <a:pt x="3884" y="1748"/>
                    </a:lnTo>
                    <a:lnTo>
                      <a:pt x="3884" y="1754"/>
                    </a:lnTo>
                    <a:lnTo>
                      <a:pt x="3884" y="1758"/>
                    </a:lnTo>
                    <a:lnTo>
                      <a:pt x="3886" y="1762"/>
                    </a:lnTo>
                    <a:lnTo>
                      <a:pt x="3886" y="1762"/>
                    </a:lnTo>
                    <a:lnTo>
                      <a:pt x="3888" y="1764"/>
                    </a:lnTo>
                    <a:lnTo>
                      <a:pt x="3892" y="1764"/>
                    </a:lnTo>
                    <a:lnTo>
                      <a:pt x="3906" y="1760"/>
                    </a:lnTo>
                    <a:lnTo>
                      <a:pt x="3924" y="1754"/>
                    </a:lnTo>
                    <a:lnTo>
                      <a:pt x="3930" y="1750"/>
                    </a:lnTo>
                    <a:lnTo>
                      <a:pt x="3938" y="1746"/>
                    </a:lnTo>
                    <a:lnTo>
                      <a:pt x="3938" y="1746"/>
                    </a:lnTo>
                    <a:lnTo>
                      <a:pt x="3946" y="1736"/>
                    </a:lnTo>
                    <a:lnTo>
                      <a:pt x="3954" y="1732"/>
                    </a:lnTo>
                    <a:lnTo>
                      <a:pt x="3958" y="1732"/>
                    </a:lnTo>
                    <a:lnTo>
                      <a:pt x="3964" y="1734"/>
                    </a:lnTo>
                    <a:lnTo>
                      <a:pt x="3964" y="1734"/>
                    </a:lnTo>
                    <a:lnTo>
                      <a:pt x="3970" y="1734"/>
                    </a:lnTo>
                    <a:lnTo>
                      <a:pt x="3974" y="1730"/>
                    </a:lnTo>
                    <a:lnTo>
                      <a:pt x="3976" y="1726"/>
                    </a:lnTo>
                    <a:lnTo>
                      <a:pt x="3974" y="1722"/>
                    </a:lnTo>
                    <a:lnTo>
                      <a:pt x="3974" y="1722"/>
                    </a:lnTo>
                    <a:lnTo>
                      <a:pt x="3972" y="1716"/>
                    </a:lnTo>
                    <a:lnTo>
                      <a:pt x="3970" y="1708"/>
                    </a:lnTo>
                    <a:lnTo>
                      <a:pt x="3968" y="1696"/>
                    </a:lnTo>
                    <a:lnTo>
                      <a:pt x="3968" y="1682"/>
                    </a:lnTo>
                    <a:lnTo>
                      <a:pt x="3968" y="1682"/>
                    </a:lnTo>
                    <a:lnTo>
                      <a:pt x="3966" y="1674"/>
                    </a:lnTo>
                    <a:lnTo>
                      <a:pt x="3962" y="1664"/>
                    </a:lnTo>
                    <a:lnTo>
                      <a:pt x="3946" y="1644"/>
                    </a:lnTo>
                    <a:lnTo>
                      <a:pt x="3928" y="1624"/>
                    </a:lnTo>
                    <a:lnTo>
                      <a:pt x="3916" y="1614"/>
                    </a:lnTo>
                    <a:lnTo>
                      <a:pt x="3916" y="1614"/>
                    </a:lnTo>
                    <a:lnTo>
                      <a:pt x="3912" y="1612"/>
                    </a:lnTo>
                    <a:lnTo>
                      <a:pt x="3912" y="1608"/>
                    </a:lnTo>
                    <a:lnTo>
                      <a:pt x="3912" y="1600"/>
                    </a:lnTo>
                    <a:lnTo>
                      <a:pt x="3916" y="1594"/>
                    </a:lnTo>
                    <a:lnTo>
                      <a:pt x="3922" y="1590"/>
                    </a:lnTo>
                    <a:lnTo>
                      <a:pt x="3922" y="1590"/>
                    </a:lnTo>
                    <a:lnTo>
                      <a:pt x="3934" y="1584"/>
                    </a:lnTo>
                    <a:lnTo>
                      <a:pt x="3948" y="1576"/>
                    </a:lnTo>
                    <a:lnTo>
                      <a:pt x="3970" y="1560"/>
                    </a:lnTo>
                    <a:lnTo>
                      <a:pt x="3970" y="1560"/>
                    </a:lnTo>
                    <a:lnTo>
                      <a:pt x="3974" y="1558"/>
                    </a:lnTo>
                    <a:lnTo>
                      <a:pt x="3974" y="1556"/>
                    </a:lnTo>
                    <a:lnTo>
                      <a:pt x="3976" y="1548"/>
                    </a:lnTo>
                    <a:lnTo>
                      <a:pt x="3978" y="1538"/>
                    </a:lnTo>
                    <a:lnTo>
                      <a:pt x="3980" y="1528"/>
                    </a:lnTo>
                    <a:lnTo>
                      <a:pt x="3980" y="1528"/>
                    </a:lnTo>
                    <a:lnTo>
                      <a:pt x="3992" y="1516"/>
                    </a:lnTo>
                    <a:lnTo>
                      <a:pt x="4008" y="1500"/>
                    </a:lnTo>
                    <a:lnTo>
                      <a:pt x="4028" y="1486"/>
                    </a:lnTo>
                    <a:lnTo>
                      <a:pt x="4034" y="1482"/>
                    </a:lnTo>
                    <a:lnTo>
                      <a:pt x="4040" y="1482"/>
                    </a:lnTo>
                    <a:lnTo>
                      <a:pt x="4040" y="1482"/>
                    </a:lnTo>
                    <a:lnTo>
                      <a:pt x="4044" y="1482"/>
                    </a:lnTo>
                    <a:lnTo>
                      <a:pt x="4048" y="1484"/>
                    </a:lnTo>
                    <a:lnTo>
                      <a:pt x="4056" y="1490"/>
                    </a:lnTo>
                    <a:lnTo>
                      <a:pt x="4064" y="1496"/>
                    </a:lnTo>
                    <a:lnTo>
                      <a:pt x="4068" y="1498"/>
                    </a:lnTo>
                    <a:lnTo>
                      <a:pt x="4072" y="1498"/>
                    </a:lnTo>
                    <a:lnTo>
                      <a:pt x="4072" y="1498"/>
                    </a:lnTo>
                    <a:lnTo>
                      <a:pt x="4078" y="1498"/>
                    </a:lnTo>
                    <a:lnTo>
                      <a:pt x="4086" y="1494"/>
                    </a:lnTo>
                    <a:lnTo>
                      <a:pt x="4106" y="1482"/>
                    </a:lnTo>
                    <a:lnTo>
                      <a:pt x="4126" y="1468"/>
                    </a:lnTo>
                    <a:lnTo>
                      <a:pt x="4132" y="1462"/>
                    </a:lnTo>
                    <a:lnTo>
                      <a:pt x="4134" y="1460"/>
                    </a:lnTo>
                    <a:lnTo>
                      <a:pt x="4134" y="1460"/>
                    </a:lnTo>
                    <a:lnTo>
                      <a:pt x="4140" y="1452"/>
                    </a:lnTo>
                    <a:lnTo>
                      <a:pt x="4152" y="1438"/>
                    </a:lnTo>
                    <a:lnTo>
                      <a:pt x="4178" y="1410"/>
                    </a:lnTo>
                    <a:lnTo>
                      <a:pt x="4178" y="1410"/>
                    </a:lnTo>
                    <a:lnTo>
                      <a:pt x="4200" y="1384"/>
                    </a:lnTo>
                    <a:lnTo>
                      <a:pt x="4212" y="1370"/>
                    </a:lnTo>
                    <a:lnTo>
                      <a:pt x="4218" y="1356"/>
                    </a:lnTo>
                    <a:lnTo>
                      <a:pt x="4218" y="1356"/>
                    </a:lnTo>
                    <a:lnTo>
                      <a:pt x="4224" y="1348"/>
                    </a:lnTo>
                    <a:lnTo>
                      <a:pt x="4232" y="1336"/>
                    </a:lnTo>
                    <a:lnTo>
                      <a:pt x="4248" y="1318"/>
                    </a:lnTo>
                    <a:lnTo>
                      <a:pt x="4248" y="1318"/>
                    </a:lnTo>
                    <a:lnTo>
                      <a:pt x="4254" y="1308"/>
                    </a:lnTo>
                    <a:lnTo>
                      <a:pt x="4264" y="1290"/>
                    </a:lnTo>
                    <a:lnTo>
                      <a:pt x="4264" y="1290"/>
                    </a:lnTo>
                    <a:lnTo>
                      <a:pt x="4268" y="1282"/>
                    </a:lnTo>
                    <a:lnTo>
                      <a:pt x="4270" y="1272"/>
                    </a:lnTo>
                    <a:lnTo>
                      <a:pt x="4272" y="1248"/>
                    </a:lnTo>
                    <a:lnTo>
                      <a:pt x="4274" y="1228"/>
                    </a:lnTo>
                    <a:lnTo>
                      <a:pt x="4276" y="1218"/>
                    </a:lnTo>
                    <a:lnTo>
                      <a:pt x="4276" y="1218"/>
                    </a:lnTo>
                    <a:lnTo>
                      <a:pt x="4278" y="1216"/>
                    </a:lnTo>
                    <a:lnTo>
                      <a:pt x="4278" y="1210"/>
                    </a:lnTo>
                    <a:lnTo>
                      <a:pt x="4280" y="1206"/>
                    </a:lnTo>
                    <a:lnTo>
                      <a:pt x="4282" y="1202"/>
                    </a:lnTo>
                    <a:lnTo>
                      <a:pt x="4282" y="1202"/>
                    </a:lnTo>
                    <a:lnTo>
                      <a:pt x="4284" y="1198"/>
                    </a:lnTo>
                    <a:lnTo>
                      <a:pt x="4284" y="1192"/>
                    </a:lnTo>
                    <a:lnTo>
                      <a:pt x="4286" y="1188"/>
                    </a:lnTo>
                    <a:lnTo>
                      <a:pt x="4292" y="1182"/>
                    </a:lnTo>
                    <a:lnTo>
                      <a:pt x="4292" y="1182"/>
                    </a:lnTo>
                    <a:lnTo>
                      <a:pt x="4296" y="1178"/>
                    </a:lnTo>
                    <a:lnTo>
                      <a:pt x="4298" y="1172"/>
                    </a:lnTo>
                    <a:lnTo>
                      <a:pt x="4298" y="1168"/>
                    </a:lnTo>
                    <a:lnTo>
                      <a:pt x="4296" y="1164"/>
                    </a:lnTo>
                    <a:lnTo>
                      <a:pt x="4296" y="1164"/>
                    </a:lnTo>
                    <a:lnTo>
                      <a:pt x="4294" y="1160"/>
                    </a:lnTo>
                    <a:lnTo>
                      <a:pt x="4294" y="1154"/>
                    </a:lnTo>
                    <a:lnTo>
                      <a:pt x="4294" y="1148"/>
                    </a:lnTo>
                    <a:lnTo>
                      <a:pt x="4294" y="1144"/>
                    </a:lnTo>
                    <a:lnTo>
                      <a:pt x="4294" y="1144"/>
                    </a:lnTo>
                    <a:lnTo>
                      <a:pt x="4294" y="1140"/>
                    </a:lnTo>
                    <a:lnTo>
                      <a:pt x="4298" y="1136"/>
                    </a:lnTo>
                    <a:lnTo>
                      <a:pt x="4298" y="1136"/>
                    </a:lnTo>
                    <a:lnTo>
                      <a:pt x="4298" y="1132"/>
                    </a:lnTo>
                    <a:lnTo>
                      <a:pt x="4296" y="1128"/>
                    </a:lnTo>
                    <a:lnTo>
                      <a:pt x="4288" y="1122"/>
                    </a:lnTo>
                    <a:lnTo>
                      <a:pt x="4288" y="1122"/>
                    </a:lnTo>
                    <a:lnTo>
                      <a:pt x="4276" y="1116"/>
                    </a:lnTo>
                    <a:lnTo>
                      <a:pt x="4272" y="1114"/>
                    </a:lnTo>
                    <a:lnTo>
                      <a:pt x="4270" y="1108"/>
                    </a:lnTo>
                    <a:lnTo>
                      <a:pt x="4270" y="1108"/>
                    </a:lnTo>
                    <a:lnTo>
                      <a:pt x="4268" y="1102"/>
                    </a:lnTo>
                    <a:lnTo>
                      <a:pt x="4264" y="1098"/>
                    </a:lnTo>
                    <a:lnTo>
                      <a:pt x="4256" y="1094"/>
                    </a:lnTo>
                    <a:lnTo>
                      <a:pt x="4250" y="1092"/>
                    </a:lnTo>
                    <a:lnTo>
                      <a:pt x="4250" y="1092"/>
                    </a:lnTo>
                    <a:lnTo>
                      <a:pt x="4234" y="1090"/>
                    </a:lnTo>
                    <a:lnTo>
                      <a:pt x="4228" y="1090"/>
                    </a:lnTo>
                    <a:lnTo>
                      <a:pt x="4226" y="1092"/>
                    </a:lnTo>
                    <a:lnTo>
                      <a:pt x="4226" y="1094"/>
                    </a:lnTo>
                    <a:lnTo>
                      <a:pt x="4226" y="1094"/>
                    </a:lnTo>
                    <a:lnTo>
                      <a:pt x="4226" y="1098"/>
                    </a:lnTo>
                    <a:lnTo>
                      <a:pt x="4226" y="1100"/>
                    </a:lnTo>
                    <a:lnTo>
                      <a:pt x="4224" y="1102"/>
                    </a:lnTo>
                    <a:lnTo>
                      <a:pt x="4220" y="1102"/>
                    </a:lnTo>
                    <a:lnTo>
                      <a:pt x="4220" y="1102"/>
                    </a:lnTo>
                    <a:lnTo>
                      <a:pt x="4218" y="1102"/>
                    </a:lnTo>
                    <a:lnTo>
                      <a:pt x="4216" y="1104"/>
                    </a:lnTo>
                    <a:lnTo>
                      <a:pt x="4210" y="1112"/>
                    </a:lnTo>
                    <a:lnTo>
                      <a:pt x="4210" y="1112"/>
                    </a:lnTo>
                    <a:lnTo>
                      <a:pt x="4204" y="1118"/>
                    </a:lnTo>
                    <a:lnTo>
                      <a:pt x="4196" y="1120"/>
                    </a:lnTo>
                    <a:lnTo>
                      <a:pt x="4192" y="1118"/>
                    </a:lnTo>
                    <a:lnTo>
                      <a:pt x="4192" y="1116"/>
                    </a:lnTo>
                    <a:lnTo>
                      <a:pt x="4194" y="1114"/>
                    </a:lnTo>
                    <a:lnTo>
                      <a:pt x="4194" y="1114"/>
                    </a:lnTo>
                    <a:lnTo>
                      <a:pt x="4196" y="1110"/>
                    </a:lnTo>
                    <a:lnTo>
                      <a:pt x="4196" y="1106"/>
                    </a:lnTo>
                    <a:lnTo>
                      <a:pt x="4194" y="1102"/>
                    </a:lnTo>
                    <a:lnTo>
                      <a:pt x="4192" y="1098"/>
                    </a:lnTo>
                    <a:lnTo>
                      <a:pt x="4192" y="1098"/>
                    </a:lnTo>
                    <a:lnTo>
                      <a:pt x="4196" y="1088"/>
                    </a:lnTo>
                    <a:lnTo>
                      <a:pt x="4196" y="1086"/>
                    </a:lnTo>
                    <a:lnTo>
                      <a:pt x="4192" y="1088"/>
                    </a:lnTo>
                    <a:lnTo>
                      <a:pt x="4192" y="1088"/>
                    </a:lnTo>
                    <a:lnTo>
                      <a:pt x="4186" y="1092"/>
                    </a:lnTo>
                    <a:lnTo>
                      <a:pt x="4182" y="1098"/>
                    </a:lnTo>
                    <a:lnTo>
                      <a:pt x="4180" y="1104"/>
                    </a:lnTo>
                    <a:lnTo>
                      <a:pt x="4174" y="1106"/>
                    </a:lnTo>
                    <a:lnTo>
                      <a:pt x="4174" y="1106"/>
                    </a:lnTo>
                    <a:lnTo>
                      <a:pt x="4172" y="1106"/>
                    </a:lnTo>
                    <a:lnTo>
                      <a:pt x="4170" y="1104"/>
                    </a:lnTo>
                    <a:lnTo>
                      <a:pt x="4170" y="1096"/>
                    </a:lnTo>
                    <a:lnTo>
                      <a:pt x="4170" y="1086"/>
                    </a:lnTo>
                    <a:lnTo>
                      <a:pt x="4172" y="1078"/>
                    </a:lnTo>
                    <a:lnTo>
                      <a:pt x="4172" y="1078"/>
                    </a:lnTo>
                    <a:lnTo>
                      <a:pt x="4172" y="1076"/>
                    </a:lnTo>
                    <a:lnTo>
                      <a:pt x="4170" y="1076"/>
                    </a:lnTo>
                    <a:lnTo>
                      <a:pt x="4164" y="1076"/>
                    </a:lnTo>
                    <a:lnTo>
                      <a:pt x="4152" y="1078"/>
                    </a:lnTo>
                    <a:lnTo>
                      <a:pt x="4140" y="1078"/>
                    </a:lnTo>
                    <a:lnTo>
                      <a:pt x="4140" y="1078"/>
                    </a:lnTo>
                    <a:lnTo>
                      <a:pt x="4136" y="1076"/>
                    </a:lnTo>
                    <a:lnTo>
                      <a:pt x="4132" y="1076"/>
                    </a:lnTo>
                    <a:lnTo>
                      <a:pt x="4130" y="1072"/>
                    </a:lnTo>
                    <a:lnTo>
                      <a:pt x="4130" y="1070"/>
                    </a:lnTo>
                    <a:lnTo>
                      <a:pt x="4134" y="1064"/>
                    </a:lnTo>
                    <a:lnTo>
                      <a:pt x="4142" y="1058"/>
                    </a:lnTo>
                    <a:lnTo>
                      <a:pt x="4142" y="1058"/>
                    </a:lnTo>
                    <a:lnTo>
                      <a:pt x="4150" y="1052"/>
                    </a:lnTo>
                    <a:lnTo>
                      <a:pt x="4154" y="1048"/>
                    </a:lnTo>
                    <a:lnTo>
                      <a:pt x="4156" y="1044"/>
                    </a:lnTo>
                    <a:lnTo>
                      <a:pt x="4160" y="1040"/>
                    </a:lnTo>
                    <a:lnTo>
                      <a:pt x="4160" y="1040"/>
                    </a:lnTo>
                    <a:lnTo>
                      <a:pt x="4176" y="1032"/>
                    </a:lnTo>
                    <a:lnTo>
                      <a:pt x="4194" y="1020"/>
                    </a:lnTo>
                    <a:lnTo>
                      <a:pt x="4194" y="1020"/>
                    </a:lnTo>
                    <a:lnTo>
                      <a:pt x="4202" y="1016"/>
                    </a:lnTo>
                    <a:lnTo>
                      <a:pt x="4206" y="1010"/>
                    </a:lnTo>
                    <a:lnTo>
                      <a:pt x="4210" y="1000"/>
                    </a:lnTo>
                    <a:lnTo>
                      <a:pt x="4210" y="1000"/>
                    </a:lnTo>
                    <a:lnTo>
                      <a:pt x="4214" y="994"/>
                    </a:lnTo>
                    <a:lnTo>
                      <a:pt x="4224" y="988"/>
                    </a:lnTo>
                    <a:lnTo>
                      <a:pt x="4236" y="980"/>
                    </a:lnTo>
                    <a:lnTo>
                      <a:pt x="4248" y="972"/>
                    </a:lnTo>
                    <a:lnTo>
                      <a:pt x="4248" y="972"/>
                    </a:lnTo>
                    <a:lnTo>
                      <a:pt x="4268" y="954"/>
                    </a:lnTo>
                    <a:lnTo>
                      <a:pt x="4274" y="946"/>
                    </a:lnTo>
                    <a:lnTo>
                      <a:pt x="4278" y="940"/>
                    </a:lnTo>
                    <a:lnTo>
                      <a:pt x="4278" y="940"/>
                    </a:lnTo>
                    <a:lnTo>
                      <a:pt x="4286" y="934"/>
                    </a:lnTo>
                    <a:lnTo>
                      <a:pt x="4296" y="926"/>
                    </a:lnTo>
                    <a:lnTo>
                      <a:pt x="4304" y="920"/>
                    </a:lnTo>
                    <a:lnTo>
                      <a:pt x="4308" y="918"/>
                    </a:lnTo>
                    <a:lnTo>
                      <a:pt x="4310" y="914"/>
                    </a:lnTo>
                    <a:lnTo>
                      <a:pt x="4310" y="914"/>
                    </a:lnTo>
                    <a:lnTo>
                      <a:pt x="4310" y="912"/>
                    </a:lnTo>
                    <a:lnTo>
                      <a:pt x="4314" y="908"/>
                    </a:lnTo>
                    <a:lnTo>
                      <a:pt x="4328" y="900"/>
                    </a:lnTo>
                    <a:lnTo>
                      <a:pt x="4344" y="894"/>
                    </a:lnTo>
                    <a:lnTo>
                      <a:pt x="4360" y="888"/>
                    </a:lnTo>
                    <a:lnTo>
                      <a:pt x="4360" y="888"/>
                    </a:lnTo>
                    <a:lnTo>
                      <a:pt x="4378" y="886"/>
                    </a:lnTo>
                    <a:lnTo>
                      <a:pt x="4396" y="888"/>
                    </a:lnTo>
                    <a:lnTo>
                      <a:pt x="4410" y="892"/>
                    </a:lnTo>
                    <a:lnTo>
                      <a:pt x="4420" y="896"/>
                    </a:lnTo>
                    <a:lnTo>
                      <a:pt x="4420" y="896"/>
                    </a:lnTo>
                    <a:lnTo>
                      <a:pt x="4424" y="898"/>
                    </a:lnTo>
                    <a:lnTo>
                      <a:pt x="4428" y="900"/>
                    </a:lnTo>
                    <a:lnTo>
                      <a:pt x="4430" y="898"/>
                    </a:lnTo>
                    <a:lnTo>
                      <a:pt x="4434" y="896"/>
                    </a:lnTo>
                    <a:lnTo>
                      <a:pt x="4434" y="896"/>
                    </a:lnTo>
                    <a:lnTo>
                      <a:pt x="4438" y="894"/>
                    </a:lnTo>
                    <a:lnTo>
                      <a:pt x="4442" y="892"/>
                    </a:lnTo>
                    <a:lnTo>
                      <a:pt x="4458" y="894"/>
                    </a:lnTo>
                    <a:lnTo>
                      <a:pt x="4458" y="894"/>
                    </a:lnTo>
                    <a:lnTo>
                      <a:pt x="4468" y="894"/>
                    </a:lnTo>
                    <a:lnTo>
                      <a:pt x="4474" y="892"/>
                    </a:lnTo>
                    <a:lnTo>
                      <a:pt x="4480" y="890"/>
                    </a:lnTo>
                    <a:lnTo>
                      <a:pt x="4486" y="892"/>
                    </a:lnTo>
                    <a:lnTo>
                      <a:pt x="4486" y="892"/>
                    </a:lnTo>
                    <a:lnTo>
                      <a:pt x="4492" y="892"/>
                    </a:lnTo>
                    <a:lnTo>
                      <a:pt x="4498" y="894"/>
                    </a:lnTo>
                    <a:lnTo>
                      <a:pt x="4504" y="890"/>
                    </a:lnTo>
                    <a:lnTo>
                      <a:pt x="4508" y="884"/>
                    </a:lnTo>
                    <a:lnTo>
                      <a:pt x="4508" y="884"/>
                    </a:lnTo>
                    <a:lnTo>
                      <a:pt x="4510" y="882"/>
                    </a:lnTo>
                    <a:lnTo>
                      <a:pt x="4516" y="878"/>
                    </a:lnTo>
                    <a:lnTo>
                      <a:pt x="4526" y="876"/>
                    </a:lnTo>
                    <a:lnTo>
                      <a:pt x="4538" y="878"/>
                    </a:lnTo>
                    <a:lnTo>
                      <a:pt x="4546" y="880"/>
                    </a:lnTo>
                    <a:lnTo>
                      <a:pt x="4546" y="880"/>
                    </a:lnTo>
                    <a:lnTo>
                      <a:pt x="4554" y="886"/>
                    </a:lnTo>
                    <a:lnTo>
                      <a:pt x="4560" y="888"/>
                    </a:lnTo>
                    <a:lnTo>
                      <a:pt x="4566" y="884"/>
                    </a:lnTo>
                    <a:lnTo>
                      <a:pt x="4566" y="884"/>
                    </a:lnTo>
                    <a:lnTo>
                      <a:pt x="4570" y="882"/>
                    </a:lnTo>
                    <a:lnTo>
                      <a:pt x="4572" y="884"/>
                    </a:lnTo>
                    <a:lnTo>
                      <a:pt x="4576" y="886"/>
                    </a:lnTo>
                    <a:lnTo>
                      <a:pt x="4580" y="892"/>
                    </a:lnTo>
                    <a:lnTo>
                      <a:pt x="4582" y="894"/>
                    </a:lnTo>
                    <a:lnTo>
                      <a:pt x="4586" y="894"/>
                    </a:lnTo>
                    <a:lnTo>
                      <a:pt x="4586" y="894"/>
                    </a:lnTo>
                    <a:lnTo>
                      <a:pt x="4590" y="896"/>
                    </a:lnTo>
                    <a:lnTo>
                      <a:pt x="4590" y="900"/>
                    </a:lnTo>
                    <a:lnTo>
                      <a:pt x="4586" y="902"/>
                    </a:lnTo>
                    <a:lnTo>
                      <a:pt x="4580" y="902"/>
                    </a:lnTo>
                    <a:lnTo>
                      <a:pt x="4580" y="902"/>
                    </a:lnTo>
                    <a:lnTo>
                      <a:pt x="4574" y="902"/>
                    </a:lnTo>
                    <a:lnTo>
                      <a:pt x="4570" y="904"/>
                    </a:lnTo>
                    <a:lnTo>
                      <a:pt x="4568" y="908"/>
                    </a:lnTo>
                    <a:lnTo>
                      <a:pt x="4572" y="912"/>
                    </a:lnTo>
                    <a:lnTo>
                      <a:pt x="4572" y="912"/>
                    </a:lnTo>
                    <a:lnTo>
                      <a:pt x="4576" y="914"/>
                    </a:lnTo>
                    <a:lnTo>
                      <a:pt x="4578" y="914"/>
                    </a:lnTo>
                    <a:lnTo>
                      <a:pt x="4586" y="912"/>
                    </a:lnTo>
                    <a:lnTo>
                      <a:pt x="4594" y="908"/>
                    </a:lnTo>
                    <a:lnTo>
                      <a:pt x="4600" y="908"/>
                    </a:lnTo>
                    <a:lnTo>
                      <a:pt x="4600" y="908"/>
                    </a:lnTo>
                    <a:lnTo>
                      <a:pt x="4612" y="908"/>
                    </a:lnTo>
                    <a:lnTo>
                      <a:pt x="4620" y="906"/>
                    </a:lnTo>
                    <a:lnTo>
                      <a:pt x="4628" y="902"/>
                    </a:lnTo>
                    <a:lnTo>
                      <a:pt x="4628" y="902"/>
                    </a:lnTo>
                    <a:lnTo>
                      <a:pt x="4634" y="900"/>
                    </a:lnTo>
                    <a:lnTo>
                      <a:pt x="4638" y="902"/>
                    </a:lnTo>
                    <a:lnTo>
                      <a:pt x="4642" y="904"/>
                    </a:lnTo>
                    <a:lnTo>
                      <a:pt x="4648" y="902"/>
                    </a:lnTo>
                    <a:lnTo>
                      <a:pt x="4648" y="902"/>
                    </a:lnTo>
                    <a:lnTo>
                      <a:pt x="4654" y="898"/>
                    </a:lnTo>
                    <a:lnTo>
                      <a:pt x="4660" y="896"/>
                    </a:lnTo>
                    <a:lnTo>
                      <a:pt x="4676" y="896"/>
                    </a:lnTo>
                    <a:lnTo>
                      <a:pt x="4676" y="896"/>
                    </a:lnTo>
                    <a:lnTo>
                      <a:pt x="4678" y="894"/>
                    </a:lnTo>
                    <a:lnTo>
                      <a:pt x="4678" y="892"/>
                    </a:lnTo>
                    <a:lnTo>
                      <a:pt x="4672" y="888"/>
                    </a:lnTo>
                    <a:lnTo>
                      <a:pt x="4664" y="888"/>
                    </a:lnTo>
                    <a:lnTo>
                      <a:pt x="4664" y="888"/>
                    </a:lnTo>
                    <a:lnTo>
                      <a:pt x="4658" y="886"/>
                    </a:lnTo>
                    <a:lnTo>
                      <a:pt x="4656" y="884"/>
                    </a:lnTo>
                    <a:lnTo>
                      <a:pt x="4656" y="882"/>
                    </a:lnTo>
                    <a:lnTo>
                      <a:pt x="4656" y="874"/>
                    </a:lnTo>
                    <a:lnTo>
                      <a:pt x="4662" y="864"/>
                    </a:lnTo>
                    <a:lnTo>
                      <a:pt x="4662" y="864"/>
                    </a:lnTo>
                    <a:lnTo>
                      <a:pt x="4672" y="854"/>
                    </a:lnTo>
                    <a:lnTo>
                      <a:pt x="4682" y="844"/>
                    </a:lnTo>
                    <a:lnTo>
                      <a:pt x="4702" y="828"/>
                    </a:lnTo>
                    <a:lnTo>
                      <a:pt x="4702" y="828"/>
                    </a:lnTo>
                    <a:lnTo>
                      <a:pt x="4710" y="824"/>
                    </a:lnTo>
                    <a:lnTo>
                      <a:pt x="4716" y="822"/>
                    </a:lnTo>
                    <a:lnTo>
                      <a:pt x="4720" y="820"/>
                    </a:lnTo>
                    <a:lnTo>
                      <a:pt x="4722" y="818"/>
                    </a:lnTo>
                    <a:lnTo>
                      <a:pt x="4722" y="818"/>
                    </a:lnTo>
                    <a:lnTo>
                      <a:pt x="4724" y="810"/>
                    </a:lnTo>
                    <a:lnTo>
                      <a:pt x="4726" y="802"/>
                    </a:lnTo>
                    <a:lnTo>
                      <a:pt x="4730" y="796"/>
                    </a:lnTo>
                    <a:lnTo>
                      <a:pt x="4734" y="794"/>
                    </a:lnTo>
                    <a:lnTo>
                      <a:pt x="4736" y="792"/>
                    </a:lnTo>
                    <a:lnTo>
                      <a:pt x="4736" y="792"/>
                    </a:lnTo>
                    <a:lnTo>
                      <a:pt x="4758" y="792"/>
                    </a:lnTo>
                    <a:lnTo>
                      <a:pt x="4770" y="792"/>
                    </a:lnTo>
                    <a:lnTo>
                      <a:pt x="4782" y="788"/>
                    </a:lnTo>
                    <a:lnTo>
                      <a:pt x="4782" y="788"/>
                    </a:lnTo>
                    <a:lnTo>
                      <a:pt x="4786" y="786"/>
                    </a:lnTo>
                    <a:lnTo>
                      <a:pt x="4790" y="786"/>
                    </a:lnTo>
                    <a:lnTo>
                      <a:pt x="4794" y="788"/>
                    </a:lnTo>
                    <a:lnTo>
                      <a:pt x="4796" y="792"/>
                    </a:lnTo>
                    <a:lnTo>
                      <a:pt x="4800" y="796"/>
                    </a:lnTo>
                    <a:lnTo>
                      <a:pt x="4800" y="796"/>
                    </a:lnTo>
                    <a:lnTo>
                      <a:pt x="4804" y="794"/>
                    </a:lnTo>
                    <a:lnTo>
                      <a:pt x="4810" y="792"/>
                    </a:lnTo>
                    <a:lnTo>
                      <a:pt x="4814" y="788"/>
                    </a:lnTo>
                    <a:lnTo>
                      <a:pt x="4818" y="788"/>
                    </a:lnTo>
                    <a:lnTo>
                      <a:pt x="4820" y="788"/>
                    </a:lnTo>
                    <a:lnTo>
                      <a:pt x="4820" y="788"/>
                    </a:lnTo>
                    <a:lnTo>
                      <a:pt x="4820" y="790"/>
                    </a:lnTo>
                    <a:lnTo>
                      <a:pt x="4820" y="792"/>
                    </a:lnTo>
                    <a:lnTo>
                      <a:pt x="4816" y="798"/>
                    </a:lnTo>
                    <a:lnTo>
                      <a:pt x="4810" y="806"/>
                    </a:lnTo>
                    <a:lnTo>
                      <a:pt x="4806" y="814"/>
                    </a:lnTo>
                    <a:lnTo>
                      <a:pt x="4806" y="814"/>
                    </a:lnTo>
                    <a:lnTo>
                      <a:pt x="4806" y="818"/>
                    </a:lnTo>
                    <a:lnTo>
                      <a:pt x="4806" y="820"/>
                    </a:lnTo>
                    <a:lnTo>
                      <a:pt x="4810" y="822"/>
                    </a:lnTo>
                    <a:lnTo>
                      <a:pt x="4816" y="822"/>
                    </a:lnTo>
                    <a:lnTo>
                      <a:pt x="4822" y="824"/>
                    </a:lnTo>
                    <a:lnTo>
                      <a:pt x="4822" y="824"/>
                    </a:lnTo>
                    <a:lnTo>
                      <a:pt x="4824" y="826"/>
                    </a:lnTo>
                    <a:lnTo>
                      <a:pt x="4824" y="826"/>
                    </a:lnTo>
                    <a:lnTo>
                      <a:pt x="4820" y="830"/>
                    </a:lnTo>
                    <a:lnTo>
                      <a:pt x="4816" y="832"/>
                    </a:lnTo>
                    <a:lnTo>
                      <a:pt x="4814" y="836"/>
                    </a:lnTo>
                    <a:lnTo>
                      <a:pt x="4814" y="836"/>
                    </a:lnTo>
                    <a:lnTo>
                      <a:pt x="4818" y="836"/>
                    </a:lnTo>
                    <a:lnTo>
                      <a:pt x="4824" y="836"/>
                    </a:lnTo>
                    <a:lnTo>
                      <a:pt x="4834" y="830"/>
                    </a:lnTo>
                    <a:lnTo>
                      <a:pt x="4848" y="820"/>
                    </a:lnTo>
                    <a:lnTo>
                      <a:pt x="4848" y="820"/>
                    </a:lnTo>
                    <a:lnTo>
                      <a:pt x="4860" y="810"/>
                    </a:lnTo>
                    <a:lnTo>
                      <a:pt x="4872" y="802"/>
                    </a:lnTo>
                    <a:lnTo>
                      <a:pt x="4884" y="800"/>
                    </a:lnTo>
                    <a:lnTo>
                      <a:pt x="4892" y="800"/>
                    </a:lnTo>
                    <a:lnTo>
                      <a:pt x="4892" y="800"/>
                    </a:lnTo>
                    <a:lnTo>
                      <a:pt x="4896" y="800"/>
                    </a:lnTo>
                    <a:lnTo>
                      <a:pt x="4898" y="798"/>
                    </a:lnTo>
                    <a:lnTo>
                      <a:pt x="4900" y="792"/>
                    </a:lnTo>
                    <a:lnTo>
                      <a:pt x="4898" y="784"/>
                    </a:lnTo>
                    <a:lnTo>
                      <a:pt x="4898" y="772"/>
                    </a:lnTo>
                    <a:lnTo>
                      <a:pt x="4898" y="772"/>
                    </a:lnTo>
                    <a:lnTo>
                      <a:pt x="4900" y="768"/>
                    </a:lnTo>
                    <a:lnTo>
                      <a:pt x="4904" y="762"/>
                    </a:lnTo>
                    <a:lnTo>
                      <a:pt x="4910" y="760"/>
                    </a:lnTo>
                    <a:lnTo>
                      <a:pt x="4918" y="756"/>
                    </a:lnTo>
                    <a:lnTo>
                      <a:pt x="4932" y="754"/>
                    </a:lnTo>
                    <a:lnTo>
                      <a:pt x="4944" y="756"/>
                    </a:lnTo>
                    <a:lnTo>
                      <a:pt x="4944" y="756"/>
                    </a:lnTo>
                    <a:lnTo>
                      <a:pt x="4952" y="760"/>
                    </a:lnTo>
                    <a:lnTo>
                      <a:pt x="4952" y="762"/>
                    </a:lnTo>
                    <a:lnTo>
                      <a:pt x="4950" y="764"/>
                    </a:lnTo>
                    <a:lnTo>
                      <a:pt x="4944" y="762"/>
                    </a:lnTo>
                    <a:lnTo>
                      <a:pt x="4944" y="762"/>
                    </a:lnTo>
                    <a:lnTo>
                      <a:pt x="4936" y="762"/>
                    </a:lnTo>
                    <a:lnTo>
                      <a:pt x="4930" y="766"/>
                    </a:lnTo>
                    <a:lnTo>
                      <a:pt x="4926" y="774"/>
                    </a:lnTo>
                    <a:lnTo>
                      <a:pt x="4924" y="784"/>
                    </a:lnTo>
                    <a:lnTo>
                      <a:pt x="4924" y="784"/>
                    </a:lnTo>
                    <a:lnTo>
                      <a:pt x="4922" y="792"/>
                    </a:lnTo>
                    <a:lnTo>
                      <a:pt x="4920" y="798"/>
                    </a:lnTo>
                    <a:lnTo>
                      <a:pt x="4918" y="802"/>
                    </a:lnTo>
                    <a:lnTo>
                      <a:pt x="4920" y="806"/>
                    </a:lnTo>
                    <a:lnTo>
                      <a:pt x="4920" y="806"/>
                    </a:lnTo>
                    <a:lnTo>
                      <a:pt x="4920" y="808"/>
                    </a:lnTo>
                    <a:lnTo>
                      <a:pt x="4920" y="810"/>
                    </a:lnTo>
                    <a:lnTo>
                      <a:pt x="4918" y="812"/>
                    </a:lnTo>
                    <a:lnTo>
                      <a:pt x="4914" y="816"/>
                    </a:lnTo>
                    <a:lnTo>
                      <a:pt x="4912" y="818"/>
                    </a:lnTo>
                    <a:lnTo>
                      <a:pt x="4912" y="818"/>
                    </a:lnTo>
                    <a:lnTo>
                      <a:pt x="4910" y="826"/>
                    </a:lnTo>
                    <a:lnTo>
                      <a:pt x="4908" y="830"/>
                    </a:lnTo>
                    <a:lnTo>
                      <a:pt x="4904" y="832"/>
                    </a:lnTo>
                    <a:lnTo>
                      <a:pt x="4904" y="832"/>
                    </a:lnTo>
                    <a:lnTo>
                      <a:pt x="4882" y="836"/>
                    </a:lnTo>
                    <a:lnTo>
                      <a:pt x="4872" y="840"/>
                    </a:lnTo>
                    <a:lnTo>
                      <a:pt x="4868" y="844"/>
                    </a:lnTo>
                    <a:lnTo>
                      <a:pt x="4868" y="846"/>
                    </a:lnTo>
                    <a:lnTo>
                      <a:pt x="4868" y="846"/>
                    </a:lnTo>
                    <a:lnTo>
                      <a:pt x="4866" y="850"/>
                    </a:lnTo>
                    <a:lnTo>
                      <a:pt x="4864" y="854"/>
                    </a:lnTo>
                    <a:lnTo>
                      <a:pt x="4858" y="858"/>
                    </a:lnTo>
                    <a:lnTo>
                      <a:pt x="4852" y="864"/>
                    </a:lnTo>
                    <a:lnTo>
                      <a:pt x="4846" y="872"/>
                    </a:lnTo>
                    <a:lnTo>
                      <a:pt x="4846" y="872"/>
                    </a:lnTo>
                    <a:lnTo>
                      <a:pt x="4842" y="876"/>
                    </a:lnTo>
                    <a:lnTo>
                      <a:pt x="4836" y="880"/>
                    </a:lnTo>
                    <a:lnTo>
                      <a:pt x="4824" y="890"/>
                    </a:lnTo>
                    <a:lnTo>
                      <a:pt x="4810" y="902"/>
                    </a:lnTo>
                    <a:lnTo>
                      <a:pt x="4802" y="908"/>
                    </a:lnTo>
                    <a:lnTo>
                      <a:pt x="4794" y="918"/>
                    </a:lnTo>
                    <a:lnTo>
                      <a:pt x="4794" y="918"/>
                    </a:lnTo>
                    <a:lnTo>
                      <a:pt x="4788" y="926"/>
                    </a:lnTo>
                    <a:lnTo>
                      <a:pt x="4780" y="932"/>
                    </a:lnTo>
                    <a:lnTo>
                      <a:pt x="4766" y="940"/>
                    </a:lnTo>
                    <a:lnTo>
                      <a:pt x="4754" y="946"/>
                    </a:lnTo>
                    <a:lnTo>
                      <a:pt x="4752" y="946"/>
                    </a:lnTo>
                    <a:lnTo>
                      <a:pt x="4750" y="948"/>
                    </a:lnTo>
                    <a:lnTo>
                      <a:pt x="4750" y="948"/>
                    </a:lnTo>
                    <a:lnTo>
                      <a:pt x="4750" y="950"/>
                    </a:lnTo>
                    <a:lnTo>
                      <a:pt x="4748" y="952"/>
                    </a:lnTo>
                    <a:lnTo>
                      <a:pt x="4740" y="952"/>
                    </a:lnTo>
                    <a:lnTo>
                      <a:pt x="4724" y="954"/>
                    </a:lnTo>
                    <a:lnTo>
                      <a:pt x="4724" y="954"/>
                    </a:lnTo>
                    <a:lnTo>
                      <a:pt x="4724" y="954"/>
                    </a:lnTo>
                    <a:lnTo>
                      <a:pt x="4722" y="956"/>
                    </a:lnTo>
                    <a:lnTo>
                      <a:pt x="4724" y="964"/>
                    </a:lnTo>
                    <a:lnTo>
                      <a:pt x="4722" y="974"/>
                    </a:lnTo>
                    <a:lnTo>
                      <a:pt x="4720" y="980"/>
                    </a:lnTo>
                    <a:lnTo>
                      <a:pt x="4716" y="986"/>
                    </a:lnTo>
                    <a:lnTo>
                      <a:pt x="4716" y="986"/>
                    </a:lnTo>
                    <a:lnTo>
                      <a:pt x="4706" y="1000"/>
                    </a:lnTo>
                    <a:lnTo>
                      <a:pt x="4698" y="1016"/>
                    </a:lnTo>
                    <a:lnTo>
                      <a:pt x="4692" y="1032"/>
                    </a:lnTo>
                    <a:lnTo>
                      <a:pt x="4690" y="1050"/>
                    </a:lnTo>
                    <a:lnTo>
                      <a:pt x="4690" y="1050"/>
                    </a:lnTo>
                    <a:lnTo>
                      <a:pt x="4692" y="1072"/>
                    </a:lnTo>
                    <a:lnTo>
                      <a:pt x="4696" y="1104"/>
                    </a:lnTo>
                    <a:lnTo>
                      <a:pt x="4700" y="1132"/>
                    </a:lnTo>
                    <a:lnTo>
                      <a:pt x="4702" y="1144"/>
                    </a:lnTo>
                    <a:lnTo>
                      <a:pt x="4706" y="1150"/>
                    </a:lnTo>
                    <a:lnTo>
                      <a:pt x="4706" y="1150"/>
                    </a:lnTo>
                    <a:lnTo>
                      <a:pt x="4708" y="1162"/>
                    </a:lnTo>
                    <a:lnTo>
                      <a:pt x="4710" y="1176"/>
                    </a:lnTo>
                    <a:lnTo>
                      <a:pt x="4712" y="1188"/>
                    </a:lnTo>
                    <a:lnTo>
                      <a:pt x="4712" y="1194"/>
                    </a:lnTo>
                    <a:lnTo>
                      <a:pt x="4714" y="1196"/>
                    </a:lnTo>
                    <a:lnTo>
                      <a:pt x="4714" y="1196"/>
                    </a:lnTo>
                    <a:lnTo>
                      <a:pt x="4716" y="1202"/>
                    </a:lnTo>
                    <a:lnTo>
                      <a:pt x="4718" y="1208"/>
                    </a:lnTo>
                    <a:lnTo>
                      <a:pt x="4720" y="1212"/>
                    </a:lnTo>
                    <a:lnTo>
                      <a:pt x="4722" y="1216"/>
                    </a:lnTo>
                    <a:lnTo>
                      <a:pt x="4722" y="1216"/>
                    </a:lnTo>
                    <a:lnTo>
                      <a:pt x="4724" y="1216"/>
                    </a:lnTo>
                    <a:lnTo>
                      <a:pt x="4726" y="1214"/>
                    </a:lnTo>
                    <a:lnTo>
                      <a:pt x="4734" y="1208"/>
                    </a:lnTo>
                    <a:lnTo>
                      <a:pt x="4750" y="1192"/>
                    </a:lnTo>
                    <a:lnTo>
                      <a:pt x="4750" y="1192"/>
                    </a:lnTo>
                    <a:lnTo>
                      <a:pt x="4756" y="1186"/>
                    </a:lnTo>
                    <a:lnTo>
                      <a:pt x="4758" y="1182"/>
                    </a:lnTo>
                    <a:lnTo>
                      <a:pt x="4760" y="1178"/>
                    </a:lnTo>
                    <a:lnTo>
                      <a:pt x="4764" y="1176"/>
                    </a:lnTo>
                    <a:lnTo>
                      <a:pt x="4764" y="1176"/>
                    </a:lnTo>
                    <a:lnTo>
                      <a:pt x="4766" y="1174"/>
                    </a:lnTo>
                    <a:lnTo>
                      <a:pt x="4768" y="1170"/>
                    </a:lnTo>
                    <a:lnTo>
                      <a:pt x="4768" y="1162"/>
                    </a:lnTo>
                    <a:lnTo>
                      <a:pt x="4768" y="1154"/>
                    </a:lnTo>
                    <a:lnTo>
                      <a:pt x="4770" y="1148"/>
                    </a:lnTo>
                    <a:lnTo>
                      <a:pt x="4770" y="1148"/>
                    </a:lnTo>
                    <a:lnTo>
                      <a:pt x="4772" y="1144"/>
                    </a:lnTo>
                    <a:lnTo>
                      <a:pt x="4778" y="1142"/>
                    </a:lnTo>
                    <a:lnTo>
                      <a:pt x="4784" y="1138"/>
                    </a:lnTo>
                    <a:lnTo>
                      <a:pt x="4788" y="1136"/>
                    </a:lnTo>
                    <a:lnTo>
                      <a:pt x="4788" y="1136"/>
                    </a:lnTo>
                    <a:lnTo>
                      <a:pt x="4792" y="1132"/>
                    </a:lnTo>
                    <a:lnTo>
                      <a:pt x="4798" y="1132"/>
                    </a:lnTo>
                    <a:lnTo>
                      <a:pt x="4808" y="1132"/>
                    </a:lnTo>
                    <a:lnTo>
                      <a:pt x="4808" y="1132"/>
                    </a:lnTo>
                    <a:lnTo>
                      <a:pt x="4810" y="1130"/>
                    </a:lnTo>
                    <a:lnTo>
                      <a:pt x="4810" y="1128"/>
                    </a:lnTo>
                    <a:lnTo>
                      <a:pt x="4810" y="1122"/>
                    </a:lnTo>
                    <a:lnTo>
                      <a:pt x="4806" y="1108"/>
                    </a:lnTo>
                    <a:lnTo>
                      <a:pt x="4806" y="1108"/>
                    </a:lnTo>
                    <a:lnTo>
                      <a:pt x="4806" y="1106"/>
                    </a:lnTo>
                    <a:lnTo>
                      <a:pt x="4808" y="1102"/>
                    </a:lnTo>
                    <a:lnTo>
                      <a:pt x="4814" y="1096"/>
                    </a:lnTo>
                    <a:lnTo>
                      <a:pt x="4832" y="1084"/>
                    </a:lnTo>
                    <a:lnTo>
                      <a:pt x="4832" y="1084"/>
                    </a:lnTo>
                    <a:lnTo>
                      <a:pt x="4836" y="1082"/>
                    </a:lnTo>
                    <a:lnTo>
                      <a:pt x="4840" y="1082"/>
                    </a:lnTo>
                    <a:lnTo>
                      <a:pt x="4848" y="1082"/>
                    </a:lnTo>
                    <a:lnTo>
                      <a:pt x="4856" y="1082"/>
                    </a:lnTo>
                    <a:lnTo>
                      <a:pt x="4860" y="1080"/>
                    </a:lnTo>
                    <a:lnTo>
                      <a:pt x="4864" y="1078"/>
                    </a:lnTo>
                    <a:lnTo>
                      <a:pt x="4864" y="1078"/>
                    </a:lnTo>
                    <a:lnTo>
                      <a:pt x="4868" y="1074"/>
                    </a:lnTo>
                    <a:lnTo>
                      <a:pt x="4870" y="1070"/>
                    </a:lnTo>
                    <a:lnTo>
                      <a:pt x="4868" y="1062"/>
                    </a:lnTo>
                    <a:lnTo>
                      <a:pt x="4864" y="1056"/>
                    </a:lnTo>
                    <a:lnTo>
                      <a:pt x="4860" y="1050"/>
                    </a:lnTo>
                    <a:lnTo>
                      <a:pt x="4860" y="1050"/>
                    </a:lnTo>
                    <a:lnTo>
                      <a:pt x="4860" y="1048"/>
                    </a:lnTo>
                    <a:lnTo>
                      <a:pt x="4860" y="1044"/>
                    </a:lnTo>
                    <a:lnTo>
                      <a:pt x="4864" y="1034"/>
                    </a:lnTo>
                    <a:lnTo>
                      <a:pt x="4872" y="1024"/>
                    </a:lnTo>
                    <a:lnTo>
                      <a:pt x="4880" y="1018"/>
                    </a:lnTo>
                    <a:lnTo>
                      <a:pt x="4880" y="1018"/>
                    </a:lnTo>
                    <a:lnTo>
                      <a:pt x="4884" y="1018"/>
                    </a:lnTo>
                    <a:lnTo>
                      <a:pt x="4890" y="1018"/>
                    </a:lnTo>
                    <a:lnTo>
                      <a:pt x="4894" y="1020"/>
                    </a:lnTo>
                    <a:lnTo>
                      <a:pt x="4900" y="1016"/>
                    </a:lnTo>
                    <a:lnTo>
                      <a:pt x="4900" y="1016"/>
                    </a:lnTo>
                    <a:lnTo>
                      <a:pt x="4902" y="1014"/>
                    </a:lnTo>
                    <a:lnTo>
                      <a:pt x="4902" y="1010"/>
                    </a:lnTo>
                    <a:lnTo>
                      <a:pt x="4898" y="1004"/>
                    </a:lnTo>
                    <a:lnTo>
                      <a:pt x="4892" y="1000"/>
                    </a:lnTo>
                    <a:lnTo>
                      <a:pt x="4888" y="998"/>
                    </a:lnTo>
                    <a:lnTo>
                      <a:pt x="4888" y="998"/>
                    </a:lnTo>
                    <a:lnTo>
                      <a:pt x="4886" y="998"/>
                    </a:lnTo>
                    <a:lnTo>
                      <a:pt x="4884" y="996"/>
                    </a:lnTo>
                    <a:lnTo>
                      <a:pt x="4882" y="988"/>
                    </a:lnTo>
                    <a:lnTo>
                      <a:pt x="4886" y="976"/>
                    </a:lnTo>
                    <a:lnTo>
                      <a:pt x="4888" y="972"/>
                    </a:lnTo>
                    <a:lnTo>
                      <a:pt x="4892" y="968"/>
                    </a:lnTo>
                    <a:lnTo>
                      <a:pt x="4892" y="968"/>
                    </a:lnTo>
                    <a:lnTo>
                      <a:pt x="4900" y="962"/>
                    </a:lnTo>
                    <a:lnTo>
                      <a:pt x="4900" y="958"/>
                    </a:lnTo>
                    <a:lnTo>
                      <a:pt x="4898" y="956"/>
                    </a:lnTo>
                    <a:lnTo>
                      <a:pt x="4892" y="954"/>
                    </a:lnTo>
                    <a:lnTo>
                      <a:pt x="4892" y="954"/>
                    </a:lnTo>
                    <a:lnTo>
                      <a:pt x="4886" y="952"/>
                    </a:lnTo>
                    <a:lnTo>
                      <a:pt x="4882" y="952"/>
                    </a:lnTo>
                    <a:lnTo>
                      <a:pt x="4874" y="954"/>
                    </a:lnTo>
                    <a:lnTo>
                      <a:pt x="4874" y="954"/>
                    </a:lnTo>
                    <a:lnTo>
                      <a:pt x="4872" y="954"/>
                    </a:lnTo>
                    <a:lnTo>
                      <a:pt x="4870" y="952"/>
                    </a:lnTo>
                    <a:lnTo>
                      <a:pt x="4866" y="946"/>
                    </a:lnTo>
                    <a:lnTo>
                      <a:pt x="4866" y="936"/>
                    </a:lnTo>
                    <a:lnTo>
                      <a:pt x="4868" y="932"/>
                    </a:lnTo>
                    <a:lnTo>
                      <a:pt x="4872" y="926"/>
                    </a:lnTo>
                    <a:lnTo>
                      <a:pt x="4872" y="926"/>
                    </a:lnTo>
                    <a:lnTo>
                      <a:pt x="4880" y="918"/>
                    </a:lnTo>
                    <a:lnTo>
                      <a:pt x="4886" y="914"/>
                    </a:lnTo>
                    <a:lnTo>
                      <a:pt x="4892" y="908"/>
                    </a:lnTo>
                    <a:lnTo>
                      <a:pt x="4894" y="902"/>
                    </a:lnTo>
                    <a:lnTo>
                      <a:pt x="4894" y="902"/>
                    </a:lnTo>
                    <a:lnTo>
                      <a:pt x="4898" y="892"/>
                    </a:lnTo>
                    <a:lnTo>
                      <a:pt x="4904" y="882"/>
                    </a:lnTo>
                    <a:lnTo>
                      <a:pt x="4916" y="868"/>
                    </a:lnTo>
                    <a:lnTo>
                      <a:pt x="4916" y="868"/>
                    </a:lnTo>
                    <a:lnTo>
                      <a:pt x="4916" y="866"/>
                    </a:lnTo>
                    <a:lnTo>
                      <a:pt x="4920" y="866"/>
                    </a:lnTo>
                    <a:lnTo>
                      <a:pt x="4926" y="866"/>
                    </a:lnTo>
                    <a:lnTo>
                      <a:pt x="4934" y="866"/>
                    </a:lnTo>
                    <a:lnTo>
                      <a:pt x="4938" y="866"/>
                    </a:lnTo>
                    <a:lnTo>
                      <a:pt x="4938" y="866"/>
                    </a:lnTo>
                    <a:lnTo>
                      <a:pt x="4942" y="868"/>
                    </a:lnTo>
                    <a:lnTo>
                      <a:pt x="4944" y="870"/>
                    </a:lnTo>
                    <a:lnTo>
                      <a:pt x="4946" y="874"/>
                    </a:lnTo>
                    <a:lnTo>
                      <a:pt x="4950" y="872"/>
                    </a:lnTo>
                    <a:lnTo>
                      <a:pt x="4950" y="872"/>
                    </a:lnTo>
                    <a:lnTo>
                      <a:pt x="4962" y="856"/>
                    </a:lnTo>
                    <a:lnTo>
                      <a:pt x="4970" y="848"/>
                    </a:lnTo>
                    <a:lnTo>
                      <a:pt x="4974" y="846"/>
                    </a:lnTo>
                    <a:lnTo>
                      <a:pt x="4976" y="846"/>
                    </a:lnTo>
                    <a:lnTo>
                      <a:pt x="4976" y="846"/>
                    </a:lnTo>
                    <a:lnTo>
                      <a:pt x="4980" y="846"/>
                    </a:lnTo>
                    <a:lnTo>
                      <a:pt x="4982" y="848"/>
                    </a:lnTo>
                    <a:lnTo>
                      <a:pt x="4982" y="854"/>
                    </a:lnTo>
                    <a:lnTo>
                      <a:pt x="4982" y="862"/>
                    </a:lnTo>
                    <a:lnTo>
                      <a:pt x="4982" y="870"/>
                    </a:lnTo>
                    <a:lnTo>
                      <a:pt x="4982" y="870"/>
                    </a:lnTo>
                    <a:lnTo>
                      <a:pt x="4984" y="872"/>
                    </a:lnTo>
                    <a:lnTo>
                      <a:pt x="4984" y="872"/>
                    </a:lnTo>
                    <a:lnTo>
                      <a:pt x="4990" y="870"/>
                    </a:lnTo>
                    <a:lnTo>
                      <a:pt x="4996" y="864"/>
                    </a:lnTo>
                    <a:lnTo>
                      <a:pt x="5008" y="854"/>
                    </a:lnTo>
                    <a:lnTo>
                      <a:pt x="5008" y="854"/>
                    </a:lnTo>
                    <a:lnTo>
                      <a:pt x="5016" y="850"/>
                    </a:lnTo>
                    <a:lnTo>
                      <a:pt x="5024" y="848"/>
                    </a:lnTo>
                    <a:lnTo>
                      <a:pt x="5044" y="846"/>
                    </a:lnTo>
                    <a:lnTo>
                      <a:pt x="5062" y="846"/>
                    </a:lnTo>
                    <a:lnTo>
                      <a:pt x="5076" y="850"/>
                    </a:lnTo>
                    <a:lnTo>
                      <a:pt x="5076" y="850"/>
                    </a:lnTo>
                    <a:lnTo>
                      <a:pt x="5082" y="854"/>
                    </a:lnTo>
                    <a:lnTo>
                      <a:pt x="5088" y="860"/>
                    </a:lnTo>
                    <a:lnTo>
                      <a:pt x="5092" y="866"/>
                    </a:lnTo>
                    <a:lnTo>
                      <a:pt x="5094" y="866"/>
                    </a:lnTo>
                    <a:lnTo>
                      <a:pt x="5096" y="866"/>
                    </a:lnTo>
                    <a:lnTo>
                      <a:pt x="5096" y="866"/>
                    </a:lnTo>
                    <a:lnTo>
                      <a:pt x="5098" y="866"/>
                    </a:lnTo>
                    <a:lnTo>
                      <a:pt x="5100" y="864"/>
                    </a:lnTo>
                    <a:lnTo>
                      <a:pt x="5102" y="858"/>
                    </a:lnTo>
                    <a:lnTo>
                      <a:pt x="5102" y="854"/>
                    </a:lnTo>
                    <a:lnTo>
                      <a:pt x="5104" y="852"/>
                    </a:lnTo>
                    <a:lnTo>
                      <a:pt x="5108" y="850"/>
                    </a:lnTo>
                    <a:lnTo>
                      <a:pt x="5108" y="850"/>
                    </a:lnTo>
                    <a:lnTo>
                      <a:pt x="5126" y="842"/>
                    </a:lnTo>
                    <a:lnTo>
                      <a:pt x="5146" y="828"/>
                    </a:lnTo>
                    <a:lnTo>
                      <a:pt x="5146" y="828"/>
                    </a:lnTo>
                    <a:lnTo>
                      <a:pt x="5154" y="824"/>
                    </a:lnTo>
                    <a:lnTo>
                      <a:pt x="5158" y="822"/>
                    </a:lnTo>
                    <a:lnTo>
                      <a:pt x="5160" y="822"/>
                    </a:lnTo>
                    <a:lnTo>
                      <a:pt x="5162" y="818"/>
                    </a:lnTo>
                    <a:lnTo>
                      <a:pt x="5162" y="818"/>
                    </a:lnTo>
                    <a:lnTo>
                      <a:pt x="5168" y="814"/>
                    </a:lnTo>
                    <a:lnTo>
                      <a:pt x="5172" y="812"/>
                    </a:lnTo>
                    <a:lnTo>
                      <a:pt x="5176" y="810"/>
                    </a:lnTo>
                    <a:lnTo>
                      <a:pt x="5178" y="808"/>
                    </a:lnTo>
                    <a:lnTo>
                      <a:pt x="5178" y="808"/>
                    </a:lnTo>
                    <a:lnTo>
                      <a:pt x="5184" y="802"/>
                    </a:lnTo>
                    <a:lnTo>
                      <a:pt x="5192" y="796"/>
                    </a:lnTo>
                    <a:lnTo>
                      <a:pt x="5206" y="792"/>
                    </a:lnTo>
                    <a:lnTo>
                      <a:pt x="5224" y="786"/>
                    </a:lnTo>
                    <a:lnTo>
                      <a:pt x="5224" y="786"/>
                    </a:lnTo>
                    <a:lnTo>
                      <a:pt x="5244" y="780"/>
                    </a:lnTo>
                    <a:lnTo>
                      <a:pt x="5264" y="772"/>
                    </a:lnTo>
                    <a:lnTo>
                      <a:pt x="5276" y="764"/>
                    </a:lnTo>
                    <a:lnTo>
                      <a:pt x="5280" y="762"/>
                    </a:lnTo>
                    <a:lnTo>
                      <a:pt x="5282" y="758"/>
                    </a:lnTo>
                    <a:lnTo>
                      <a:pt x="5282" y="758"/>
                    </a:lnTo>
                    <a:lnTo>
                      <a:pt x="5282" y="756"/>
                    </a:lnTo>
                    <a:lnTo>
                      <a:pt x="5286" y="754"/>
                    </a:lnTo>
                    <a:lnTo>
                      <a:pt x="5290" y="754"/>
                    </a:lnTo>
                    <a:lnTo>
                      <a:pt x="5292" y="756"/>
                    </a:lnTo>
                    <a:lnTo>
                      <a:pt x="5292" y="756"/>
                    </a:lnTo>
                    <a:lnTo>
                      <a:pt x="5294" y="758"/>
                    </a:lnTo>
                    <a:lnTo>
                      <a:pt x="5300" y="760"/>
                    </a:lnTo>
                    <a:lnTo>
                      <a:pt x="5316" y="762"/>
                    </a:lnTo>
                    <a:lnTo>
                      <a:pt x="5316" y="762"/>
                    </a:lnTo>
                    <a:lnTo>
                      <a:pt x="5332" y="766"/>
                    </a:lnTo>
                    <a:lnTo>
                      <a:pt x="5338" y="766"/>
                    </a:lnTo>
                    <a:lnTo>
                      <a:pt x="5346" y="760"/>
                    </a:lnTo>
                    <a:lnTo>
                      <a:pt x="5346" y="760"/>
                    </a:lnTo>
                    <a:lnTo>
                      <a:pt x="5350" y="756"/>
                    </a:lnTo>
                    <a:lnTo>
                      <a:pt x="5350" y="754"/>
                    </a:lnTo>
                    <a:lnTo>
                      <a:pt x="5350" y="748"/>
                    </a:lnTo>
                    <a:lnTo>
                      <a:pt x="5346" y="744"/>
                    </a:lnTo>
                    <a:lnTo>
                      <a:pt x="5346" y="738"/>
                    </a:lnTo>
                    <a:lnTo>
                      <a:pt x="5346" y="738"/>
                    </a:lnTo>
                    <a:lnTo>
                      <a:pt x="5344" y="734"/>
                    </a:lnTo>
                    <a:lnTo>
                      <a:pt x="5342" y="732"/>
                    </a:lnTo>
                    <a:lnTo>
                      <a:pt x="5336" y="726"/>
                    </a:lnTo>
                    <a:lnTo>
                      <a:pt x="5332" y="720"/>
                    </a:lnTo>
                    <a:lnTo>
                      <a:pt x="5330" y="716"/>
                    </a:lnTo>
                    <a:lnTo>
                      <a:pt x="5330" y="712"/>
                    </a:lnTo>
                    <a:lnTo>
                      <a:pt x="5330" y="712"/>
                    </a:lnTo>
                    <a:lnTo>
                      <a:pt x="5330" y="708"/>
                    </a:lnTo>
                    <a:lnTo>
                      <a:pt x="5328" y="704"/>
                    </a:lnTo>
                    <a:lnTo>
                      <a:pt x="5324" y="694"/>
                    </a:lnTo>
                    <a:lnTo>
                      <a:pt x="5316" y="688"/>
                    </a:lnTo>
                    <a:lnTo>
                      <a:pt x="5314" y="686"/>
                    </a:lnTo>
                    <a:lnTo>
                      <a:pt x="5312" y="686"/>
                    </a:lnTo>
                    <a:lnTo>
                      <a:pt x="5312" y="686"/>
                    </a:lnTo>
                    <a:lnTo>
                      <a:pt x="5306" y="688"/>
                    </a:lnTo>
                    <a:lnTo>
                      <a:pt x="5302" y="686"/>
                    </a:lnTo>
                    <a:lnTo>
                      <a:pt x="5296" y="680"/>
                    </a:lnTo>
                    <a:lnTo>
                      <a:pt x="5296" y="676"/>
                    </a:lnTo>
                    <a:lnTo>
                      <a:pt x="5296" y="676"/>
                    </a:lnTo>
                    <a:lnTo>
                      <a:pt x="5294" y="672"/>
                    </a:lnTo>
                    <a:lnTo>
                      <a:pt x="5294" y="668"/>
                    </a:lnTo>
                    <a:lnTo>
                      <a:pt x="5292" y="666"/>
                    </a:lnTo>
                    <a:lnTo>
                      <a:pt x="5286" y="666"/>
                    </a:lnTo>
                    <a:lnTo>
                      <a:pt x="5286" y="666"/>
                    </a:lnTo>
                    <a:lnTo>
                      <a:pt x="5280" y="670"/>
                    </a:lnTo>
                    <a:lnTo>
                      <a:pt x="5274" y="668"/>
                    </a:lnTo>
                    <a:lnTo>
                      <a:pt x="5268" y="666"/>
                    </a:lnTo>
                    <a:lnTo>
                      <a:pt x="5264" y="662"/>
                    </a:lnTo>
                    <a:lnTo>
                      <a:pt x="5264" y="662"/>
                    </a:lnTo>
                    <a:lnTo>
                      <a:pt x="5264" y="660"/>
                    </a:lnTo>
                    <a:lnTo>
                      <a:pt x="5266" y="658"/>
                    </a:lnTo>
                    <a:lnTo>
                      <a:pt x="5272" y="654"/>
                    </a:lnTo>
                    <a:lnTo>
                      <a:pt x="5280" y="652"/>
                    </a:lnTo>
                    <a:lnTo>
                      <a:pt x="5290" y="654"/>
                    </a:lnTo>
                    <a:lnTo>
                      <a:pt x="5290" y="654"/>
                    </a:lnTo>
                    <a:lnTo>
                      <a:pt x="5298" y="658"/>
                    </a:lnTo>
                    <a:lnTo>
                      <a:pt x="5300" y="662"/>
                    </a:lnTo>
                    <a:lnTo>
                      <a:pt x="5302" y="664"/>
                    </a:lnTo>
                    <a:lnTo>
                      <a:pt x="5306" y="668"/>
                    </a:lnTo>
                    <a:lnTo>
                      <a:pt x="5306" y="668"/>
                    </a:lnTo>
                    <a:lnTo>
                      <a:pt x="5312" y="670"/>
                    </a:lnTo>
                    <a:lnTo>
                      <a:pt x="5320" y="670"/>
                    </a:lnTo>
                    <a:lnTo>
                      <a:pt x="5328" y="668"/>
                    </a:lnTo>
                    <a:lnTo>
                      <a:pt x="5336" y="666"/>
                    </a:lnTo>
                    <a:lnTo>
                      <a:pt x="5336" y="666"/>
                    </a:lnTo>
                    <a:lnTo>
                      <a:pt x="5356" y="658"/>
                    </a:lnTo>
                    <a:lnTo>
                      <a:pt x="5366" y="652"/>
                    </a:lnTo>
                    <a:lnTo>
                      <a:pt x="5372" y="648"/>
                    </a:lnTo>
                    <a:lnTo>
                      <a:pt x="5372" y="648"/>
                    </a:lnTo>
                    <a:lnTo>
                      <a:pt x="5374" y="642"/>
                    </a:lnTo>
                    <a:lnTo>
                      <a:pt x="5374" y="638"/>
                    </a:lnTo>
                    <a:lnTo>
                      <a:pt x="5376" y="636"/>
                    </a:lnTo>
                    <a:lnTo>
                      <a:pt x="5380" y="632"/>
                    </a:lnTo>
                    <a:lnTo>
                      <a:pt x="5380" y="632"/>
                    </a:lnTo>
                    <a:lnTo>
                      <a:pt x="5384" y="630"/>
                    </a:lnTo>
                    <a:lnTo>
                      <a:pt x="5384" y="624"/>
                    </a:lnTo>
                    <a:lnTo>
                      <a:pt x="5380" y="620"/>
                    </a:lnTo>
                    <a:lnTo>
                      <a:pt x="5376" y="616"/>
                    </a:lnTo>
                    <a:lnTo>
                      <a:pt x="5376" y="616"/>
                    </a:lnTo>
                    <a:lnTo>
                      <a:pt x="5372" y="614"/>
                    </a:lnTo>
                    <a:lnTo>
                      <a:pt x="5370" y="608"/>
                    </a:lnTo>
                    <a:lnTo>
                      <a:pt x="5372" y="606"/>
                    </a:lnTo>
                    <a:lnTo>
                      <a:pt x="5378" y="604"/>
                    </a:lnTo>
                    <a:lnTo>
                      <a:pt x="5378" y="604"/>
                    </a:lnTo>
                    <a:lnTo>
                      <a:pt x="5382" y="602"/>
                    </a:lnTo>
                    <a:lnTo>
                      <a:pt x="5384" y="600"/>
                    </a:lnTo>
                    <a:lnTo>
                      <a:pt x="5384" y="596"/>
                    </a:lnTo>
                    <a:lnTo>
                      <a:pt x="5388" y="594"/>
                    </a:lnTo>
                    <a:lnTo>
                      <a:pt x="5388" y="594"/>
                    </a:lnTo>
                    <a:lnTo>
                      <a:pt x="5394" y="596"/>
                    </a:lnTo>
                    <a:lnTo>
                      <a:pt x="5396" y="596"/>
                    </a:lnTo>
                    <a:lnTo>
                      <a:pt x="5402" y="594"/>
                    </a:lnTo>
                    <a:lnTo>
                      <a:pt x="5402" y="594"/>
                    </a:lnTo>
                    <a:lnTo>
                      <a:pt x="5406" y="594"/>
                    </a:lnTo>
                    <a:lnTo>
                      <a:pt x="5404" y="596"/>
                    </a:lnTo>
                    <a:lnTo>
                      <a:pt x="5398" y="608"/>
                    </a:lnTo>
                    <a:lnTo>
                      <a:pt x="5398" y="608"/>
                    </a:lnTo>
                    <a:lnTo>
                      <a:pt x="5398" y="612"/>
                    </a:lnTo>
                    <a:lnTo>
                      <a:pt x="5398" y="614"/>
                    </a:lnTo>
                    <a:lnTo>
                      <a:pt x="5402" y="618"/>
                    </a:lnTo>
                    <a:lnTo>
                      <a:pt x="5406" y="624"/>
                    </a:lnTo>
                    <a:lnTo>
                      <a:pt x="5408" y="626"/>
                    </a:lnTo>
                    <a:lnTo>
                      <a:pt x="5408" y="626"/>
                    </a:lnTo>
                    <a:lnTo>
                      <a:pt x="5412" y="630"/>
                    </a:lnTo>
                    <a:lnTo>
                      <a:pt x="5418" y="630"/>
                    </a:lnTo>
                    <a:lnTo>
                      <a:pt x="5428" y="630"/>
                    </a:lnTo>
                    <a:lnTo>
                      <a:pt x="5436" y="628"/>
                    </a:lnTo>
                    <a:lnTo>
                      <a:pt x="5436" y="628"/>
                    </a:lnTo>
                    <a:lnTo>
                      <a:pt x="5440" y="626"/>
                    </a:lnTo>
                    <a:lnTo>
                      <a:pt x="5446" y="626"/>
                    </a:lnTo>
                    <a:lnTo>
                      <a:pt x="5460" y="630"/>
                    </a:lnTo>
                    <a:lnTo>
                      <a:pt x="5472" y="636"/>
                    </a:lnTo>
                    <a:lnTo>
                      <a:pt x="5476" y="638"/>
                    </a:lnTo>
                    <a:lnTo>
                      <a:pt x="5478" y="642"/>
                    </a:lnTo>
                    <a:lnTo>
                      <a:pt x="5478" y="642"/>
                    </a:lnTo>
                    <a:lnTo>
                      <a:pt x="5480" y="648"/>
                    </a:lnTo>
                    <a:lnTo>
                      <a:pt x="5484" y="654"/>
                    </a:lnTo>
                    <a:lnTo>
                      <a:pt x="5490" y="660"/>
                    </a:lnTo>
                    <a:lnTo>
                      <a:pt x="5498" y="666"/>
                    </a:lnTo>
                    <a:lnTo>
                      <a:pt x="5498" y="666"/>
                    </a:lnTo>
                    <a:lnTo>
                      <a:pt x="5508" y="668"/>
                    </a:lnTo>
                    <a:lnTo>
                      <a:pt x="5516" y="670"/>
                    </a:lnTo>
                    <a:lnTo>
                      <a:pt x="5522" y="672"/>
                    </a:lnTo>
                    <a:lnTo>
                      <a:pt x="5526" y="674"/>
                    </a:lnTo>
                    <a:lnTo>
                      <a:pt x="5526" y="674"/>
                    </a:lnTo>
                    <a:lnTo>
                      <a:pt x="5528" y="678"/>
                    </a:lnTo>
                    <a:lnTo>
                      <a:pt x="5530" y="682"/>
                    </a:lnTo>
                    <a:lnTo>
                      <a:pt x="5534" y="682"/>
                    </a:lnTo>
                    <a:lnTo>
                      <a:pt x="5540" y="682"/>
                    </a:lnTo>
                    <a:lnTo>
                      <a:pt x="5540" y="682"/>
                    </a:lnTo>
                    <a:lnTo>
                      <a:pt x="5544" y="682"/>
                    </a:lnTo>
                    <a:lnTo>
                      <a:pt x="5548" y="684"/>
                    </a:lnTo>
                    <a:lnTo>
                      <a:pt x="5552" y="686"/>
                    </a:lnTo>
                    <a:lnTo>
                      <a:pt x="5556" y="684"/>
                    </a:lnTo>
                    <a:lnTo>
                      <a:pt x="5556" y="684"/>
                    </a:lnTo>
                    <a:lnTo>
                      <a:pt x="5560" y="682"/>
                    </a:lnTo>
                    <a:lnTo>
                      <a:pt x="5562" y="682"/>
                    </a:lnTo>
                    <a:lnTo>
                      <a:pt x="5566" y="684"/>
                    </a:lnTo>
                    <a:lnTo>
                      <a:pt x="5572" y="680"/>
                    </a:lnTo>
                    <a:lnTo>
                      <a:pt x="5572" y="680"/>
                    </a:lnTo>
                    <a:lnTo>
                      <a:pt x="5572" y="678"/>
                    </a:lnTo>
                    <a:lnTo>
                      <a:pt x="5572" y="676"/>
                    </a:lnTo>
                    <a:lnTo>
                      <a:pt x="5566" y="672"/>
                    </a:lnTo>
                    <a:lnTo>
                      <a:pt x="5560" y="670"/>
                    </a:lnTo>
                    <a:lnTo>
                      <a:pt x="5558" y="668"/>
                    </a:lnTo>
                    <a:lnTo>
                      <a:pt x="5558" y="666"/>
                    </a:lnTo>
                    <a:lnTo>
                      <a:pt x="5558" y="666"/>
                    </a:lnTo>
                    <a:lnTo>
                      <a:pt x="5562" y="664"/>
                    </a:lnTo>
                    <a:lnTo>
                      <a:pt x="5564" y="666"/>
                    </a:lnTo>
                    <a:lnTo>
                      <a:pt x="5568" y="668"/>
                    </a:lnTo>
                    <a:lnTo>
                      <a:pt x="5572" y="670"/>
                    </a:lnTo>
                    <a:lnTo>
                      <a:pt x="5572" y="670"/>
                    </a:lnTo>
                    <a:lnTo>
                      <a:pt x="5574" y="668"/>
                    </a:lnTo>
                    <a:lnTo>
                      <a:pt x="5574" y="668"/>
                    </a:lnTo>
                    <a:lnTo>
                      <a:pt x="5574" y="662"/>
                    </a:lnTo>
                    <a:lnTo>
                      <a:pt x="5574" y="658"/>
                    </a:lnTo>
                    <a:lnTo>
                      <a:pt x="5574" y="656"/>
                    </a:lnTo>
                    <a:lnTo>
                      <a:pt x="5576" y="656"/>
                    </a:lnTo>
                    <a:lnTo>
                      <a:pt x="5576" y="656"/>
                    </a:lnTo>
                    <a:lnTo>
                      <a:pt x="5576" y="654"/>
                    </a:lnTo>
                    <a:lnTo>
                      <a:pt x="5576" y="652"/>
                    </a:lnTo>
                    <a:lnTo>
                      <a:pt x="5576" y="642"/>
                    </a:lnTo>
                    <a:lnTo>
                      <a:pt x="5574" y="634"/>
                    </a:lnTo>
                    <a:lnTo>
                      <a:pt x="5572" y="628"/>
                    </a:lnTo>
                    <a:lnTo>
                      <a:pt x="5572" y="628"/>
                    </a:lnTo>
                    <a:lnTo>
                      <a:pt x="5568" y="626"/>
                    </a:lnTo>
                    <a:lnTo>
                      <a:pt x="5570" y="624"/>
                    </a:lnTo>
                    <a:lnTo>
                      <a:pt x="5574" y="624"/>
                    </a:lnTo>
                    <a:lnTo>
                      <a:pt x="5580" y="626"/>
                    </a:lnTo>
                    <a:lnTo>
                      <a:pt x="5580" y="626"/>
                    </a:lnTo>
                    <a:close/>
                    <a:moveTo>
                      <a:pt x="1950" y="1558"/>
                    </a:moveTo>
                    <a:lnTo>
                      <a:pt x="1950" y="1558"/>
                    </a:lnTo>
                    <a:lnTo>
                      <a:pt x="1944" y="1558"/>
                    </a:lnTo>
                    <a:lnTo>
                      <a:pt x="1936" y="1562"/>
                    </a:lnTo>
                    <a:lnTo>
                      <a:pt x="1930" y="1564"/>
                    </a:lnTo>
                    <a:lnTo>
                      <a:pt x="1924" y="1564"/>
                    </a:lnTo>
                    <a:lnTo>
                      <a:pt x="1924" y="1564"/>
                    </a:lnTo>
                    <a:lnTo>
                      <a:pt x="1908" y="1558"/>
                    </a:lnTo>
                    <a:lnTo>
                      <a:pt x="1902" y="1558"/>
                    </a:lnTo>
                    <a:lnTo>
                      <a:pt x="1900" y="1560"/>
                    </a:lnTo>
                    <a:lnTo>
                      <a:pt x="1898" y="1564"/>
                    </a:lnTo>
                    <a:lnTo>
                      <a:pt x="1898" y="1564"/>
                    </a:lnTo>
                    <a:lnTo>
                      <a:pt x="1896" y="1572"/>
                    </a:lnTo>
                    <a:lnTo>
                      <a:pt x="1896" y="1580"/>
                    </a:lnTo>
                    <a:lnTo>
                      <a:pt x="1896" y="1582"/>
                    </a:lnTo>
                    <a:lnTo>
                      <a:pt x="1898" y="1584"/>
                    </a:lnTo>
                    <a:lnTo>
                      <a:pt x="1900" y="1586"/>
                    </a:lnTo>
                    <a:lnTo>
                      <a:pt x="1904" y="1586"/>
                    </a:lnTo>
                    <a:lnTo>
                      <a:pt x="1904" y="1586"/>
                    </a:lnTo>
                    <a:lnTo>
                      <a:pt x="1910" y="1586"/>
                    </a:lnTo>
                    <a:lnTo>
                      <a:pt x="1912" y="1588"/>
                    </a:lnTo>
                    <a:lnTo>
                      <a:pt x="1912" y="1590"/>
                    </a:lnTo>
                    <a:lnTo>
                      <a:pt x="1910" y="1596"/>
                    </a:lnTo>
                    <a:lnTo>
                      <a:pt x="1906" y="1602"/>
                    </a:lnTo>
                    <a:lnTo>
                      <a:pt x="1906" y="1602"/>
                    </a:lnTo>
                    <a:lnTo>
                      <a:pt x="1904" y="1606"/>
                    </a:lnTo>
                    <a:lnTo>
                      <a:pt x="1904" y="1606"/>
                    </a:lnTo>
                    <a:lnTo>
                      <a:pt x="1910" y="1606"/>
                    </a:lnTo>
                    <a:lnTo>
                      <a:pt x="1916" y="1606"/>
                    </a:lnTo>
                    <a:lnTo>
                      <a:pt x="1920" y="1608"/>
                    </a:lnTo>
                    <a:lnTo>
                      <a:pt x="1920" y="1610"/>
                    </a:lnTo>
                    <a:lnTo>
                      <a:pt x="1920" y="1610"/>
                    </a:lnTo>
                    <a:lnTo>
                      <a:pt x="1922" y="1614"/>
                    </a:lnTo>
                    <a:lnTo>
                      <a:pt x="1926" y="1618"/>
                    </a:lnTo>
                    <a:lnTo>
                      <a:pt x="1928" y="1624"/>
                    </a:lnTo>
                    <a:lnTo>
                      <a:pt x="1926" y="1632"/>
                    </a:lnTo>
                    <a:lnTo>
                      <a:pt x="1926" y="1632"/>
                    </a:lnTo>
                    <a:lnTo>
                      <a:pt x="1926" y="1644"/>
                    </a:lnTo>
                    <a:lnTo>
                      <a:pt x="1926" y="1660"/>
                    </a:lnTo>
                    <a:lnTo>
                      <a:pt x="1926" y="1674"/>
                    </a:lnTo>
                    <a:lnTo>
                      <a:pt x="1926" y="1682"/>
                    </a:lnTo>
                    <a:lnTo>
                      <a:pt x="1926" y="1682"/>
                    </a:lnTo>
                    <a:lnTo>
                      <a:pt x="1922" y="1684"/>
                    </a:lnTo>
                    <a:lnTo>
                      <a:pt x="1918" y="1686"/>
                    </a:lnTo>
                    <a:lnTo>
                      <a:pt x="1904" y="1690"/>
                    </a:lnTo>
                    <a:lnTo>
                      <a:pt x="1886" y="1694"/>
                    </a:lnTo>
                    <a:lnTo>
                      <a:pt x="1866" y="1694"/>
                    </a:lnTo>
                    <a:lnTo>
                      <a:pt x="1866" y="1694"/>
                    </a:lnTo>
                    <a:lnTo>
                      <a:pt x="1858" y="1694"/>
                    </a:lnTo>
                    <a:lnTo>
                      <a:pt x="1852" y="1690"/>
                    </a:lnTo>
                    <a:lnTo>
                      <a:pt x="1842" y="1680"/>
                    </a:lnTo>
                    <a:lnTo>
                      <a:pt x="1838" y="1674"/>
                    </a:lnTo>
                    <a:lnTo>
                      <a:pt x="1832" y="1670"/>
                    </a:lnTo>
                    <a:lnTo>
                      <a:pt x="1826" y="1666"/>
                    </a:lnTo>
                    <a:lnTo>
                      <a:pt x="1816" y="1664"/>
                    </a:lnTo>
                    <a:lnTo>
                      <a:pt x="1816" y="1664"/>
                    </a:lnTo>
                    <a:lnTo>
                      <a:pt x="1808" y="1664"/>
                    </a:lnTo>
                    <a:lnTo>
                      <a:pt x="1800" y="1660"/>
                    </a:lnTo>
                    <a:lnTo>
                      <a:pt x="1794" y="1654"/>
                    </a:lnTo>
                    <a:lnTo>
                      <a:pt x="1788" y="1648"/>
                    </a:lnTo>
                    <a:lnTo>
                      <a:pt x="1784" y="1640"/>
                    </a:lnTo>
                    <a:lnTo>
                      <a:pt x="1784" y="1632"/>
                    </a:lnTo>
                    <a:lnTo>
                      <a:pt x="1784" y="1624"/>
                    </a:lnTo>
                    <a:lnTo>
                      <a:pt x="1788" y="1616"/>
                    </a:lnTo>
                    <a:lnTo>
                      <a:pt x="1788" y="1616"/>
                    </a:lnTo>
                    <a:lnTo>
                      <a:pt x="1798" y="1602"/>
                    </a:lnTo>
                    <a:lnTo>
                      <a:pt x="1804" y="1586"/>
                    </a:lnTo>
                    <a:lnTo>
                      <a:pt x="1808" y="1572"/>
                    </a:lnTo>
                    <a:lnTo>
                      <a:pt x="1806" y="1564"/>
                    </a:lnTo>
                    <a:lnTo>
                      <a:pt x="1804" y="1558"/>
                    </a:lnTo>
                    <a:lnTo>
                      <a:pt x="1804" y="1558"/>
                    </a:lnTo>
                    <a:lnTo>
                      <a:pt x="1792" y="1542"/>
                    </a:lnTo>
                    <a:lnTo>
                      <a:pt x="1774" y="1518"/>
                    </a:lnTo>
                    <a:lnTo>
                      <a:pt x="1756" y="1496"/>
                    </a:lnTo>
                    <a:lnTo>
                      <a:pt x="1750" y="1486"/>
                    </a:lnTo>
                    <a:lnTo>
                      <a:pt x="1750" y="1480"/>
                    </a:lnTo>
                    <a:lnTo>
                      <a:pt x="1750" y="1480"/>
                    </a:lnTo>
                    <a:lnTo>
                      <a:pt x="1750" y="1470"/>
                    </a:lnTo>
                    <a:lnTo>
                      <a:pt x="1750" y="1462"/>
                    </a:lnTo>
                    <a:lnTo>
                      <a:pt x="1748" y="1452"/>
                    </a:lnTo>
                    <a:lnTo>
                      <a:pt x="1738" y="1442"/>
                    </a:lnTo>
                    <a:lnTo>
                      <a:pt x="1738" y="1442"/>
                    </a:lnTo>
                    <a:lnTo>
                      <a:pt x="1734" y="1438"/>
                    </a:lnTo>
                    <a:lnTo>
                      <a:pt x="1732" y="1432"/>
                    </a:lnTo>
                    <a:lnTo>
                      <a:pt x="1732" y="1428"/>
                    </a:lnTo>
                    <a:lnTo>
                      <a:pt x="1734" y="1424"/>
                    </a:lnTo>
                    <a:lnTo>
                      <a:pt x="1742" y="1414"/>
                    </a:lnTo>
                    <a:lnTo>
                      <a:pt x="1752" y="1402"/>
                    </a:lnTo>
                    <a:lnTo>
                      <a:pt x="1752" y="1402"/>
                    </a:lnTo>
                    <a:lnTo>
                      <a:pt x="1758" y="1398"/>
                    </a:lnTo>
                    <a:lnTo>
                      <a:pt x="1764" y="1394"/>
                    </a:lnTo>
                    <a:lnTo>
                      <a:pt x="1778" y="1386"/>
                    </a:lnTo>
                    <a:lnTo>
                      <a:pt x="1794" y="1378"/>
                    </a:lnTo>
                    <a:lnTo>
                      <a:pt x="1806" y="1370"/>
                    </a:lnTo>
                    <a:lnTo>
                      <a:pt x="1806" y="1370"/>
                    </a:lnTo>
                    <a:lnTo>
                      <a:pt x="1818" y="1362"/>
                    </a:lnTo>
                    <a:lnTo>
                      <a:pt x="1832" y="1354"/>
                    </a:lnTo>
                    <a:lnTo>
                      <a:pt x="1848" y="1350"/>
                    </a:lnTo>
                    <a:lnTo>
                      <a:pt x="1856" y="1350"/>
                    </a:lnTo>
                    <a:lnTo>
                      <a:pt x="1862" y="1352"/>
                    </a:lnTo>
                    <a:lnTo>
                      <a:pt x="1862" y="1352"/>
                    </a:lnTo>
                    <a:lnTo>
                      <a:pt x="1876" y="1354"/>
                    </a:lnTo>
                    <a:lnTo>
                      <a:pt x="1888" y="1352"/>
                    </a:lnTo>
                    <a:lnTo>
                      <a:pt x="1898" y="1354"/>
                    </a:lnTo>
                    <a:lnTo>
                      <a:pt x="1902" y="1356"/>
                    </a:lnTo>
                    <a:lnTo>
                      <a:pt x="1904" y="1360"/>
                    </a:lnTo>
                    <a:lnTo>
                      <a:pt x="1904" y="1360"/>
                    </a:lnTo>
                    <a:lnTo>
                      <a:pt x="1906" y="1364"/>
                    </a:lnTo>
                    <a:lnTo>
                      <a:pt x="1908" y="1370"/>
                    </a:lnTo>
                    <a:lnTo>
                      <a:pt x="1908" y="1380"/>
                    </a:lnTo>
                    <a:lnTo>
                      <a:pt x="1908" y="1392"/>
                    </a:lnTo>
                    <a:lnTo>
                      <a:pt x="1908" y="1400"/>
                    </a:lnTo>
                    <a:lnTo>
                      <a:pt x="1908" y="1400"/>
                    </a:lnTo>
                    <a:lnTo>
                      <a:pt x="1908" y="1402"/>
                    </a:lnTo>
                    <a:lnTo>
                      <a:pt x="1906" y="1404"/>
                    </a:lnTo>
                    <a:lnTo>
                      <a:pt x="1900" y="1406"/>
                    </a:lnTo>
                    <a:lnTo>
                      <a:pt x="1892" y="1408"/>
                    </a:lnTo>
                    <a:lnTo>
                      <a:pt x="1882" y="1406"/>
                    </a:lnTo>
                    <a:lnTo>
                      <a:pt x="1882" y="1406"/>
                    </a:lnTo>
                    <a:lnTo>
                      <a:pt x="1870" y="1408"/>
                    </a:lnTo>
                    <a:lnTo>
                      <a:pt x="1858" y="1410"/>
                    </a:lnTo>
                    <a:lnTo>
                      <a:pt x="1850" y="1414"/>
                    </a:lnTo>
                    <a:lnTo>
                      <a:pt x="1848" y="1416"/>
                    </a:lnTo>
                    <a:lnTo>
                      <a:pt x="1848" y="1420"/>
                    </a:lnTo>
                    <a:lnTo>
                      <a:pt x="1848" y="1420"/>
                    </a:lnTo>
                    <a:lnTo>
                      <a:pt x="1850" y="1426"/>
                    </a:lnTo>
                    <a:lnTo>
                      <a:pt x="1852" y="1432"/>
                    </a:lnTo>
                    <a:lnTo>
                      <a:pt x="1852" y="1436"/>
                    </a:lnTo>
                    <a:lnTo>
                      <a:pt x="1852" y="1436"/>
                    </a:lnTo>
                    <a:lnTo>
                      <a:pt x="1848" y="1436"/>
                    </a:lnTo>
                    <a:lnTo>
                      <a:pt x="1844" y="1434"/>
                    </a:lnTo>
                    <a:lnTo>
                      <a:pt x="1844" y="1434"/>
                    </a:lnTo>
                    <a:lnTo>
                      <a:pt x="1838" y="1432"/>
                    </a:lnTo>
                    <a:lnTo>
                      <a:pt x="1834" y="1432"/>
                    </a:lnTo>
                    <a:lnTo>
                      <a:pt x="1830" y="1434"/>
                    </a:lnTo>
                    <a:lnTo>
                      <a:pt x="1828" y="1436"/>
                    </a:lnTo>
                    <a:lnTo>
                      <a:pt x="1826" y="1440"/>
                    </a:lnTo>
                    <a:lnTo>
                      <a:pt x="1828" y="1442"/>
                    </a:lnTo>
                    <a:lnTo>
                      <a:pt x="1830" y="1444"/>
                    </a:lnTo>
                    <a:lnTo>
                      <a:pt x="1830" y="1444"/>
                    </a:lnTo>
                    <a:lnTo>
                      <a:pt x="1836" y="1444"/>
                    </a:lnTo>
                    <a:lnTo>
                      <a:pt x="1844" y="1450"/>
                    </a:lnTo>
                    <a:lnTo>
                      <a:pt x="1848" y="1456"/>
                    </a:lnTo>
                    <a:lnTo>
                      <a:pt x="1850" y="1460"/>
                    </a:lnTo>
                    <a:lnTo>
                      <a:pt x="1850" y="1460"/>
                    </a:lnTo>
                    <a:lnTo>
                      <a:pt x="1852" y="1476"/>
                    </a:lnTo>
                    <a:lnTo>
                      <a:pt x="1854" y="1480"/>
                    </a:lnTo>
                    <a:lnTo>
                      <a:pt x="1856" y="1482"/>
                    </a:lnTo>
                    <a:lnTo>
                      <a:pt x="1860" y="1482"/>
                    </a:lnTo>
                    <a:lnTo>
                      <a:pt x="1860" y="1482"/>
                    </a:lnTo>
                    <a:lnTo>
                      <a:pt x="1862" y="1482"/>
                    </a:lnTo>
                    <a:lnTo>
                      <a:pt x="1864" y="1482"/>
                    </a:lnTo>
                    <a:lnTo>
                      <a:pt x="1868" y="1486"/>
                    </a:lnTo>
                    <a:lnTo>
                      <a:pt x="1872" y="1492"/>
                    </a:lnTo>
                    <a:lnTo>
                      <a:pt x="1876" y="1492"/>
                    </a:lnTo>
                    <a:lnTo>
                      <a:pt x="1878" y="1494"/>
                    </a:lnTo>
                    <a:lnTo>
                      <a:pt x="1878" y="1494"/>
                    </a:lnTo>
                    <a:lnTo>
                      <a:pt x="1886" y="1494"/>
                    </a:lnTo>
                    <a:lnTo>
                      <a:pt x="1892" y="1496"/>
                    </a:lnTo>
                    <a:lnTo>
                      <a:pt x="1894" y="1498"/>
                    </a:lnTo>
                    <a:lnTo>
                      <a:pt x="1896" y="1500"/>
                    </a:lnTo>
                    <a:lnTo>
                      <a:pt x="1894" y="1504"/>
                    </a:lnTo>
                    <a:lnTo>
                      <a:pt x="1892" y="1506"/>
                    </a:lnTo>
                    <a:lnTo>
                      <a:pt x="1892" y="1506"/>
                    </a:lnTo>
                    <a:lnTo>
                      <a:pt x="1890" y="1512"/>
                    </a:lnTo>
                    <a:lnTo>
                      <a:pt x="1888" y="1518"/>
                    </a:lnTo>
                    <a:lnTo>
                      <a:pt x="1892" y="1530"/>
                    </a:lnTo>
                    <a:lnTo>
                      <a:pt x="1896" y="1538"/>
                    </a:lnTo>
                    <a:lnTo>
                      <a:pt x="1898" y="1540"/>
                    </a:lnTo>
                    <a:lnTo>
                      <a:pt x="1900" y="1540"/>
                    </a:lnTo>
                    <a:lnTo>
                      <a:pt x="1900" y="1540"/>
                    </a:lnTo>
                    <a:lnTo>
                      <a:pt x="1902" y="1534"/>
                    </a:lnTo>
                    <a:lnTo>
                      <a:pt x="1902" y="1526"/>
                    </a:lnTo>
                    <a:lnTo>
                      <a:pt x="1904" y="1522"/>
                    </a:lnTo>
                    <a:lnTo>
                      <a:pt x="1906" y="1518"/>
                    </a:lnTo>
                    <a:lnTo>
                      <a:pt x="1910" y="1516"/>
                    </a:lnTo>
                    <a:lnTo>
                      <a:pt x="1916" y="1516"/>
                    </a:lnTo>
                    <a:lnTo>
                      <a:pt x="1916" y="1516"/>
                    </a:lnTo>
                    <a:lnTo>
                      <a:pt x="1922" y="1518"/>
                    </a:lnTo>
                    <a:lnTo>
                      <a:pt x="1926" y="1522"/>
                    </a:lnTo>
                    <a:lnTo>
                      <a:pt x="1930" y="1524"/>
                    </a:lnTo>
                    <a:lnTo>
                      <a:pt x="1930" y="1530"/>
                    </a:lnTo>
                    <a:lnTo>
                      <a:pt x="1932" y="1538"/>
                    </a:lnTo>
                    <a:lnTo>
                      <a:pt x="1934" y="1540"/>
                    </a:lnTo>
                    <a:lnTo>
                      <a:pt x="1938" y="1542"/>
                    </a:lnTo>
                    <a:lnTo>
                      <a:pt x="1938" y="1542"/>
                    </a:lnTo>
                    <a:lnTo>
                      <a:pt x="1946" y="1544"/>
                    </a:lnTo>
                    <a:lnTo>
                      <a:pt x="1952" y="1550"/>
                    </a:lnTo>
                    <a:lnTo>
                      <a:pt x="1954" y="1556"/>
                    </a:lnTo>
                    <a:lnTo>
                      <a:pt x="1954" y="1558"/>
                    </a:lnTo>
                    <a:lnTo>
                      <a:pt x="1950" y="1558"/>
                    </a:lnTo>
                    <a:lnTo>
                      <a:pt x="1950" y="1558"/>
                    </a:lnTo>
                    <a:close/>
                    <a:moveTo>
                      <a:pt x="2108" y="1444"/>
                    </a:moveTo>
                    <a:lnTo>
                      <a:pt x="2108" y="1444"/>
                    </a:lnTo>
                    <a:lnTo>
                      <a:pt x="2102" y="1450"/>
                    </a:lnTo>
                    <a:lnTo>
                      <a:pt x="2094" y="1452"/>
                    </a:lnTo>
                    <a:lnTo>
                      <a:pt x="2088" y="1454"/>
                    </a:lnTo>
                    <a:lnTo>
                      <a:pt x="2082" y="1454"/>
                    </a:lnTo>
                    <a:lnTo>
                      <a:pt x="2078" y="1452"/>
                    </a:lnTo>
                    <a:lnTo>
                      <a:pt x="2076" y="1450"/>
                    </a:lnTo>
                    <a:lnTo>
                      <a:pt x="2074" y="1446"/>
                    </a:lnTo>
                    <a:lnTo>
                      <a:pt x="2076" y="1440"/>
                    </a:lnTo>
                    <a:lnTo>
                      <a:pt x="2076" y="1440"/>
                    </a:lnTo>
                    <a:lnTo>
                      <a:pt x="2080" y="1426"/>
                    </a:lnTo>
                    <a:lnTo>
                      <a:pt x="2080" y="1414"/>
                    </a:lnTo>
                    <a:lnTo>
                      <a:pt x="2078" y="1404"/>
                    </a:lnTo>
                    <a:lnTo>
                      <a:pt x="2076" y="1402"/>
                    </a:lnTo>
                    <a:lnTo>
                      <a:pt x="2072" y="1400"/>
                    </a:lnTo>
                    <a:lnTo>
                      <a:pt x="2072" y="1400"/>
                    </a:lnTo>
                    <a:lnTo>
                      <a:pt x="2070" y="1402"/>
                    </a:lnTo>
                    <a:lnTo>
                      <a:pt x="2068" y="1406"/>
                    </a:lnTo>
                    <a:lnTo>
                      <a:pt x="2066" y="1420"/>
                    </a:lnTo>
                    <a:lnTo>
                      <a:pt x="2064" y="1432"/>
                    </a:lnTo>
                    <a:lnTo>
                      <a:pt x="2064" y="1438"/>
                    </a:lnTo>
                    <a:lnTo>
                      <a:pt x="2062" y="1440"/>
                    </a:lnTo>
                    <a:lnTo>
                      <a:pt x="2062" y="1440"/>
                    </a:lnTo>
                    <a:lnTo>
                      <a:pt x="2058" y="1440"/>
                    </a:lnTo>
                    <a:lnTo>
                      <a:pt x="2056" y="1436"/>
                    </a:lnTo>
                    <a:lnTo>
                      <a:pt x="2054" y="1422"/>
                    </a:lnTo>
                    <a:lnTo>
                      <a:pt x="2054" y="1406"/>
                    </a:lnTo>
                    <a:lnTo>
                      <a:pt x="2056" y="1400"/>
                    </a:lnTo>
                    <a:lnTo>
                      <a:pt x="2060" y="1394"/>
                    </a:lnTo>
                    <a:lnTo>
                      <a:pt x="2060" y="1394"/>
                    </a:lnTo>
                    <a:lnTo>
                      <a:pt x="2062" y="1390"/>
                    </a:lnTo>
                    <a:lnTo>
                      <a:pt x="2066" y="1388"/>
                    </a:lnTo>
                    <a:lnTo>
                      <a:pt x="2070" y="1388"/>
                    </a:lnTo>
                    <a:lnTo>
                      <a:pt x="2074" y="1388"/>
                    </a:lnTo>
                    <a:lnTo>
                      <a:pt x="2080" y="1390"/>
                    </a:lnTo>
                    <a:lnTo>
                      <a:pt x="2084" y="1394"/>
                    </a:lnTo>
                    <a:lnTo>
                      <a:pt x="2084" y="1394"/>
                    </a:lnTo>
                    <a:lnTo>
                      <a:pt x="2086" y="1394"/>
                    </a:lnTo>
                    <a:lnTo>
                      <a:pt x="2086" y="1394"/>
                    </a:lnTo>
                    <a:lnTo>
                      <a:pt x="2088" y="1388"/>
                    </a:lnTo>
                    <a:lnTo>
                      <a:pt x="2090" y="1384"/>
                    </a:lnTo>
                    <a:lnTo>
                      <a:pt x="2092" y="1382"/>
                    </a:lnTo>
                    <a:lnTo>
                      <a:pt x="2096" y="1382"/>
                    </a:lnTo>
                    <a:lnTo>
                      <a:pt x="2096" y="1382"/>
                    </a:lnTo>
                    <a:lnTo>
                      <a:pt x="2098" y="1382"/>
                    </a:lnTo>
                    <a:lnTo>
                      <a:pt x="2100" y="1384"/>
                    </a:lnTo>
                    <a:lnTo>
                      <a:pt x="2100" y="1390"/>
                    </a:lnTo>
                    <a:lnTo>
                      <a:pt x="2100" y="1394"/>
                    </a:lnTo>
                    <a:lnTo>
                      <a:pt x="2100" y="1396"/>
                    </a:lnTo>
                    <a:lnTo>
                      <a:pt x="2102" y="1398"/>
                    </a:lnTo>
                    <a:lnTo>
                      <a:pt x="2102" y="1398"/>
                    </a:lnTo>
                    <a:lnTo>
                      <a:pt x="2106" y="1398"/>
                    </a:lnTo>
                    <a:lnTo>
                      <a:pt x="2110" y="1402"/>
                    </a:lnTo>
                    <a:lnTo>
                      <a:pt x="2112" y="1408"/>
                    </a:lnTo>
                    <a:lnTo>
                      <a:pt x="2116" y="1416"/>
                    </a:lnTo>
                    <a:lnTo>
                      <a:pt x="2118" y="1424"/>
                    </a:lnTo>
                    <a:lnTo>
                      <a:pt x="2118" y="1432"/>
                    </a:lnTo>
                    <a:lnTo>
                      <a:pt x="2114" y="1438"/>
                    </a:lnTo>
                    <a:lnTo>
                      <a:pt x="2108" y="1444"/>
                    </a:lnTo>
                    <a:lnTo>
                      <a:pt x="2108" y="1444"/>
                    </a:lnTo>
                    <a:close/>
                    <a:moveTo>
                      <a:pt x="2138" y="1376"/>
                    </a:moveTo>
                    <a:lnTo>
                      <a:pt x="2138" y="1376"/>
                    </a:lnTo>
                    <a:lnTo>
                      <a:pt x="2136" y="1378"/>
                    </a:lnTo>
                    <a:lnTo>
                      <a:pt x="2130" y="1378"/>
                    </a:lnTo>
                    <a:lnTo>
                      <a:pt x="2118" y="1374"/>
                    </a:lnTo>
                    <a:lnTo>
                      <a:pt x="2106" y="1370"/>
                    </a:lnTo>
                    <a:lnTo>
                      <a:pt x="2102" y="1368"/>
                    </a:lnTo>
                    <a:lnTo>
                      <a:pt x="2100" y="1366"/>
                    </a:lnTo>
                    <a:lnTo>
                      <a:pt x="2100" y="1366"/>
                    </a:lnTo>
                    <a:lnTo>
                      <a:pt x="2102" y="1364"/>
                    </a:lnTo>
                    <a:lnTo>
                      <a:pt x="2106" y="1364"/>
                    </a:lnTo>
                    <a:lnTo>
                      <a:pt x="2120" y="1364"/>
                    </a:lnTo>
                    <a:lnTo>
                      <a:pt x="2134" y="1370"/>
                    </a:lnTo>
                    <a:lnTo>
                      <a:pt x="2138" y="1372"/>
                    </a:lnTo>
                    <a:lnTo>
                      <a:pt x="2138" y="1376"/>
                    </a:lnTo>
                    <a:lnTo>
                      <a:pt x="2138" y="1376"/>
                    </a:lnTo>
                    <a:close/>
                    <a:moveTo>
                      <a:pt x="2596" y="1374"/>
                    </a:moveTo>
                    <a:lnTo>
                      <a:pt x="2596" y="1374"/>
                    </a:lnTo>
                    <a:lnTo>
                      <a:pt x="2574" y="1372"/>
                    </a:lnTo>
                    <a:lnTo>
                      <a:pt x="2548" y="1370"/>
                    </a:lnTo>
                    <a:lnTo>
                      <a:pt x="2534" y="1370"/>
                    </a:lnTo>
                    <a:lnTo>
                      <a:pt x="2522" y="1372"/>
                    </a:lnTo>
                    <a:lnTo>
                      <a:pt x="2512" y="1376"/>
                    </a:lnTo>
                    <a:lnTo>
                      <a:pt x="2502" y="1384"/>
                    </a:lnTo>
                    <a:lnTo>
                      <a:pt x="2502" y="1384"/>
                    </a:lnTo>
                    <a:lnTo>
                      <a:pt x="2496" y="1392"/>
                    </a:lnTo>
                    <a:lnTo>
                      <a:pt x="2494" y="1398"/>
                    </a:lnTo>
                    <a:lnTo>
                      <a:pt x="2492" y="1404"/>
                    </a:lnTo>
                    <a:lnTo>
                      <a:pt x="2492" y="1408"/>
                    </a:lnTo>
                    <a:lnTo>
                      <a:pt x="2492" y="1416"/>
                    </a:lnTo>
                    <a:lnTo>
                      <a:pt x="2490" y="1418"/>
                    </a:lnTo>
                    <a:lnTo>
                      <a:pt x="2488" y="1418"/>
                    </a:lnTo>
                    <a:lnTo>
                      <a:pt x="2488" y="1418"/>
                    </a:lnTo>
                    <a:lnTo>
                      <a:pt x="2484" y="1418"/>
                    </a:lnTo>
                    <a:lnTo>
                      <a:pt x="2482" y="1414"/>
                    </a:lnTo>
                    <a:lnTo>
                      <a:pt x="2478" y="1400"/>
                    </a:lnTo>
                    <a:lnTo>
                      <a:pt x="2480" y="1386"/>
                    </a:lnTo>
                    <a:lnTo>
                      <a:pt x="2482" y="1380"/>
                    </a:lnTo>
                    <a:lnTo>
                      <a:pt x="2484" y="1374"/>
                    </a:lnTo>
                    <a:lnTo>
                      <a:pt x="2484" y="1374"/>
                    </a:lnTo>
                    <a:lnTo>
                      <a:pt x="2490" y="1370"/>
                    </a:lnTo>
                    <a:lnTo>
                      <a:pt x="2498" y="1366"/>
                    </a:lnTo>
                    <a:lnTo>
                      <a:pt x="2516" y="1362"/>
                    </a:lnTo>
                    <a:lnTo>
                      <a:pt x="2536" y="1362"/>
                    </a:lnTo>
                    <a:lnTo>
                      <a:pt x="2556" y="1364"/>
                    </a:lnTo>
                    <a:lnTo>
                      <a:pt x="2556" y="1364"/>
                    </a:lnTo>
                    <a:lnTo>
                      <a:pt x="2564" y="1364"/>
                    </a:lnTo>
                    <a:lnTo>
                      <a:pt x="2574" y="1366"/>
                    </a:lnTo>
                    <a:lnTo>
                      <a:pt x="2596" y="1364"/>
                    </a:lnTo>
                    <a:lnTo>
                      <a:pt x="2614" y="1360"/>
                    </a:lnTo>
                    <a:lnTo>
                      <a:pt x="2624" y="1360"/>
                    </a:lnTo>
                    <a:lnTo>
                      <a:pt x="2624" y="1360"/>
                    </a:lnTo>
                    <a:lnTo>
                      <a:pt x="2624" y="1362"/>
                    </a:lnTo>
                    <a:lnTo>
                      <a:pt x="2624" y="1362"/>
                    </a:lnTo>
                    <a:lnTo>
                      <a:pt x="2620" y="1368"/>
                    </a:lnTo>
                    <a:lnTo>
                      <a:pt x="2610" y="1372"/>
                    </a:lnTo>
                    <a:lnTo>
                      <a:pt x="2596" y="1374"/>
                    </a:lnTo>
                    <a:lnTo>
                      <a:pt x="2596" y="1374"/>
                    </a:lnTo>
                    <a:close/>
                    <a:moveTo>
                      <a:pt x="3394" y="1130"/>
                    </a:moveTo>
                    <a:lnTo>
                      <a:pt x="3394" y="1130"/>
                    </a:lnTo>
                    <a:lnTo>
                      <a:pt x="3386" y="1138"/>
                    </a:lnTo>
                    <a:lnTo>
                      <a:pt x="3374" y="1144"/>
                    </a:lnTo>
                    <a:lnTo>
                      <a:pt x="3352" y="1152"/>
                    </a:lnTo>
                    <a:lnTo>
                      <a:pt x="3334" y="1162"/>
                    </a:lnTo>
                    <a:lnTo>
                      <a:pt x="3328" y="1166"/>
                    </a:lnTo>
                    <a:lnTo>
                      <a:pt x="3326" y="1172"/>
                    </a:lnTo>
                    <a:lnTo>
                      <a:pt x="3326" y="1172"/>
                    </a:lnTo>
                    <a:lnTo>
                      <a:pt x="3324" y="1178"/>
                    </a:lnTo>
                    <a:lnTo>
                      <a:pt x="3318" y="1184"/>
                    </a:lnTo>
                    <a:lnTo>
                      <a:pt x="3308" y="1188"/>
                    </a:lnTo>
                    <a:lnTo>
                      <a:pt x="3298" y="1190"/>
                    </a:lnTo>
                    <a:lnTo>
                      <a:pt x="3276" y="1194"/>
                    </a:lnTo>
                    <a:lnTo>
                      <a:pt x="3270" y="1192"/>
                    </a:lnTo>
                    <a:lnTo>
                      <a:pt x="3266" y="1190"/>
                    </a:lnTo>
                    <a:lnTo>
                      <a:pt x="3266" y="1190"/>
                    </a:lnTo>
                    <a:lnTo>
                      <a:pt x="3266" y="1188"/>
                    </a:lnTo>
                    <a:lnTo>
                      <a:pt x="3270" y="1186"/>
                    </a:lnTo>
                    <a:lnTo>
                      <a:pt x="3286" y="1180"/>
                    </a:lnTo>
                    <a:lnTo>
                      <a:pt x="3296" y="1178"/>
                    </a:lnTo>
                    <a:lnTo>
                      <a:pt x="3304" y="1172"/>
                    </a:lnTo>
                    <a:lnTo>
                      <a:pt x="3312" y="1166"/>
                    </a:lnTo>
                    <a:lnTo>
                      <a:pt x="3318" y="1158"/>
                    </a:lnTo>
                    <a:lnTo>
                      <a:pt x="3318" y="1158"/>
                    </a:lnTo>
                    <a:lnTo>
                      <a:pt x="3322" y="1150"/>
                    </a:lnTo>
                    <a:lnTo>
                      <a:pt x="3330" y="1142"/>
                    </a:lnTo>
                    <a:lnTo>
                      <a:pt x="3350" y="1126"/>
                    </a:lnTo>
                    <a:lnTo>
                      <a:pt x="3372" y="1110"/>
                    </a:lnTo>
                    <a:lnTo>
                      <a:pt x="3382" y="1100"/>
                    </a:lnTo>
                    <a:lnTo>
                      <a:pt x="3390" y="1090"/>
                    </a:lnTo>
                    <a:lnTo>
                      <a:pt x="3390" y="1090"/>
                    </a:lnTo>
                    <a:lnTo>
                      <a:pt x="3400" y="1070"/>
                    </a:lnTo>
                    <a:lnTo>
                      <a:pt x="3410" y="1052"/>
                    </a:lnTo>
                    <a:lnTo>
                      <a:pt x="3418" y="1038"/>
                    </a:lnTo>
                    <a:lnTo>
                      <a:pt x="3422" y="1034"/>
                    </a:lnTo>
                    <a:lnTo>
                      <a:pt x="3424" y="1034"/>
                    </a:lnTo>
                    <a:lnTo>
                      <a:pt x="3424" y="1034"/>
                    </a:lnTo>
                    <a:lnTo>
                      <a:pt x="3426" y="1034"/>
                    </a:lnTo>
                    <a:lnTo>
                      <a:pt x="3428" y="1038"/>
                    </a:lnTo>
                    <a:lnTo>
                      <a:pt x="3428" y="1046"/>
                    </a:lnTo>
                    <a:lnTo>
                      <a:pt x="3426" y="1060"/>
                    </a:lnTo>
                    <a:lnTo>
                      <a:pt x="3422" y="1076"/>
                    </a:lnTo>
                    <a:lnTo>
                      <a:pt x="3416" y="1092"/>
                    </a:lnTo>
                    <a:lnTo>
                      <a:pt x="3410" y="1106"/>
                    </a:lnTo>
                    <a:lnTo>
                      <a:pt x="3402" y="1120"/>
                    </a:lnTo>
                    <a:lnTo>
                      <a:pt x="3394" y="1130"/>
                    </a:lnTo>
                    <a:lnTo>
                      <a:pt x="3394" y="113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6" name="Google Shape;10529;p178">
                <a:extLst>
                  <a:ext uri="{FF2B5EF4-FFF2-40B4-BE49-F238E27FC236}">
                    <a16:creationId xmlns:a16="http://schemas.microsoft.com/office/drawing/2014/main" id="{B5BDD78A-2E66-5340-AC87-C61A8D88A823}"/>
                  </a:ext>
                </a:extLst>
              </p:cNvPr>
              <p:cNvSpPr/>
              <p:nvPr/>
            </p:nvSpPr>
            <p:spPr>
              <a:xfrm>
                <a:off x="14766925" y="7705725"/>
                <a:ext cx="244475" cy="342900"/>
              </a:xfrm>
              <a:custGeom>
                <a:avLst/>
                <a:gdLst/>
                <a:ahLst/>
                <a:cxnLst/>
                <a:rect l="l" t="t" r="r" b="b"/>
                <a:pathLst>
                  <a:path w="154" h="216" extrusionOk="0">
                    <a:moveTo>
                      <a:pt x="126" y="100"/>
                    </a:moveTo>
                    <a:lnTo>
                      <a:pt x="126" y="100"/>
                    </a:lnTo>
                    <a:lnTo>
                      <a:pt x="124" y="102"/>
                    </a:lnTo>
                    <a:lnTo>
                      <a:pt x="122" y="102"/>
                    </a:lnTo>
                    <a:lnTo>
                      <a:pt x="114" y="102"/>
                    </a:lnTo>
                    <a:lnTo>
                      <a:pt x="108" y="98"/>
                    </a:lnTo>
                    <a:lnTo>
                      <a:pt x="100" y="96"/>
                    </a:lnTo>
                    <a:lnTo>
                      <a:pt x="100" y="96"/>
                    </a:lnTo>
                    <a:lnTo>
                      <a:pt x="92" y="96"/>
                    </a:lnTo>
                    <a:lnTo>
                      <a:pt x="88" y="92"/>
                    </a:lnTo>
                    <a:lnTo>
                      <a:pt x="84" y="88"/>
                    </a:lnTo>
                    <a:lnTo>
                      <a:pt x="84" y="80"/>
                    </a:lnTo>
                    <a:lnTo>
                      <a:pt x="84" y="80"/>
                    </a:lnTo>
                    <a:lnTo>
                      <a:pt x="82" y="74"/>
                    </a:lnTo>
                    <a:lnTo>
                      <a:pt x="80" y="66"/>
                    </a:lnTo>
                    <a:lnTo>
                      <a:pt x="78" y="60"/>
                    </a:lnTo>
                    <a:lnTo>
                      <a:pt x="74" y="60"/>
                    </a:lnTo>
                    <a:lnTo>
                      <a:pt x="72" y="58"/>
                    </a:lnTo>
                    <a:lnTo>
                      <a:pt x="72" y="58"/>
                    </a:lnTo>
                    <a:lnTo>
                      <a:pt x="68" y="60"/>
                    </a:lnTo>
                    <a:lnTo>
                      <a:pt x="68" y="60"/>
                    </a:lnTo>
                    <a:lnTo>
                      <a:pt x="68" y="64"/>
                    </a:lnTo>
                    <a:lnTo>
                      <a:pt x="70" y="70"/>
                    </a:lnTo>
                    <a:lnTo>
                      <a:pt x="72" y="72"/>
                    </a:lnTo>
                    <a:lnTo>
                      <a:pt x="70" y="74"/>
                    </a:lnTo>
                    <a:lnTo>
                      <a:pt x="70" y="74"/>
                    </a:lnTo>
                    <a:lnTo>
                      <a:pt x="68" y="76"/>
                    </a:lnTo>
                    <a:lnTo>
                      <a:pt x="66" y="74"/>
                    </a:lnTo>
                    <a:lnTo>
                      <a:pt x="62" y="70"/>
                    </a:lnTo>
                    <a:lnTo>
                      <a:pt x="60" y="68"/>
                    </a:lnTo>
                    <a:lnTo>
                      <a:pt x="60" y="68"/>
                    </a:lnTo>
                    <a:lnTo>
                      <a:pt x="56" y="68"/>
                    </a:lnTo>
                    <a:lnTo>
                      <a:pt x="52" y="64"/>
                    </a:lnTo>
                    <a:lnTo>
                      <a:pt x="50" y="58"/>
                    </a:lnTo>
                    <a:lnTo>
                      <a:pt x="50" y="50"/>
                    </a:lnTo>
                    <a:lnTo>
                      <a:pt x="50" y="50"/>
                    </a:lnTo>
                    <a:lnTo>
                      <a:pt x="48" y="42"/>
                    </a:lnTo>
                    <a:lnTo>
                      <a:pt x="44" y="38"/>
                    </a:lnTo>
                    <a:lnTo>
                      <a:pt x="40" y="34"/>
                    </a:lnTo>
                    <a:lnTo>
                      <a:pt x="40" y="26"/>
                    </a:lnTo>
                    <a:lnTo>
                      <a:pt x="40" y="26"/>
                    </a:lnTo>
                    <a:lnTo>
                      <a:pt x="38" y="20"/>
                    </a:lnTo>
                    <a:lnTo>
                      <a:pt x="36" y="16"/>
                    </a:lnTo>
                    <a:lnTo>
                      <a:pt x="26" y="8"/>
                    </a:lnTo>
                    <a:lnTo>
                      <a:pt x="16" y="2"/>
                    </a:lnTo>
                    <a:lnTo>
                      <a:pt x="6" y="0"/>
                    </a:lnTo>
                    <a:lnTo>
                      <a:pt x="6" y="0"/>
                    </a:lnTo>
                    <a:lnTo>
                      <a:pt x="2" y="2"/>
                    </a:lnTo>
                    <a:lnTo>
                      <a:pt x="0" y="4"/>
                    </a:lnTo>
                    <a:lnTo>
                      <a:pt x="2" y="12"/>
                    </a:lnTo>
                    <a:lnTo>
                      <a:pt x="8" y="22"/>
                    </a:lnTo>
                    <a:lnTo>
                      <a:pt x="14" y="30"/>
                    </a:lnTo>
                    <a:lnTo>
                      <a:pt x="14" y="30"/>
                    </a:lnTo>
                    <a:lnTo>
                      <a:pt x="26" y="40"/>
                    </a:lnTo>
                    <a:lnTo>
                      <a:pt x="30" y="44"/>
                    </a:lnTo>
                    <a:lnTo>
                      <a:pt x="32" y="48"/>
                    </a:lnTo>
                    <a:lnTo>
                      <a:pt x="32" y="48"/>
                    </a:lnTo>
                    <a:lnTo>
                      <a:pt x="34" y="54"/>
                    </a:lnTo>
                    <a:lnTo>
                      <a:pt x="38" y="60"/>
                    </a:lnTo>
                    <a:lnTo>
                      <a:pt x="44" y="66"/>
                    </a:lnTo>
                    <a:lnTo>
                      <a:pt x="48" y="70"/>
                    </a:lnTo>
                    <a:lnTo>
                      <a:pt x="48" y="70"/>
                    </a:lnTo>
                    <a:lnTo>
                      <a:pt x="50" y="72"/>
                    </a:lnTo>
                    <a:lnTo>
                      <a:pt x="52" y="76"/>
                    </a:lnTo>
                    <a:lnTo>
                      <a:pt x="50" y="86"/>
                    </a:lnTo>
                    <a:lnTo>
                      <a:pt x="46" y="98"/>
                    </a:lnTo>
                    <a:lnTo>
                      <a:pt x="44" y="110"/>
                    </a:lnTo>
                    <a:lnTo>
                      <a:pt x="44" y="110"/>
                    </a:lnTo>
                    <a:lnTo>
                      <a:pt x="44" y="116"/>
                    </a:lnTo>
                    <a:lnTo>
                      <a:pt x="42" y="120"/>
                    </a:lnTo>
                    <a:lnTo>
                      <a:pt x="36" y="126"/>
                    </a:lnTo>
                    <a:lnTo>
                      <a:pt x="30" y="130"/>
                    </a:lnTo>
                    <a:lnTo>
                      <a:pt x="22" y="136"/>
                    </a:lnTo>
                    <a:lnTo>
                      <a:pt x="22" y="136"/>
                    </a:lnTo>
                    <a:lnTo>
                      <a:pt x="20" y="140"/>
                    </a:lnTo>
                    <a:lnTo>
                      <a:pt x="22" y="144"/>
                    </a:lnTo>
                    <a:lnTo>
                      <a:pt x="26" y="148"/>
                    </a:lnTo>
                    <a:lnTo>
                      <a:pt x="32" y="152"/>
                    </a:lnTo>
                    <a:lnTo>
                      <a:pt x="46" y="160"/>
                    </a:lnTo>
                    <a:lnTo>
                      <a:pt x="58" y="168"/>
                    </a:lnTo>
                    <a:lnTo>
                      <a:pt x="58" y="168"/>
                    </a:lnTo>
                    <a:lnTo>
                      <a:pt x="62" y="174"/>
                    </a:lnTo>
                    <a:lnTo>
                      <a:pt x="62" y="178"/>
                    </a:lnTo>
                    <a:lnTo>
                      <a:pt x="60" y="186"/>
                    </a:lnTo>
                    <a:lnTo>
                      <a:pt x="58" y="192"/>
                    </a:lnTo>
                    <a:lnTo>
                      <a:pt x="52" y="204"/>
                    </a:lnTo>
                    <a:lnTo>
                      <a:pt x="50" y="208"/>
                    </a:lnTo>
                    <a:lnTo>
                      <a:pt x="50" y="212"/>
                    </a:lnTo>
                    <a:lnTo>
                      <a:pt x="50" y="212"/>
                    </a:lnTo>
                    <a:lnTo>
                      <a:pt x="54" y="214"/>
                    </a:lnTo>
                    <a:lnTo>
                      <a:pt x="58" y="216"/>
                    </a:lnTo>
                    <a:lnTo>
                      <a:pt x="66" y="216"/>
                    </a:lnTo>
                    <a:lnTo>
                      <a:pt x="76" y="216"/>
                    </a:lnTo>
                    <a:lnTo>
                      <a:pt x="76" y="216"/>
                    </a:lnTo>
                    <a:lnTo>
                      <a:pt x="80" y="212"/>
                    </a:lnTo>
                    <a:lnTo>
                      <a:pt x="84" y="208"/>
                    </a:lnTo>
                    <a:lnTo>
                      <a:pt x="92" y="196"/>
                    </a:lnTo>
                    <a:lnTo>
                      <a:pt x="98" y="182"/>
                    </a:lnTo>
                    <a:lnTo>
                      <a:pt x="106" y="174"/>
                    </a:lnTo>
                    <a:lnTo>
                      <a:pt x="106" y="174"/>
                    </a:lnTo>
                    <a:lnTo>
                      <a:pt x="108" y="170"/>
                    </a:lnTo>
                    <a:lnTo>
                      <a:pt x="110" y="166"/>
                    </a:lnTo>
                    <a:lnTo>
                      <a:pt x="112" y="158"/>
                    </a:lnTo>
                    <a:lnTo>
                      <a:pt x="112" y="150"/>
                    </a:lnTo>
                    <a:lnTo>
                      <a:pt x="114" y="144"/>
                    </a:lnTo>
                    <a:lnTo>
                      <a:pt x="114" y="144"/>
                    </a:lnTo>
                    <a:lnTo>
                      <a:pt x="118" y="140"/>
                    </a:lnTo>
                    <a:lnTo>
                      <a:pt x="122" y="140"/>
                    </a:lnTo>
                    <a:lnTo>
                      <a:pt x="132" y="138"/>
                    </a:lnTo>
                    <a:lnTo>
                      <a:pt x="132" y="138"/>
                    </a:lnTo>
                    <a:lnTo>
                      <a:pt x="134" y="138"/>
                    </a:lnTo>
                    <a:lnTo>
                      <a:pt x="136" y="136"/>
                    </a:lnTo>
                    <a:lnTo>
                      <a:pt x="138" y="130"/>
                    </a:lnTo>
                    <a:lnTo>
                      <a:pt x="140" y="124"/>
                    </a:lnTo>
                    <a:lnTo>
                      <a:pt x="140" y="124"/>
                    </a:lnTo>
                    <a:lnTo>
                      <a:pt x="144" y="122"/>
                    </a:lnTo>
                    <a:lnTo>
                      <a:pt x="144" y="122"/>
                    </a:lnTo>
                    <a:lnTo>
                      <a:pt x="146" y="122"/>
                    </a:lnTo>
                    <a:lnTo>
                      <a:pt x="148" y="120"/>
                    </a:lnTo>
                    <a:lnTo>
                      <a:pt x="150" y="116"/>
                    </a:lnTo>
                    <a:lnTo>
                      <a:pt x="150" y="108"/>
                    </a:lnTo>
                    <a:lnTo>
                      <a:pt x="152" y="98"/>
                    </a:lnTo>
                    <a:lnTo>
                      <a:pt x="152" y="98"/>
                    </a:lnTo>
                    <a:lnTo>
                      <a:pt x="154" y="94"/>
                    </a:lnTo>
                    <a:lnTo>
                      <a:pt x="152" y="92"/>
                    </a:lnTo>
                    <a:lnTo>
                      <a:pt x="148" y="90"/>
                    </a:lnTo>
                    <a:lnTo>
                      <a:pt x="144" y="90"/>
                    </a:lnTo>
                    <a:lnTo>
                      <a:pt x="134" y="94"/>
                    </a:lnTo>
                    <a:lnTo>
                      <a:pt x="130" y="96"/>
                    </a:lnTo>
                    <a:lnTo>
                      <a:pt x="126" y="100"/>
                    </a:lnTo>
                    <a:lnTo>
                      <a:pt x="126" y="10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7" name="Google Shape;10530;p178">
                <a:extLst>
                  <a:ext uri="{FF2B5EF4-FFF2-40B4-BE49-F238E27FC236}">
                    <a16:creationId xmlns:a16="http://schemas.microsoft.com/office/drawing/2014/main" id="{A1C005E4-1F56-53F3-1D3E-9281672848AD}"/>
                  </a:ext>
                </a:extLst>
              </p:cNvPr>
              <p:cNvSpPr/>
              <p:nvPr/>
            </p:nvSpPr>
            <p:spPr>
              <a:xfrm>
                <a:off x="7696200" y="4105275"/>
                <a:ext cx="38100" cy="82550"/>
              </a:xfrm>
              <a:custGeom>
                <a:avLst/>
                <a:gdLst/>
                <a:ahLst/>
                <a:cxnLst/>
                <a:rect l="l" t="t" r="r" b="b"/>
                <a:pathLst>
                  <a:path w="24" h="52" extrusionOk="0">
                    <a:moveTo>
                      <a:pt x="16" y="52"/>
                    </a:moveTo>
                    <a:lnTo>
                      <a:pt x="16" y="52"/>
                    </a:lnTo>
                    <a:lnTo>
                      <a:pt x="20" y="48"/>
                    </a:lnTo>
                    <a:lnTo>
                      <a:pt x="22" y="42"/>
                    </a:lnTo>
                    <a:lnTo>
                      <a:pt x="24" y="26"/>
                    </a:lnTo>
                    <a:lnTo>
                      <a:pt x="24" y="8"/>
                    </a:lnTo>
                    <a:lnTo>
                      <a:pt x="22" y="2"/>
                    </a:lnTo>
                    <a:lnTo>
                      <a:pt x="22" y="0"/>
                    </a:lnTo>
                    <a:lnTo>
                      <a:pt x="22" y="0"/>
                    </a:lnTo>
                    <a:lnTo>
                      <a:pt x="18" y="2"/>
                    </a:lnTo>
                    <a:lnTo>
                      <a:pt x="16" y="6"/>
                    </a:lnTo>
                    <a:lnTo>
                      <a:pt x="12" y="10"/>
                    </a:lnTo>
                    <a:lnTo>
                      <a:pt x="4" y="16"/>
                    </a:lnTo>
                    <a:lnTo>
                      <a:pt x="4" y="16"/>
                    </a:lnTo>
                    <a:lnTo>
                      <a:pt x="2" y="18"/>
                    </a:lnTo>
                    <a:lnTo>
                      <a:pt x="0" y="24"/>
                    </a:lnTo>
                    <a:lnTo>
                      <a:pt x="0" y="30"/>
                    </a:lnTo>
                    <a:lnTo>
                      <a:pt x="2" y="36"/>
                    </a:lnTo>
                    <a:lnTo>
                      <a:pt x="4" y="42"/>
                    </a:lnTo>
                    <a:lnTo>
                      <a:pt x="8" y="48"/>
                    </a:lnTo>
                    <a:lnTo>
                      <a:pt x="12" y="50"/>
                    </a:lnTo>
                    <a:lnTo>
                      <a:pt x="16" y="52"/>
                    </a:lnTo>
                    <a:lnTo>
                      <a:pt x="16" y="5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8" name="Google Shape;10531;p178">
                <a:extLst>
                  <a:ext uri="{FF2B5EF4-FFF2-40B4-BE49-F238E27FC236}">
                    <a16:creationId xmlns:a16="http://schemas.microsoft.com/office/drawing/2014/main" id="{3877189C-909A-5ED4-F186-77894B5C5A8A}"/>
                  </a:ext>
                </a:extLst>
              </p:cNvPr>
              <p:cNvSpPr/>
              <p:nvPr/>
            </p:nvSpPr>
            <p:spPr>
              <a:xfrm>
                <a:off x="7673975" y="4206875"/>
                <a:ext cx="73025" cy="114300"/>
              </a:xfrm>
              <a:custGeom>
                <a:avLst/>
                <a:gdLst/>
                <a:ahLst/>
                <a:cxnLst/>
                <a:rect l="l" t="t" r="r" b="b"/>
                <a:pathLst>
                  <a:path w="46" h="72" extrusionOk="0">
                    <a:moveTo>
                      <a:pt x="0" y="8"/>
                    </a:moveTo>
                    <a:lnTo>
                      <a:pt x="0" y="8"/>
                    </a:lnTo>
                    <a:lnTo>
                      <a:pt x="0" y="12"/>
                    </a:lnTo>
                    <a:lnTo>
                      <a:pt x="0" y="14"/>
                    </a:lnTo>
                    <a:lnTo>
                      <a:pt x="4" y="22"/>
                    </a:lnTo>
                    <a:lnTo>
                      <a:pt x="10" y="32"/>
                    </a:lnTo>
                    <a:lnTo>
                      <a:pt x="10" y="38"/>
                    </a:lnTo>
                    <a:lnTo>
                      <a:pt x="10" y="44"/>
                    </a:lnTo>
                    <a:lnTo>
                      <a:pt x="10" y="44"/>
                    </a:lnTo>
                    <a:lnTo>
                      <a:pt x="10" y="56"/>
                    </a:lnTo>
                    <a:lnTo>
                      <a:pt x="12" y="66"/>
                    </a:lnTo>
                    <a:lnTo>
                      <a:pt x="12" y="70"/>
                    </a:lnTo>
                    <a:lnTo>
                      <a:pt x="16" y="72"/>
                    </a:lnTo>
                    <a:lnTo>
                      <a:pt x="18" y="72"/>
                    </a:lnTo>
                    <a:lnTo>
                      <a:pt x="22" y="70"/>
                    </a:lnTo>
                    <a:lnTo>
                      <a:pt x="22" y="70"/>
                    </a:lnTo>
                    <a:lnTo>
                      <a:pt x="28" y="64"/>
                    </a:lnTo>
                    <a:lnTo>
                      <a:pt x="32" y="62"/>
                    </a:lnTo>
                    <a:lnTo>
                      <a:pt x="36" y="62"/>
                    </a:lnTo>
                    <a:lnTo>
                      <a:pt x="40" y="58"/>
                    </a:lnTo>
                    <a:lnTo>
                      <a:pt x="40" y="58"/>
                    </a:lnTo>
                    <a:lnTo>
                      <a:pt x="42" y="50"/>
                    </a:lnTo>
                    <a:lnTo>
                      <a:pt x="44" y="38"/>
                    </a:lnTo>
                    <a:lnTo>
                      <a:pt x="44" y="24"/>
                    </a:lnTo>
                    <a:lnTo>
                      <a:pt x="44" y="14"/>
                    </a:lnTo>
                    <a:lnTo>
                      <a:pt x="44" y="14"/>
                    </a:lnTo>
                    <a:lnTo>
                      <a:pt x="46" y="10"/>
                    </a:lnTo>
                    <a:lnTo>
                      <a:pt x="44" y="6"/>
                    </a:lnTo>
                    <a:lnTo>
                      <a:pt x="40" y="4"/>
                    </a:lnTo>
                    <a:lnTo>
                      <a:pt x="38" y="2"/>
                    </a:lnTo>
                    <a:lnTo>
                      <a:pt x="28" y="0"/>
                    </a:lnTo>
                    <a:lnTo>
                      <a:pt x="24" y="2"/>
                    </a:lnTo>
                    <a:lnTo>
                      <a:pt x="20" y="4"/>
                    </a:lnTo>
                    <a:lnTo>
                      <a:pt x="20" y="4"/>
                    </a:lnTo>
                    <a:lnTo>
                      <a:pt x="14" y="6"/>
                    </a:lnTo>
                    <a:lnTo>
                      <a:pt x="8" y="6"/>
                    </a:lnTo>
                    <a:lnTo>
                      <a:pt x="4" y="6"/>
                    </a:lnTo>
                    <a:lnTo>
                      <a:pt x="0" y="8"/>
                    </a:lnTo>
                    <a:lnTo>
                      <a:pt x="0" y="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39" name="Google Shape;10532;p178">
                <a:extLst>
                  <a:ext uri="{FF2B5EF4-FFF2-40B4-BE49-F238E27FC236}">
                    <a16:creationId xmlns:a16="http://schemas.microsoft.com/office/drawing/2014/main" id="{B9986CB2-D1D2-5030-5B4E-E12709D14156}"/>
                  </a:ext>
                </a:extLst>
              </p:cNvPr>
              <p:cNvSpPr/>
              <p:nvPr/>
            </p:nvSpPr>
            <p:spPr>
              <a:xfrm>
                <a:off x="4733925" y="3638550"/>
                <a:ext cx="282575" cy="260350"/>
              </a:xfrm>
              <a:custGeom>
                <a:avLst/>
                <a:gdLst/>
                <a:ahLst/>
                <a:cxnLst/>
                <a:rect l="l" t="t" r="r" b="b"/>
                <a:pathLst>
                  <a:path w="178" h="164" extrusionOk="0">
                    <a:moveTo>
                      <a:pt x="96" y="10"/>
                    </a:moveTo>
                    <a:lnTo>
                      <a:pt x="96" y="10"/>
                    </a:lnTo>
                    <a:lnTo>
                      <a:pt x="100" y="8"/>
                    </a:lnTo>
                    <a:lnTo>
                      <a:pt x="100" y="4"/>
                    </a:lnTo>
                    <a:lnTo>
                      <a:pt x="100" y="2"/>
                    </a:lnTo>
                    <a:lnTo>
                      <a:pt x="98" y="0"/>
                    </a:lnTo>
                    <a:lnTo>
                      <a:pt x="92" y="0"/>
                    </a:lnTo>
                    <a:lnTo>
                      <a:pt x="84" y="0"/>
                    </a:lnTo>
                    <a:lnTo>
                      <a:pt x="84" y="0"/>
                    </a:lnTo>
                    <a:lnTo>
                      <a:pt x="78" y="4"/>
                    </a:lnTo>
                    <a:lnTo>
                      <a:pt x="72" y="10"/>
                    </a:lnTo>
                    <a:lnTo>
                      <a:pt x="56" y="28"/>
                    </a:lnTo>
                    <a:lnTo>
                      <a:pt x="44" y="48"/>
                    </a:lnTo>
                    <a:lnTo>
                      <a:pt x="40" y="56"/>
                    </a:lnTo>
                    <a:lnTo>
                      <a:pt x="38" y="62"/>
                    </a:lnTo>
                    <a:lnTo>
                      <a:pt x="38" y="62"/>
                    </a:lnTo>
                    <a:lnTo>
                      <a:pt x="38" y="72"/>
                    </a:lnTo>
                    <a:lnTo>
                      <a:pt x="38" y="80"/>
                    </a:lnTo>
                    <a:lnTo>
                      <a:pt x="34" y="86"/>
                    </a:lnTo>
                    <a:lnTo>
                      <a:pt x="30" y="88"/>
                    </a:lnTo>
                    <a:lnTo>
                      <a:pt x="26" y="88"/>
                    </a:lnTo>
                    <a:lnTo>
                      <a:pt x="26" y="88"/>
                    </a:lnTo>
                    <a:lnTo>
                      <a:pt x="18" y="88"/>
                    </a:lnTo>
                    <a:lnTo>
                      <a:pt x="12" y="92"/>
                    </a:lnTo>
                    <a:lnTo>
                      <a:pt x="8" y="98"/>
                    </a:lnTo>
                    <a:lnTo>
                      <a:pt x="10" y="102"/>
                    </a:lnTo>
                    <a:lnTo>
                      <a:pt x="12" y="104"/>
                    </a:lnTo>
                    <a:lnTo>
                      <a:pt x="12" y="104"/>
                    </a:lnTo>
                    <a:lnTo>
                      <a:pt x="14" y="106"/>
                    </a:lnTo>
                    <a:lnTo>
                      <a:pt x="12" y="110"/>
                    </a:lnTo>
                    <a:lnTo>
                      <a:pt x="6" y="120"/>
                    </a:lnTo>
                    <a:lnTo>
                      <a:pt x="2" y="124"/>
                    </a:lnTo>
                    <a:lnTo>
                      <a:pt x="0" y="130"/>
                    </a:lnTo>
                    <a:lnTo>
                      <a:pt x="0" y="134"/>
                    </a:lnTo>
                    <a:lnTo>
                      <a:pt x="4" y="136"/>
                    </a:lnTo>
                    <a:lnTo>
                      <a:pt x="4" y="136"/>
                    </a:lnTo>
                    <a:lnTo>
                      <a:pt x="12" y="138"/>
                    </a:lnTo>
                    <a:lnTo>
                      <a:pt x="22" y="138"/>
                    </a:lnTo>
                    <a:lnTo>
                      <a:pt x="34" y="136"/>
                    </a:lnTo>
                    <a:lnTo>
                      <a:pt x="46" y="136"/>
                    </a:lnTo>
                    <a:lnTo>
                      <a:pt x="46" y="136"/>
                    </a:lnTo>
                    <a:lnTo>
                      <a:pt x="56" y="136"/>
                    </a:lnTo>
                    <a:lnTo>
                      <a:pt x="66" y="136"/>
                    </a:lnTo>
                    <a:lnTo>
                      <a:pt x="76" y="134"/>
                    </a:lnTo>
                    <a:lnTo>
                      <a:pt x="84" y="130"/>
                    </a:lnTo>
                    <a:lnTo>
                      <a:pt x="84" y="130"/>
                    </a:lnTo>
                    <a:lnTo>
                      <a:pt x="88" y="128"/>
                    </a:lnTo>
                    <a:lnTo>
                      <a:pt x="92" y="128"/>
                    </a:lnTo>
                    <a:lnTo>
                      <a:pt x="96" y="130"/>
                    </a:lnTo>
                    <a:lnTo>
                      <a:pt x="102" y="134"/>
                    </a:lnTo>
                    <a:lnTo>
                      <a:pt x="104" y="136"/>
                    </a:lnTo>
                    <a:lnTo>
                      <a:pt x="110" y="136"/>
                    </a:lnTo>
                    <a:lnTo>
                      <a:pt x="110" y="136"/>
                    </a:lnTo>
                    <a:lnTo>
                      <a:pt x="112" y="136"/>
                    </a:lnTo>
                    <a:lnTo>
                      <a:pt x="114" y="138"/>
                    </a:lnTo>
                    <a:lnTo>
                      <a:pt x="110" y="142"/>
                    </a:lnTo>
                    <a:lnTo>
                      <a:pt x="106" y="148"/>
                    </a:lnTo>
                    <a:lnTo>
                      <a:pt x="104" y="152"/>
                    </a:lnTo>
                    <a:lnTo>
                      <a:pt x="102" y="156"/>
                    </a:lnTo>
                    <a:lnTo>
                      <a:pt x="102" y="156"/>
                    </a:lnTo>
                    <a:lnTo>
                      <a:pt x="104" y="158"/>
                    </a:lnTo>
                    <a:lnTo>
                      <a:pt x="106" y="158"/>
                    </a:lnTo>
                    <a:lnTo>
                      <a:pt x="112" y="156"/>
                    </a:lnTo>
                    <a:lnTo>
                      <a:pt x="126" y="146"/>
                    </a:lnTo>
                    <a:lnTo>
                      <a:pt x="126" y="146"/>
                    </a:lnTo>
                    <a:lnTo>
                      <a:pt x="134" y="144"/>
                    </a:lnTo>
                    <a:lnTo>
                      <a:pt x="140" y="144"/>
                    </a:lnTo>
                    <a:lnTo>
                      <a:pt x="144" y="148"/>
                    </a:lnTo>
                    <a:lnTo>
                      <a:pt x="144" y="150"/>
                    </a:lnTo>
                    <a:lnTo>
                      <a:pt x="142" y="154"/>
                    </a:lnTo>
                    <a:lnTo>
                      <a:pt x="142" y="154"/>
                    </a:lnTo>
                    <a:lnTo>
                      <a:pt x="142" y="156"/>
                    </a:lnTo>
                    <a:lnTo>
                      <a:pt x="146" y="160"/>
                    </a:lnTo>
                    <a:lnTo>
                      <a:pt x="156" y="164"/>
                    </a:lnTo>
                    <a:lnTo>
                      <a:pt x="162" y="164"/>
                    </a:lnTo>
                    <a:lnTo>
                      <a:pt x="168" y="164"/>
                    </a:lnTo>
                    <a:lnTo>
                      <a:pt x="174" y="160"/>
                    </a:lnTo>
                    <a:lnTo>
                      <a:pt x="176" y="156"/>
                    </a:lnTo>
                    <a:lnTo>
                      <a:pt x="176" y="156"/>
                    </a:lnTo>
                    <a:lnTo>
                      <a:pt x="178" y="152"/>
                    </a:lnTo>
                    <a:lnTo>
                      <a:pt x="178" y="146"/>
                    </a:lnTo>
                    <a:lnTo>
                      <a:pt x="176" y="136"/>
                    </a:lnTo>
                    <a:lnTo>
                      <a:pt x="170" y="130"/>
                    </a:lnTo>
                    <a:lnTo>
                      <a:pt x="166" y="130"/>
                    </a:lnTo>
                    <a:lnTo>
                      <a:pt x="164" y="132"/>
                    </a:lnTo>
                    <a:lnTo>
                      <a:pt x="164" y="132"/>
                    </a:lnTo>
                    <a:lnTo>
                      <a:pt x="162" y="136"/>
                    </a:lnTo>
                    <a:lnTo>
                      <a:pt x="160" y="136"/>
                    </a:lnTo>
                    <a:lnTo>
                      <a:pt x="158" y="132"/>
                    </a:lnTo>
                    <a:lnTo>
                      <a:pt x="158" y="126"/>
                    </a:lnTo>
                    <a:lnTo>
                      <a:pt x="160" y="122"/>
                    </a:lnTo>
                    <a:lnTo>
                      <a:pt x="164" y="118"/>
                    </a:lnTo>
                    <a:lnTo>
                      <a:pt x="164" y="118"/>
                    </a:lnTo>
                    <a:lnTo>
                      <a:pt x="166" y="116"/>
                    </a:lnTo>
                    <a:lnTo>
                      <a:pt x="168" y="114"/>
                    </a:lnTo>
                    <a:lnTo>
                      <a:pt x="166" y="112"/>
                    </a:lnTo>
                    <a:lnTo>
                      <a:pt x="166" y="110"/>
                    </a:lnTo>
                    <a:lnTo>
                      <a:pt x="160" y="110"/>
                    </a:lnTo>
                    <a:lnTo>
                      <a:pt x="152" y="112"/>
                    </a:lnTo>
                    <a:lnTo>
                      <a:pt x="152" y="112"/>
                    </a:lnTo>
                    <a:lnTo>
                      <a:pt x="148" y="112"/>
                    </a:lnTo>
                    <a:lnTo>
                      <a:pt x="146" y="110"/>
                    </a:lnTo>
                    <a:lnTo>
                      <a:pt x="146" y="102"/>
                    </a:lnTo>
                    <a:lnTo>
                      <a:pt x="148" y="92"/>
                    </a:lnTo>
                    <a:lnTo>
                      <a:pt x="150" y="88"/>
                    </a:lnTo>
                    <a:lnTo>
                      <a:pt x="154" y="86"/>
                    </a:lnTo>
                    <a:lnTo>
                      <a:pt x="154" y="86"/>
                    </a:lnTo>
                    <a:lnTo>
                      <a:pt x="156" y="84"/>
                    </a:lnTo>
                    <a:lnTo>
                      <a:pt x="154" y="82"/>
                    </a:lnTo>
                    <a:lnTo>
                      <a:pt x="146" y="78"/>
                    </a:lnTo>
                    <a:lnTo>
                      <a:pt x="136" y="76"/>
                    </a:lnTo>
                    <a:lnTo>
                      <a:pt x="132" y="78"/>
                    </a:lnTo>
                    <a:lnTo>
                      <a:pt x="132" y="80"/>
                    </a:lnTo>
                    <a:lnTo>
                      <a:pt x="132" y="80"/>
                    </a:lnTo>
                    <a:lnTo>
                      <a:pt x="130" y="82"/>
                    </a:lnTo>
                    <a:lnTo>
                      <a:pt x="128" y="84"/>
                    </a:lnTo>
                    <a:lnTo>
                      <a:pt x="120" y="84"/>
                    </a:lnTo>
                    <a:lnTo>
                      <a:pt x="112" y="80"/>
                    </a:lnTo>
                    <a:lnTo>
                      <a:pt x="110" y="78"/>
                    </a:lnTo>
                    <a:lnTo>
                      <a:pt x="108" y="74"/>
                    </a:lnTo>
                    <a:lnTo>
                      <a:pt x="108" y="74"/>
                    </a:lnTo>
                    <a:lnTo>
                      <a:pt x="104" y="70"/>
                    </a:lnTo>
                    <a:lnTo>
                      <a:pt x="98" y="66"/>
                    </a:lnTo>
                    <a:lnTo>
                      <a:pt x="94" y="62"/>
                    </a:lnTo>
                    <a:lnTo>
                      <a:pt x="94" y="60"/>
                    </a:lnTo>
                    <a:lnTo>
                      <a:pt x="96" y="58"/>
                    </a:lnTo>
                    <a:lnTo>
                      <a:pt x="96" y="58"/>
                    </a:lnTo>
                    <a:lnTo>
                      <a:pt x="96" y="56"/>
                    </a:lnTo>
                    <a:lnTo>
                      <a:pt x="94" y="56"/>
                    </a:lnTo>
                    <a:lnTo>
                      <a:pt x="88" y="54"/>
                    </a:lnTo>
                    <a:lnTo>
                      <a:pt x="80" y="54"/>
                    </a:lnTo>
                    <a:lnTo>
                      <a:pt x="76" y="56"/>
                    </a:lnTo>
                    <a:lnTo>
                      <a:pt x="74" y="60"/>
                    </a:lnTo>
                    <a:lnTo>
                      <a:pt x="74" y="60"/>
                    </a:lnTo>
                    <a:lnTo>
                      <a:pt x="74" y="62"/>
                    </a:lnTo>
                    <a:lnTo>
                      <a:pt x="72" y="62"/>
                    </a:lnTo>
                    <a:lnTo>
                      <a:pt x="70" y="58"/>
                    </a:lnTo>
                    <a:lnTo>
                      <a:pt x="72" y="50"/>
                    </a:lnTo>
                    <a:lnTo>
                      <a:pt x="74" y="46"/>
                    </a:lnTo>
                    <a:lnTo>
                      <a:pt x="76" y="40"/>
                    </a:lnTo>
                    <a:lnTo>
                      <a:pt x="76" y="40"/>
                    </a:lnTo>
                    <a:lnTo>
                      <a:pt x="84" y="30"/>
                    </a:lnTo>
                    <a:lnTo>
                      <a:pt x="86" y="22"/>
                    </a:lnTo>
                    <a:lnTo>
                      <a:pt x="90" y="16"/>
                    </a:lnTo>
                    <a:lnTo>
                      <a:pt x="96" y="10"/>
                    </a:lnTo>
                    <a:lnTo>
                      <a:pt x="96" y="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0" name="Google Shape;10533;p178">
                <a:extLst>
                  <a:ext uri="{FF2B5EF4-FFF2-40B4-BE49-F238E27FC236}">
                    <a16:creationId xmlns:a16="http://schemas.microsoft.com/office/drawing/2014/main" id="{64FA0B65-762F-2329-27FC-7D91AF9673BE}"/>
                  </a:ext>
                </a:extLst>
              </p:cNvPr>
              <p:cNvSpPr/>
              <p:nvPr/>
            </p:nvSpPr>
            <p:spPr>
              <a:xfrm>
                <a:off x="9156700" y="6629400"/>
                <a:ext cx="311150" cy="612775"/>
              </a:xfrm>
              <a:custGeom>
                <a:avLst/>
                <a:gdLst/>
                <a:ahLst/>
                <a:cxnLst/>
                <a:rect l="l" t="t" r="r" b="b"/>
                <a:pathLst>
                  <a:path w="196" h="386" extrusionOk="0">
                    <a:moveTo>
                      <a:pt x="168" y="4"/>
                    </a:moveTo>
                    <a:lnTo>
                      <a:pt x="168" y="4"/>
                    </a:lnTo>
                    <a:lnTo>
                      <a:pt x="164" y="0"/>
                    </a:lnTo>
                    <a:lnTo>
                      <a:pt x="162" y="2"/>
                    </a:lnTo>
                    <a:lnTo>
                      <a:pt x="158" y="12"/>
                    </a:lnTo>
                    <a:lnTo>
                      <a:pt x="158" y="12"/>
                    </a:lnTo>
                    <a:lnTo>
                      <a:pt x="156" y="16"/>
                    </a:lnTo>
                    <a:lnTo>
                      <a:pt x="154" y="22"/>
                    </a:lnTo>
                    <a:lnTo>
                      <a:pt x="154" y="32"/>
                    </a:lnTo>
                    <a:lnTo>
                      <a:pt x="154" y="32"/>
                    </a:lnTo>
                    <a:lnTo>
                      <a:pt x="152" y="36"/>
                    </a:lnTo>
                    <a:lnTo>
                      <a:pt x="148" y="40"/>
                    </a:lnTo>
                    <a:lnTo>
                      <a:pt x="142" y="44"/>
                    </a:lnTo>
                    <a:lnTo>
                      <a:pt x="138" y="44"/>
                    </a:lnTo>
                    <a:lnTo>
                      <a:pt x="138" y="44"/>
                    </a:lnTo>
                    <a:lnTo>
                      <a:pt x="132" y="44"/>
                    </a:lnTo>
                    <a:lnTo>
                      <a:pt x="126" y="46"/>
                    </a:lnTo>
                    <a:lnTo>
                      <a:pt x="124" y="50"/>
                    </a:lnTo>
                    <a:lnTo>
                      <a:pt x="124" y="56"/>
                    </a:lnTo>
                    <a:lnTo>
                      <a:pt x="124" y="56"/>
                    </a:lnTo>
                    <a:lnTo>
                      <a:pt x="124" y="62"/>
                    </a:lnTo>
                    <a:lnTo>
                      <a:pt x="122" y="64"/>
                    </a:lnTo>
                    <a:lnTo>
                      <a:pt x="122" y="66"/>
                    </a:lnTo>
                    <a:lnTo>
                      <a:pt x="122" y="70"/>
                    </a:lnTo>
                    <a:lnTo>
                      <a:pt x="122" y="70"/>
                    </a:lnTo>
                    <a:lnTo>
                      <a:pt x="124" y="74"/>
                    </a:lnTo>
                    <a:lnTo>
                      <a:pt x="122" y="76"/>
                    </a:lnTo>
                    <a:lnTo>
                      <a:pt x="118" y="82"/>
                    </a:lnTo>
                    <a:lnTo>
                      <a:pt x="112" y="86"/>
                    </a:lnTo>
                    <a:lnTo>
                      <a:pt x="102" y="88"/>
                    </a:lnTo>
                    <a:lnTo>
                      <a:pt x="102" y="88"/>
                    </a:lnTo>
                    <a:lnTo>
                      <a:pt x="98" y="88"/>
                    </a:lnTo>
                    <a:lnTo>
                      <a:pt x="94" y="92"/>
                    </a:lnTo>
                    <a:lnTo>
                      <a:pt x="84" y="98"/>
                    </a:lnTo>
                    <a:lnTo>
                      <a:pt x="74" y="104"/>
                    </a:lnTo>
                    <a:lnTo>
                      <a:pt x="70" y="106"/>
                    </a:lnTo>
                    <a:lnTo>
                      <a:pt x="64" y="108"/>
                    </a:lnTo>
                    <a:lnTo>
                      <a:pt x="64" y="108"/>
                    </a:lnTo>
                    <a:lnTo>
                      <a:pt x="56" y="108"/>
                    </a:lnTo>
                    <a:lnTo>
                      <a:pt x="46" y="110"/>
                    </a:lnTo>
                    <a:lnTo>
                      <a:pt x="38" y="114"/>
                    </a:lnTo>
                    <a:lnTo>
                      <a:pt x="30" y="114"/>
                    </a:lnTo>
                    <a:lnTo>
                      <a:pt x="30" y="114"/>
                    </a:lnTo>
                    <a:lnTo>
                      <a:pt x="26" y="114"/>
                    </a:lnTo>
                    <a:lnTo>
                      <a:pt x="24" y="116"/>
                    </a:lnTo>
                    <a:lnTo>
                      <a:pt x="24" y="126"/>
                    </a:lnTo>
                    <a:lnTo>
                      <a:pt x="22" y="138"/>
                    </a:lnTo>
                    <a:lnTo>
                      <a:pt x="22" y="144"/>
                    </a:lnTo>
                    <a:lnTo>
                      <a:pt x="18" y="150"/>
                    </a:lnTo>
                    <a:lnTo>
                      <a:pt x="18" y="150"/>
                    </a:lnTo>
                    <a:lnTo>
                      <a:pt x="14" y="162"/>
                    </a:lnTo>
                    <a:lnTo>
                      <a:pt x="14" y="174"/>
                    </a:lnTo>
                    <a:lnTo>
                      <a:pt x="18" y="186"/>
                    </a:lnTo>
                    <a:lnTo>
                      <a:pt x="22" y="198"/>
                    </a:lnTo>
                    <a:lnTo>
                      <a:pt x="22" y="198"/>
                    </a:lnTo>
                    <a:lnTo>
                      <a:pt x="26" y="212"/>
                    </a:lnTo>
                    <a:lnTo>
                      <a:pt x="28" y="224"/>
                    </a:lnTo>
                    <a:lnTo>
                      <a:pt x="28" y="232"/>
                    </a:lnTo>
                    <a:lnTo>
                      <a:pt x="26" y="238"/>
                    </a:lnTo>
                    <a:lnTo>
                      <a:pt x="22" y="246"/>
                    </a:lnTo>
                    <a:lnTo>
                      <a:pt x="16" y="254"/>
                    </a:lnTo>
                    <a:lnTo>
                      <a:pt x="16" y="254"/>
                    </a:lnTo>
                    <a:lnTo>
                      <a:pt x="10" y="264"/>
                    </a:lnTo>
                    <a:lnTo>
                      <a:pt x="4" y="272"/>
                    </a:lnTo>
                    <a:lnTo>
                      <a:pt x="2" y="282"/>
                    </a:lnTo>
                    <a:lnTo>
                      <a:pt x="0" y="290"/>
                    </a:lnTo>
                    <a:lnTo>
                      <a:pt x="0" y="306"/>
                    </a:lnTo>
                    <a:lnTo>
                      <a:pt x="6" y="320"/>
                    </a:lnTo>
                    <a:lnTo>
                      <a:pt x="6" y="320"/>
                    </a:lnTo>
                    <a:lnTo>
                      <a:pt x="10" y="334"/>
                    </a:lnTo>
                    <a:lnTo>
                      <a:pt x="12" y="348"/>
                    </a:lnTo>
                    <a:lnTo>
                      <a:pt x="16" y="360"/>
                    </a:lnTo>
                    <a:lnTo>
                      <a:pt x="20" y="366"/>
                    </a:lnTo>
                    <a:lnTo>
                      <a:pt x="22" y="372"/>
                    </a:lnTo>
                    <a:lnTo>
                      <a:pt x="22" y="372"/>
                    </a:lnTo>
                    <a:lnTo>
                      <a:pt x="34" y="380"/>
                    </a:lnTo>
                    <a:lnTo>
                      <a:pt x="48" y="386"/>
                    </a:lnTo>
                    <a:lnTo>
                      <a:pt x="62" y="386"/>
                    </a:lnTo>
                    <a:lnTo>
                      <a:pt x="66" y="386"/>
                    </a:lnTo>
                    <a:lnTo>
                      <a:pt x="72" y="384"/>
                    </a:lnTo>
                    <a:lnTo>
                      <a:pt x="72" y="384"/>
                    </a:lnTo>
                    <a:lnTo>
                      <a:pt x="74" y="382"/>
                    </a:lnTo>
                    <a:lnTo>
                      <a:pt x="78" y="380"/>
                    </a:lnTo>
                    <a:lnTo>
                      <a:pt x="84" y="380"/>
                    </a:lnTo>
                    <a:lnTo>
                      <a:pt x="92" y="378"/>
                    </a:lnTo>
                    <a:lnTo>
                      <a:pt x="96" y="376"/>
                    </a:lnTo>
                    <a:lnTo>
                      <a:pt x="100" y="374"/>
                    </a:lnTo>
                    <a:lnTo>
                      <a:pt x="100" y="374"/>
                    </a:lnTo>
                    <a:lnTo>
                      <a:pt x="104" y="366"/>
                    </a:lnTo>
                    <a:lnTo>
                      <a:pt x="108" y="356"/>
                    </a:lnTo>
                    <a:lnTo>
                      <a:pt x="118" y="328"/>
                    </a:lnTo>
                    <a:lnTo>
                      <a:pt x="138" y="258"/>
                    </a:lnTo>
                    <a:lnTo>
                      <a:pt x="138" y="258"/>
                    </a:lnTo>
                    <a:lnTo>
                      <a:pt x="160" y="194"/>
                    </a:lnTo>
                    <a:lnTo>
                      <a:pt x="166" y="168"/>
                    </a:lnTo>
                    <a:lnTo>
                      <a:pt x="168" y="152"/>
                    </a:lnTo>
                    <a:lnTo>
                      <a:pt x="168" y="152"/>
                    </a:lnTo>
                    <a:lnTo>
                      <a:pt x="170" y="144"/>
                    </a:lnTo>
                    <a:lnTo>
                      <a:pt x="172" y="138"/>
                    </a:lnTo>
                    <a:lnTo>
                      <a:pt x="174" y="130"/>
                    </a:lnTo>
                    <a:lnTo>
                      <a:pt x="174" y="126"/>
                    </a:lnTo>
                    <a:lnTo>
                      <a:pt x="174" y="122"/>
                    </a:lnTo>
                    <a:lnTo>
                      <a:pt x="174" y="122"/>
                    </a:lnTo>
                    <a:lnTo>
                      <a:pt x="172" y="112"/>
                    </a:lnTo>
                    <a:lnTo>
                      <a:pt x="174" y="104"/>
                    </a:lnTo>
                    <a:lnTo>
                      <a:pt x="174" y="102"/>
                    </a:lnTo>
                    <a:lnTo>
                      <a:pt x="176" y="102"/>
                    </a:lnTo>
                    <a:lnTo>
                      <a:pt x="178" y="102"/>
                    </a:lnTo>
                    <a:lnTo>
                      <a:pt x="180" y="104"/>
                    </a:lnTo>
                    <a:lnTo>
                      <a:pt x="180" y="104"/>
                    </a:lnTo>
                    <a:lnTo>
                      <a:pt x="186" y="110"/>
                    </a:lnTo>
                    <a:lnTo>
                      <a:pt x="190" y="112"/>
                    </a:lnTo>
                    <a:lnTo>
                      <a:pt x="194" y="108"/>
                    </a:lnTo>
                    <a:lnTo>
                      <a:pt x="196" y="102"/>
                    </a:lnTo>
                    <a:lnTo>
                      <a:pt x="196" y="102"/>
                    </a:lnTo>
                    <a:lnTo>
                      <a:pt x="196" y="90"/>
                    </a:lnTo>
                    <a:lnTo>
                      <a:pt x="192" y="78"/>
                    </a:lnTo>
                    <a:lnTo>
                      <a:pt x="188" y="64"/>
                    </a:lnTo>
                    <a:lnTo>
                      <a:pt x="186" y="50"/>
                    </a:lnTo>
                    <a:lnTo>
                      <a:pt x="186" y="50"/>
                    </a:lnTo>
                    <a:lnTo>
                      <a:pt x="186" y="44"/>
                    </a:lnTo>
                    <a:lnTo>
                      <a:pt x="184" y="36"/>
                    </a:lnTo>
                    <a:lnTo>
                      <a:pt x="178" y="24"/>
                    </a:lnTo>
                    <a:lnTo>
                      <a:pt x="170" y="12"/>
                    </a:lnTo>
                    <a:lnTo>
                      <a:pt x="168" y="4"/>
                    </a:lnTo>
                    <a:lnTo>
                      <a:pt x="168"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1" name="Google Shape;10534;p178">
                <a:extLst>
                  <a:ext uri="{FF2B5EF4-FFF2-40B4-BE49-F238E27FC236}">
                    <a16:creationId xmlns:a16="http://schemas.microsoft.com/office/drawing/2014/main" id="{F7948A55-1011-138A-136F-5F3BA3CE43CD}"/>
                  </a:ext>
                </a:extLst>
              </p:cNvPr>
              <p:cNvSpPr/>
              <p:nvPr/>
            </p:nvSpPr>
            <p:spPr>
              <a:xfrm>
                <a:off x="10763250" y="5692775"/>
                <a:ext cx="88900" cy="165100"/>
              </a:xfrm>
              <a:custGeom>
                <a:avLst/>
                <a:gdLst/>
                <a:ahLst/>
                <a:cxnLst/>
                <a:rect l="l" t="t" r="r" b="b"/>
                <a:pathLst>
                  <a:path w="56" h="104" extrusionOk="0">
                    <a:moveTo>
                      <a:pt x="12" y="0"/>
                    </a:moveTo>
                    <a:lnTo>
                      <a:pt x="12" y="0"/>
                    </a:lnTo>
                    <a:lnTo>
                      <a:pt x="10" y="0"/>
                    </a:lnTo>
                    <a:lnTo>
                      <a:pt x="8" y="2"/>
                    </a:lnTo>
                    <a:lnTo>
                      <a:pt x="6" y="10"/>
                    </a:lnTo>
                    <a:lnTo>
                      <a:pt x="4" y="18"/>
                    </a:lnTo>
                    <a:lnTo>
                      <a:pt x="2" y="26"/>
                    </a:lnTo>
                    <a:lnTo>
                      <a:pt x="2" y="26"/>
                    </a:lnTo>
                    <a:lnTo>
                      <a:pt x="0" y="34"/>
                    </a:lnTo>
                    <a:lnTo>
                      <a:pt x="0" y="42"/>
                    </a:lnTo>
                    <a:lnTo>
                      <a:pt x="0" y="62"/>
                    </a:lnTo>
                    <a:lnTo>
                      <a:pt x="0" y="62"/>
                    </a:lnTo>
                    <a:lnTo>
                      <a:pt x="2" y="84"/>
                    </a:lnTo>
                    <a:lnTo>
                      <a:pt x="6" y="94"/>
                    </a:lnTo>
                    <a:lnTo>
                      <a:pt x="10" y="98"/>
                    </a:lnTo>
                    <a:lnTo>
                      <a:pt x="14" y="102"/>
                    </a:lnTo>
                    <a:lnTo>
                      <a:pt x="14" y="102"/>
                    </a:lnTo>
                    <a:lnTo>
                      <a:pt x="20" y="104"/>
                    </a:lnTo>
                    <a:lnTo>
                      <a:pt x="28" y="104"/>
                    </a:lnTo>
                    <a:lnTo>
                      <a:pt x="34" y="100"/>
                    </a:lnTo>
                    <a:lnTo>
                      <a:pt x="40" y="96"/>
                    </a:lnTo>
                    <a:lnTo>
                      <a:pt x="46" y="88"/>
                    </a:lnTo>
                    <a:lnTo>
                      <a:pt x="52" y="80"/>
                    </a:lnTo>
                    <a:lnTo>
                      <a:pt x="54" y="72"/>
                    </a:lnTo>
                    <a:lnTo>
                      <a:pt x="56" y="64"/>
                    </a:lnTo>
                    <a:lnTo>
                      <a:pt x="56" y="64"/>
                    </a:lnTo>
                    <a:lnTo>
                      <a:pt x="54" y="54"/>
                    </a:lnTo>
                    <a:lnTo>
                      <a:pt x="50" y="44"/>
                    </a:lnTo>
                    <a:lnTo>
                      <a:pt x="44" y="34"/>
                    </a:lnTo>
                    <a:lnTo>
                      <a:pt x="36" y="24"/>
                    </a:lnTo>
                    <a:lnTo>
                      <a:pt x="22" y="6"/>
                    </a:lnTo>
                    <a:lnTo>
                      <a:pt x="16" y="2"/>
                    </a:lnTo>
                    <a:lnTo>
                      <a:pt x="12" y="0"/>
                    </a:lnTo>
                    <a:lnTo>
                      <a:pt x="12" y="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2" name="Google Shape;10535;p178">
                <a:extLst>
                  <a:ext uri="{FF2B5EF4-FFF2-40B4-BE49-F238E27FC236}">
                    <a16:creationId xmlns:a16="http://schemas.microsoft.com/office/drawing/2014/main" id="{98410BDD-C74F-0840-C8BD-4AE9716AEF43}"/>
                  </a:ext>
                </a:extLst>
              </p:cNvPr>
              <p:cNvSpPr/>
              <p:nvPr/>
            </p:nvSpPr>
            <p:spPr>
              <a:xfrm>
                <a:off x="11830050" y="6372225"/>
                <a:ext cx="438150" cy="123825"/>
              </a:xfrm>
              <a:custGeom>
                <a:avLst/>
                <a:gdLst/>
                <a:ahLst/>
                <a:cxnLst/>
                <a:rect l="l" t="t" r="r" b="b"/>
                <a:pathLst>
                  <a:path w="276" h="78" extrusionOk="0">
                    <a:moveTo>
                      <a:pt x="240" y="74"/>
                    </a:moveTo>
                    <a:lnTo>
                      <a:pt x="240" y="74"/>
                    </a:lnTo>
                    <a:lnTo>
                      <a:pt x="242" y="72"/>
                    </a:lnTo>
                    <a:lnTo>
                      <a:pt x="246" y="72"/>
                    </a:lnTo>
                    <a:lnTo>
                      <a:pt x="252" y="76"/>
                    </a:lnTo>
                    <a:lnTo>
                      <a:pt x="256" y="78"/>
                    </a:lnTo>
                    <a:lnTo>
                      <a:pt x="262" y="78"/>
                    </a:lnTo>
                    <a:lnTo>
                      <a:pt x="266" y="78"/>
                    </a:lnTo>
                    <a:lnTo>
                      <a:pt x="272" y="74"/>
                    </a:lnTo>
                    <a:lnTo>
                      <a:pt x="272" y="74"/>
                    </a:lnTo>
                    <a:lnTo>
                      <a:pt x="276" y="72"/>
                    </a:lnTo>
                    <a:lnTo>
                      <a:pt x="274" y="68"/>
                    </a:lnTo>
                    <a:lnTo>
                      <a:pt x="270" y="66"/>
                    </a:lnTo>
                    <a:lnTo>
                      <a:pt x="264" y="66"/>
                    </a:lnTo>
                    <a:lnTo>
                      <a:pt x="252" y="64"/>
                    </a:lnTo>
                    <a:lnTo>
                      <a:pt x="246" y="60"/>
                    </a:lnTo>
                    <a:lnTo>
                      <a:pt x="244" y="58"/>
                    </a:lnTo>
                    <a:lnTo>
                      <a:pt x="244" y="58"/>
                    </a:lnTo>
                    <a:lnTo>
                      <a:pt x="244" y="56"/>
                    </a:lnTo>
                    <a:lnTo>
                      <a:pt x="240" y="54"/>
                    </a:lnTo>
                    <a:lnTo>
                      <a:pt x="226" y="54"/>
                    </a:lnTo>
                    <a:lnTo>
                      <a:pt x="210" y="54"/>
                    </a:lnTo>
                    <a:lnTo>
                      <a:pt x="204" y="52"/>
                    </a:lnTo>
                    <a:lnTo>
                      <a:pt x="198" y="50"/>
                    </a:lnTo>
                    <a:lnTo>
                      <a:pt x="198" y="50"/>
                    </a:lnTo>
                    <a:lnTo>
                      <a:pt x="194" y="48"/>
                    </a:lnTo>
                    <a:lnTo>
                      <a:pt x="194" y="46"/>
                    </a:lnTo>
                    <a:lnTo>
                      <a:pt x="202" y="42"/>
                    </a:lnTo>
                    <a:lnTo>
                      <a:pt x="214" y="36"/>
                    </a:lnTo>
                    <a:lnTo>
                      <a:pt x="224" y="32"/>
                    </a:lnTo>
                    <a:lnTo>
                      <a:pt x="224" y="32"/>
                    </a:lnTo>
                    <a:lnTo>
                      <a:pt x="228" y="30"/>
                    </a:lnTo>
                    <a:lnTo>
                      <a:pt x="228" y="28"/>
                    </a:lnTo>
                    <a:lnTo>
                      <a:pt x="222" y="26"/>
                    </a:lnTo>
                    <a:lnTo>
                      <a:pt x="210" y="28"/>
                    </a:lnTo>
                    <a:lnTo>
                      <a:pt x="192" y="32"/>
                    </a:lnTo>
                    <a:lnTo>
                      <a:pt x="192" y="32"/>
                    </a:lnTo>
                    <a:lnTo>
                      <a:pt x="182" y="32"/>
                    </a:lnTo>
                    <a:lnTo>
                      <a:pt x="172" y="32"/>
                    </a:lnTo>
                    <a:lnTo>
                      <a:pt x="154" y="26"/>
                    </a:lnTo>
                    <a:lnTo>
                      <a:pt x="142" y="22"/>
                    </a:lnTo>
                    <a:lnTo>
                      <a:pt x="138" y="22"/>
                    </a:lnTo>
                    <a:lnTo>
                      <a:pt x="136" y="24"/>
                    </a:lnTo>
                    <a:lnTo>
                      <a:pt x="136" y="24"/>
                    </a:lnTo>
                    <a:lnTo>
                      <a:pt x="134" y="28"/>
                    </a:lnTo>
                    <a:lnTo>
                      <a:pt x="128" y="28"/>
                    </a:lnTo>
                    <a:lnTo>
                      <a:pt x="110" y="26"/>
                    </a:lnTo>
                    <a:lnTo>
                      <a:pt x="92" y="20"/>
                    </a:lnTo>
                    <a:lnTo>
                      <a:pt x="78" y="12"/>
                    </a:lnTo>
                    <a:lnTo>
                      <a:pt x="78" y="12"/>
                    </a:lnTo>
                    <a:lnTo>
                      <a:pt x="64" y="6"/>
                    </a:lnTo>
                    <a:lnTo>
                      <a:pt x="46" y="2"/>
                    </a:lnTo>
                    <a:lnTo>
                      <a:pt x="36" y="0"/>
                    </a:lnTo>
                    <a:lnTo>
                      <a:pt x="26" y="2"/>
                    </a:lnTo>
                    <a:lnTo>
                      <a:pt x="20" y="4"/>
                    </a:lnTo>
                    <a:lnTo>
                      <a:pt x="14" y="8"/>
                    </a:lnTo>
                    <a:lnTo>
                      <a:pt x="14" y="8"/>
                    </a:lnTo>
                    <a:lnTo>
                      <a:pt x="10" y="14"/>
                    </a:lnTo>
                    <a:lnTo>
                      <a:pt x="8" y="16"/>
                    </a:lnTo>
                    <a:lnTo>
                      <a:pt x="4" y="18"/>
                    </a:lnTo>
                    <a:lnTo>
                      <a:pt x="0" y="18"/>
                    </a:lnTo>
                    <a:lnTo>
                      <a:pt x="2" y="24"/>
                    </a:lnTo>
                    <a:lnTo>
                      <a:pt x="2" y="24"/>
                    </a:lnTo>
                    <a:lnTo>
                      <a:pt x="2" y="28"/>
                    </a:lnTo>
                    <a:lnTo>
                      <a:pt x="4" y="30"/>
                    </a:lnTo>
                    <a:lnTo>
                      <a:pt x="10" y="30"/>
                    </a:lnTo>
                    <a:lnTo>
                      <a:pt x="22" y="28"/>
                    </a:lnTo>
                    <a:lnTo>
                      <a:pt x="22" y="28"/>
                    </a:lnTo>
                    <a:lnTo>
                      <a:pt x="24" y="30"/>
                    </a:lnTo>
                    <a:lnTo>
                      <a:pt x="26" y="32"/>
                    </a:lnTo>
                    <a:lnTo>
                      <a:pt x="28" y="36"/>
                    </a:lnTo>
                    <a:lnTo>
                      <a:pt x="30" y="42"/>
                    </a:lnTo>
                    <a:lnTo>
                      <a:pt x="32" y="44"/>
                    </a:lnTo>
                    <a:lnTo>
                      <a:pt x="36" y="44"/>
                    </a:lnTo>
                    <a:lnTo>
                      <a:pt x="36" y="44"/>
                    </a:lnTo>
                    <a:lnTo>
                      <a:pt x="62" y="50"/>
                    </a:lnTo>
                    <a:lnTo>
                      <a:pt x="76" y="50"/>
                    </a:lnTo>
                    <a:lnTo>
                      <a:pt x="82" y="50"/>
                    </a:lnTo>
                    <a:lnTo>
                      <a:pt x="84" y="48"/>
                    </a:lnTo>
                    <a:lnTo>
                      <a:pt x="84" y="48"/>
                    </a:lnTo>
                    <a:lnTo>
                      <a:pt x="86" y="46"/>
                    </a:lnTo>
                    <a:lnTo>
                      <a:pt x="92" y="46"/>
                    </a:lnTo>
                    <a:lnTo>
                      <a:pt x="106" y="48"/>
                    </a:lnTo>
                    <a:lnTo>
                      <a:pt x="122" y="52"/>
                    </a:lnTo>
                    <a:lnTo>
                      <a:pt x="136" y="62"/>
                    </a:lnTo>
                    <a:lnTo>
                      <a:pt x="136" y="62"/>
                    </a:lnTo>
                    <a:lnTo>
                      <a:pt x="142" y="66"/>
                    </a:lnTo>
                    <a:lnTo>
                      <a:pt x="152" y="68"/>
                    </a:lnTo>
                    <a:lnTo>
                      <a:pt x="170" y="72"/>
                    </a:lnTo>
                    <a:lnTo>
                      <a:pt x="190" y="74"/>
                    </a:lnTo>
                    <a:lnTo>
                      <a:pt x="204" y="72"/>
                    </a:lnTo>
                    <a:lnTo>
                      <a:pt x="204" y="72"/>
                    </a:lnTo>
                    <a:lnTo>
                      <a:pt x="214" y="72"/>
                    </a:lnTo>
                    <a:lnTo>
                      <a:pt x="226" y="76"/>
                    </a:lnTo>
                    <a:lnTo>
                      <a:pt x="234" y="76"/>
                    </a:lnTo>
                    <a:lnTo>
                      <a:pt x="238" y="76"/>
                    </a:lnTo>
                    <a:lnTo>
                      <a:pt x="240" y="74"/>
                    </a:lnTo>
                    <a:lnTo>
                      <a:pt x="240" y="7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3" name="Google Shape;10536;p178">
                <a:extLst>
                  <a:ext uri="{FF2B5EF4-FFF2-40B4-BE49-F238E27FC236}">
                    <a16:creationId xmlns:a16="http://schemas.microsoft.com/office/drawing/2014/main" id="{D5AFEAD8-9031-F7A0-FB35-BA486CF82039}"/>
                  </a:ext>
                </a:extLst>
              </p:cNvPr>
              <p:cNvSpPr/>
              <p:nvPr/>
            </p:nvSpPr>
            <p:spPr>
              <a:xfrm>
                <a:off x="11391900" y="5870575"/>
                <a:ext cx="488950" cy="501650"/>
              </a:xfrm>
              <a:custGeom>
                <a:avLst/>
                <a:gdLst/>
                <a:ahLst/>
                <a:cxnLst/>
                <a:rect l="l" t="t" r="r" b="b"/>
                <a:pathLst>
                  <a:path w="308" h="316" extrusionOk="0">
                    <a:moveTo>
                      <a:pt x="288" y="274"/>
                    </a:moveTo>
                    <a:lnTo>
                      <a:pt x="288" y="274"/>
                    </a:lnTo>
                    <a:lnTo>
                      <a:pt x="288" y="266"/>
                    </a:lnTo>
                    <a:lnTo>
                      <a:pt x="288" y="258"/>
                    </a:lnTo>
                    <a:lnTo>
                      <a:pt x="292" y="246"/>
                    </a:lnTo>
                    <a:lnTo>
                      <a:pt x="292" y="246"/>
                    </a:lnTo>
                    <a:lnTo>
                      <a:pt x="292" y="244"/>
                    </a:lnTo>
                    <a:lnTo>
                      <a:pt x="294" y="240"/>
                    </a:lnTo>
                    <a:lnTo>
                      <a:pt x="298" y="240"/>
                    </a:lnTo>
                    <a:lnTo>
                      <a:pt x="302" y="240"/>
                    </a:lnTo>
                    <a:lnTo>
                      <a:pt x="302" y="240"/>
                    </a:lnTo>
                    <a:lnTo>
                      <a:pt x="304" y="240"/>
                    </a:lnTo>
                    <a:lnTo>
                      <a:pt x="306" y="238"/>
                    </a:lnTo>
                    <a:lnTo>
                      <a:pt x="308" y="232"/>
                    </a:lnTo>
                    <a:lnTo>
                      <a:pt x="306" y="226"/>
                    </a:lnTo>
                    <a:lnTo>
                      <a:pt x="304" y="224"/>
                    </a:lnTo>
                    <a:lnTo>
                      <a:pt x="304" y="224"/>
                    </a:lnTo>
                    <a:lnTo>
                      <a:pt x="300" y="220"/>
                    </a:lnTo>
                    <a:lnTo>
                      <a:pt x="294" y="212"/>
                    </a:lnTo>
                    <a:lnTo>
                      <a:pt x="290" y="204"/>
                    </a:lnTo>
                    <a:lnTo>
                      <a:pt x="286" y="202"/>
                    </a:lnTo>
                    <a:lnTo>
                      <a:pt x="280" y="202"/>
                    </a:lnTo>
                    <a:lnTo>
                      <a:pt x="280" y="202"/>
                    </a:lnTo>
                    <a:lnTo>
                      <a:pt x="274" y="204"/>
                    </a:lnTo>
                    <a:lnTo>
                      <a:pt x="272" y="206"/>
                    </a:lnTo>
                    <a:lnTo>
                      <a:pt x="270" y="208"/>
                    </a:lnTo>
                    <a:lnTo>
                      <a:pt x="272" y="212"/>
                    </a:lnTo>
                    <a:lnTo>
                      <a:pt x="278" y="214"/>
                    </a:lnTo>
                    <a:lnTo>
                      <a:pt x="278" y="214"/>
                    </a:lnTo>
                    <a:lnTo>
                      <a:pt x="282" y="216"/>
                    </a:lnTo>
                    <a:lnTo>
                      <a:pt x="286" y="218"/>
                    </a:lnTo>
                    <a:lnTo>
                      <a:pt x="288" y="222"/>
                    </a:lnTo>
                    <a:lnTo>
                      <a:pt x="288" y="226"/>
                    </a:lnTo>
                    <a:lnTo>
                      <a:pt x="288" y="226"/>
                    </a:lnTo>
                    <a:lnTo>
                      <a:pt x="286" y="228"/>
                    </a:lnTo>
                    <a:lnTo>
                      <a:pt x="282" y="226"/>
                    </a:lnTo>
                    <a:lnTo>
                      <a:pt x="278" y="222"/>
                    </a:lnTo>
                    <a:lnTo>
                      <a:pt x="270" y="222"/>
                    </a:lnTo>
                    <a:lnTo>
                      <a:pt x="270" y="222"/>
                    </a:lnTo>
                    <a:lnTo>
                      <a:pt x="268" y="222"/>
                    </a:lnTo>
                    <a:lnTo>
                      <a:pt x="266" y="220"/>
                    </a:lnTo>
                    <a:lnTo>
                      <a:pt x="264" y="216"/>
                    </a:lnTo>
                    <a:lnTo>
                      <a:pt x="260" y="210"/>
                    </a:lnTo>
                    <a:lnTo>
                      <a:pt x="258" y="208"/>
                    </a:lnTo>
                    <a:lnTo>
                      <a:pt x="254" y="208"/>
                    </a:lnTo>
                    <a:lnTo>
                      <a:pt x="254" y="208"/>
                    </a:lnTo>
                    <a:lnTo>
                      <a:pt x="250" y="206"/>
                    </a:lnTo>
                    <a:lnTo>
                      <a:pt x="246" y="204"/>
                    </a:lnTo>
                    <a:lnTo>
                      <a:pt x="242" y="194"/>
                    </a:lnTo>
                    <a:lnTo>
                      <a:pt x="238" y="186"/>
                    </a:lnTo>
                    <a:lnTo>
                      <a:pt x="234" y="184"/>
                    </a:lnTo>
                    <a:lnTo>
                      <a:pt x="230" y="182"/>
                    </a:lnTo>
                    <a:lnTo>
                      <a:pt x="230" y="182"/>
                    </a:lnTo>
                    <a:lnTo>
                      <a:pt x="222" y="182"/>
                    </a:lnTo>
                    <a:lnTo>
                      <a:pt x="220" y="178"/>
                    </a:lnTo>
                    <a:lnTo>
                      <a:pt x="218" y="176"/>
                    </a:lnTo>
                    <a:lnTo>
                      <a:pt x="220" y="170"/>
                    </a:lnTo>
                    <a:lnTo>
                      <a:pt x="224" y="164"/>
                    </a:lnTo>
                    <a:lnTo>
                      <a:pt x="224" y="164"/>
                    </a:lnTo>
                    <a:lnTo>
                      <a:pt x="226" y="160"/>
                    </a:lnTo>
                    <a:lnTo>
                      <a:pt x="226" y="158"/>
                    </a:lnTo>
                    <a:lnTo>
                      <a:pt x="220" y="152"/>
                    </a:lnTo>
                    <a:lnTo>
                      <a:pt x="214" y="146"/>
                    </a:lnTo>
                    <a:lnTo>
                      <a:pt x="212" y="142"/>
                    </a:lnTo>
                    <a:lnTo>
                      <a:pt x="210" y="138"/>
                    </a:lnTo>
                    <a:lnTo>
                      <a:pt x="210" y="138"/>
                    </a:lnTo>
                    <a:lnTo>
                      <a:pt x="210" y="136"/>
                    </a:lnTo>
                    <a:lnTo>
                      <a:pt x="208" y="134"/>
                    </a:lnTo>
                    <a:lnTo>
                      <a:pt x="204" y="132"/>
                    </a:lnTo>
                    <a:lnTo>
                      <a:pt x="198" y="130"/>
                    </a:lnTo>
                    <a:lnTo>
                      <a:pt x="196" y="130"/>
                    </a:lnTo>
                    <a:lnTo>
                      <a:pt x="196" y="126"/>
                    </a:lnTo>
                    <a:lnTo>
                      <a:pt x="196" y="126"/>
                    </a:lnTo>
                    <a:lnTo>
                      <a:pt x="194" y="122"/>
                    </a:lnTo>
                    <a:lnTo>
                      <a:pt x="192" y="120"/>
                    </a:lnTo>
                    <a:lnTo>
                      <a:pt x="188" y="118"/>
                    </a:lnTo>
                    <a:lnTo>
                      <a:pt x="182" y="112"/>
                    </a:lnTo>
                    <a:lnTo>
                      <a:pt x="182" y="112"/>
                    </a:lnTo>
                    <a:lnTo>
                      <a:pt x="178" y="108"/>
                    </a:lnTo>
                    <a:lnTo>
                      <a:pt x="174" y="108"/>
                    </a:lnTo>
                    <a:lnTo>
                      <a:pt x="170" y="108"/>
                    </a:lnTo>
                    <a:lnTo>
                      <a:pt x="166" y="104"/>
                    </a:lnTo>
                    <a:lnTo>
                      <a:pt x="166" y="104"/>
                    </a:lnTo>
                    <a:lnTo>
                      <a:pt x="160" y="100"/>
                    </a:lnTo>
                    <a:lnTo>
                      <a:pt x="154" y="96"/>
                    </a:lnTo>
                    <a:lnTo>
                      <a:pt x="150" y="96"/>
                    </a:lnTo>
                    <a:lnTo>
                      <a:pt x="144" y="96"/>
                    </a:lnTo>
                    <a:lnTo>
                      <a:pt x="144" y="96"/>
                    </a:lnTo>
                    <a:lnTo>
                      <a:pt x="142" y="96"/>
                    </a:lnTo>
                    <a:lnTo>
                      <a:pt x="138" y="96"/>
                    </a:lnTo>
                    <a:lnTo>
                      <a:pt x="132" y="90"/>
                    </a:lnTo>
                    <a:lnTo>
                      <a:pt x="126" y="82"/>
                    </a:lnTo>
                    <a:lnTo>
                      <a:pt x="120" y="72"/>
                    </a:lnTo>
                    <a:lnTo>
                      <a:pt x="120" y="72"/>
                    </a:lnTo>
                    <a:lnTo>
                      <a:pt x="118" y="68"/>
                    </a:lnTo>
                    <a:lnTo>
                      <a:pt x="112" y="64"/>
                    </a:lnTo>
                    <a:lnTo>
                      <a:pt x="98" y="54"/>
                    </a:lnTo>
                    <a:lnTo>
                      <a:pt x="84" y="42"/>
                    </a:lnTo>
                    <a:lnTo>
                      <a:pt x="78" y="36"/>
                    </a:lnTo>
                    <a:lnTo>
                      <a:pt x="76" y="32"/>
                    </a:lnTo>
                    <a:lnTo>
                      <a:pt x="76" y="32"/>
                    </a:lnTo>
                    <a:lnTo>
                      <a:pt x="70" y="22"/>
                    </a:lnTo>
                    <a:lnTo>
                      <a:pt x="62" y="16"/>
                    </a:lnTo>
                    <a:lnTo>
                      <a:pt x="50" y="14"/>
                    </a:lnTo>
                    <a:lnTo>
                      <a:pt x="36" y="12"/>
                    </a:lnTo>
                    <a:lnTo>
                      <a:pt x="36" y="12"/>
                    </a:lnTo>
                    <a:lnTo>
                      <a:pt x="28" y="12"/>
                    </a:lnTo>
                    <a:lnTo>
                      <a:pt x="22" y="10"/>
                    </a:lnTo>
                    <a:lnTo>
                      <a:pt x="12" y="4"/>
                    </a:lnTo>
                    <a:lnTo>
                      <a:pt x="4" y="0"/>
                    </a:lnTo>
                    <a:lnTo>
                      <a:pt x="2" y="0"/>
                    </a:lnTo>
                    <a:lnTo>
                      <a:pt x="0" y="2"/>
                    </a:lnTo>
                    <a:lnTo>
                      <a:pt x="0" y="2"/>
                    </a:lnTo>
                    <a:lnTo>
                      <a:pt x="0" y="8"/>
                    </a:lnTo>
                    <a:lnTo>
                      <a:pt x="2" y="16"/>
                    </a:lnTo>
                    <a:lnTo>
                      <a:pt x="6" y="22"/>
                    </a:lnTo>
                    <a:lnTo>
                      <a:pt x="12" y="30"/>
                    </a:lnTo>
                    <a:lnTo>
                      <a:pt x="24" y="46"/>
                    </a:lnTo>
                    <a:lnTo>
                      <a:pt x="38" y="54"/>
                    </a:lnTo>
                    <a:lnTo>
                      <a:pt x="38" y="54"/>
                    </a:lnTo>
                    <a:lnTo>
                      <a:pt x="42" y="58"/>
                    </a:lnTo>
                    <a:lnTo>
                      <a:pt x="46" y="64"/>
                    </a:lnTo>
                    <a:lnTo>
                      <a:pt x="54" y="76"/>
                    </a:lnTo>
                    <a:lnTo>
                      <a:pt x="64" y="88"/>
                    </a:lnTo>
                    <a:lnTo>
                      <a:pt x="68" y="92"/>
                    </a:lnTo>
                    <a:lnTo>
                      <a:pt x="74" y="94"/>
                    </a:lnTo>
                    <a:lnTo>
                      <a:pt x="74" y="94"/>
                    </a:lnTo>
                    <a:lnTo>
                      <a:pt x="80" y="96"/>
                    </a:lnTo>
                    <a:lnTo>
                      <a:pt x="84" y="102"/>
                    </a:lnTo>
                    <a:lnTo>
                      <a:pt x="90" y="120"/>
                    </a:lnTo>
                    <a:lnTo>
                      <a:pt x="96" y="138"/>
                    </a:lnTo>
                    <a:lnTo>
                      <a:pt x="100" y="146"/>
                    </a:lnTo>
                    <a:lnTo>
                      <a:pt x="104" y="148"/>
                    </a:lnTo>
                    <a:lnTo>
                      <a:pt x="104" y="148"/>
                    </a:lnTo>
                    <a:lnTo>
                      <a:pt x="110" y="150"/>
                    </a:lnTo>
                    <a:lnTo>
                      <a:pt x="116" y="156"/>
                    </a:lnTo>
                    <a:lnTo>
                      <a:pt x="128" y="172"/>
                    </a:lnTo>
                    <a:lnTo>
                      <a:pt x="140" y="192"/>
                    </a:lnTo>
                    <a:lnTo>
                      <a:pt x="144" y="202"/>
                    </a:lnTo>
                    <a:lnTo>
                      <a:pt x="146" y="212"/>
                    </a:lnTo>
                    <a:lnTo>
                      <a:pt x="146" y="212"/>
                    </a:lnTo>
                    <a:lnTo>
                      <a:pt x="148" y="218"/>
                    </a:lnTo>
                    <a:lnTo>
                      <a:pt x="152" y="226"/>
                    </a:lnTo>
                    <a:lnTo>
                      <a:pt x="164" y="236"/>
                    </a:lnTo>
                    <a:lnTo>
                      <a:pt x="176" y="248"/>
                    </a:lnTo>
                    <a:lnTo>
                      <a:pt x="182" y="252"/>
                    </a:lnTo>
                    <a:lnTo>
                      <a:pt x="186" y="258"/>
                    </a:lnTo>
                    <a:lnTo>
                      <a:pt x="186" y="258"/>
                    </a:lnTo>
                    <a:lnTo>
                      <a:pt x="190" y="264"/>
                    </a:lnTo>
                    <a:lnTo>
                      <a:pt x="196" y="270"/>
                    </a:lnTo>
                    <a:lnTo>
                      <a:pt x="212" y="282"/>
                    </a:lnTo>
                    <a:lnTo>
                      <a:pt x="226" y="294"/>
                    </a:lnTo>
                    <a:lnTo>
                      <a:pt x="234" y="300"/>
                    </a:lnTo>
                    <a:lnTo>
                      <a:pt x="234" y="300"/>
                    </a:lnTo>
                    <a:lnTo>
                      <a:pt x="242" y="312"/>
                    </a:lnTo>
                    <a:lnTo>
                      <a:pt x="246" y="316"/>
                    </a:lnTo>
                    <a:lnTo>
                      <a:pt x="246" y="316"/>
                    </a:lnTo>
                    <a:lnTo>
                      <a:pt x="248" y="314"/>
                    </a:lnTo>
                    <a:lnTo>
                      <a:pt x="248" y="314"/>
                    </a:lnTo>
                    <a:lnTo>
                      <a:pt x="250" y="312"/>
                    </a:lnTo>
                    <a:lnTo>
                      <a:pt x="254" y="312"/>
                    </a:lnTo>
                    <a:lnTo>
                      <a:pt x="262" y="312"/>
                    </a:lnTo>
                    <a:lnTo>
                      <a:pt x="278" y="316"/>
                    </a:lnTo>
                    <a:lnTo>
                      <a:pt x="278" y="316"/>
                    </a:lnTo>
                    <a:lnTo>
                      <a:pt x="280" y="314"/>
                    </a:lnTo>
                    <a:lnTo>
                      <a:pt x="282" y="310"/>
                    </a:lnTo>
                    <a:lnTo>
                      <a:pt x="286" y="300"/>
                    </a:lnTo>
                    <a:lnTo>
                      <a:pt x="286" y="286"/>
                    </a:lnTo>
                    <a:lnTo>
                      <a:pt x="288" y="274"/>
                    </a:lnTo>
                    <a:lnTo>
                      <a:pt x="288" y="27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4" name="Google Shape;10537;p178">
                <a:extLst>
                  <a:ext uri="{FF2B5EF4-FFF2-40B4-BE49-F238E27FC236}">
                    <a16:creationId xmlns:a16="http://schemas.microsoft.com/office/drawing/2014/main" id="{0CB85FA2-5B22-0C5D-5440-5B8674E8D55D}"/>
                  </a:ext>
                </a:extLst>
              </p:cNvPr>
              <p:cNvSpPr/>
              <p:nvPr/>
            </p:nvSpPr>
            <p:spPr>
              <a:xfrm>
                <a:off x="6270625" y="2663825"/>
                <a:ext cx="457200" cy="225425"/>
              </a:xfrm>
              <a:custGeom>
                <a:avLst/>
                <a:gdLst/>
                <a:ahLst/>
                <a:cxnLst/>
                <a:rect l="l" t="t" r="r" b="b"/>
                <a:pathLst>
                  <a:path w="288" h="142" extrusionOk="0">
                    <a:moveTo>
                      <a:pt x="244" y="102"/>
                    </a:moveTo>
                    <a:lnTo>
                      <a:pt x="244" y="102"/>
                    </a:lnTo>
                    <a:lnTo>
                      <a:pt x="250" y="102"/>
                    </a:lnTo>
                    <a:lnTo>
                      <a:pt x="254" y="100"/>
                    </a:lnTo>
                    <a:lnTo>
                      <a:pt x="258" y="94"/>
                    </a:lnTo>
                    <a:lnTo>
                      <a:pt x="262" y="88"/>
                    </a:lnTo>
                    <a:lnTo>
                      <a:pt x="264" y="86"/>
                    </a:lnTo>
                    <a:lnTo>
                      <a:pt x="266" y="86"/>
                    </a:lnTo>
                    <a:lnTo>
                      <a:pt x="266" y="86"/>
                    </a:lnTo>
                    <a:lnTo>
                      <a:pt x="272" y="84"/>
                    </a:lnTo>
                    <a:lnTo>
                      <a:pt x="278" y="78"/>
                    </a:lnTo>
                    <a:lnTo>
                      <a:pt x="288" y="66"/>
                    </a:lnTo>
                    <a:lnTo>
                      <a:pt x="288" y="66"/>
                    </a:lnTo>
                    <a:lnTo>
                      <a:pt x="288" y="58"/>
                    </a:lnTo>
                    <a:lnTo>
                      <a:pt x="286" y="52"/>
                    </a:lnTo>
                    <a:lnTo>
                      <a:pt x="280" y="46"/>
                    </a:lnTo>
                    <a:lnTo>
                      <a:pt x="272" y="42"/>
                    </a:lnTo>
                    <a:lnTo>
                      <a:pt x="272" y="42"/>
                    </a:lnTo>
                    <a:lnTo>
                      <a:pt x="266" y="42"/>
                    </a:lnTo>
                    <a:lnTo>
                      <a:pt x="262" y="38"/>
                    </a:lnTo>
                    <a:lnTo>
                      <a:pt x="258" y="34"/>
                    </a:lnTo>
                    <a:lnTo>
                      <a:pt x="258" y="30"/>
                    </a:lnTo>
                    <a:lnTo>
                      <a:pt x="258" y="30"/>
                    </a:lnTo>
                    <a:lnTo>
                      <a:pt x="258" y="26"/>
                    </a:lnTo>
                    <a:lnTo>
                      <a:pt x="256" y="20"/>
                    </a:lnTo>
                    <a:lnTo>
                      <a:pt x="254" y="16"/>
                    </a:lnTo>
                    <a:lnTo>
                      <a:pt x="254" y="12"/>
                    </a:lnTo>
                    <a:lnTo>
                      <a:pt x="254" y="12"/>
                    </a:lnTo>
                    <a:lnTo>
                      <a:pt x="252" y="10"/>
                    </a:lnTo>
                    <a:lnTo>
                      <a:pt x="246" y="12"/>
                    </a:lnTo>
                    <a:lnTo>
                      <a:pt x="234" y="14"/>
                    </a:lnTo>
                    <a:lnTo>
                      <a:pt x="234" y="14"/>
                    </a:lnTo>
                    <a:lnTo>
                      <a:pt x="232" y="14"/>
                    </a:lnTo>
                    <a:lnTo>
                      <a:pt x="228" y="12"/>
                    </a:lnTo>
                    <a:lnTo>
                      <a:pt x="222" y="6"/>
                    </a:lnTo>
                    <a:lnTo>
                      <a:pt x="214" y="2"/>
                    </a:lnTo>
                    <a:lnTo>
                      <a:pt x="212" y="0"/>
                    </a:lnTo>
                    <a:lnTo>
                      <a:pt x="208" y="2"/>
                    </a:lnTo>
                    <a:lnTo>
                      <a:pt x="208" y="2"/>
                    </a:lnTo>
                    <a:lnTo>
                      <a:pt x="206" y="4"/>
                    </a:lnTo>
                    <a:lnTo>
                      <a:pt x="206" y="8"/>
                    </a:lnTo>
                    <a:lnTo>
                      <a:pt x="206" y="14"/>
                    </a:lnTo>
                    <a:lnTo>
                      <a:pt x="206" y="18"/>
                    </a:lnTo>
                    <a:lnTo>
                      <a:pt x="206" y="18"/>
                    </a:lnTo>
                    <a:lnTo>
                      <a:pt x="204" y="20"/>
                    </a:lnTo>
                    <a:lnTo>
                      <a:pt x="202" y="20"/>
                    </a:lnTo>
                    <a:lnTo>
                      <a:pt x="196" y="18"/>
                    </a:lnTo>
                    <a:lnTo>
                      <a:pt x="192" y="18"/>
                    </a:lnTo>
                    <a:lnTo>
                      <a:pt x="190" y="18"/>
                    </a:lnTo>
                    <a:lnTo>
                      <a:pt x="190" y="20"/>
                    </a:lnTo>
                    <a:lnTo>
                      <a:pt x="190" y="20"/>
                    </a:lnTo>
                    <a:lnTo>
                      <a:pt x="188" y="22"/>
                    </a:lnTo>
                    <a:lnTo>
                      <a:pt x="186" y="24"/>
                    </a:lnTo>
                    <a:lnTo>
                      <a:pt x="182" y="22"/>
                    </a:lnTo>
                    <a:lnTo>
                      <a:pt x="178" y="20"/>
                    </a:lnTo>
                    <a:lnTo>
                      <a:pt x="178" y="20"/>
                    </a:lnTo>
                    <a:lnTo>
                      <a:pt x="174" y="16"/>
                    </a:lnTo>
                    <a:lnTo>
                      <a:pt x="168" y="16"/>
                    </a:lnTo>
                    <a:lnTo>
                      <a:pt x="164" y="18"/>
                    </a:lnTo>
                    <a:lnTo>
                      <a:pt x="162" y="22"/>
                    </a:lnTo>
                    <a:lnTo>
                      <a:pt x="162" y="22"/>
                    </a:lnTo>
                    <a:lnTo>
                      <a:pt x="162" y="24"/>
                    </a:lnTo>
                    <a:lnTo>
                      <a:pt x="160" y="24"/>
                    </a:lnTo>
                    <a:lnTo>
                      <a:pt x="148" y="18"/>
                    </a:lnTo>
                    <a:lnTo>
                      <a:pt x="148" y="18"/>
                    </a:lnTo>
                    <a:lnTo>
                      <a:pt x="144" y="16"/>
                    </a:lnTo>
                    <a:lnTo>
                      <a:pt x="142" y="16"/>
                    </a:lnTo>
                    <a:lnTo>
                      <a:pt x="136" y="18"/>
                    </a:lnTo>
                    <a:lnTo>
                      <a:pt x="132" y="24"/>
                    </a:lnTo>
                    <a:lnTo>
                      <a:pt x="130" y="30"/>
                    </a:lnTo>
                    <a:lnTo>
                      <a:pt x="130" y="30"/>
                    </a:lnTo>
                    <a:lnTo>
                      <a:pt x="130" y="34"/>
                    </a:lnTo>
                    <a:lnTo>
                      <a:pt x="128" y="34"/>
                    </a:lnTo>
                    <a:lnTo>
                      <a:pt x="124" y="32"/>
                    </a:lnTo>
                    <a:lnTo>
                      <a:pt x="120" y="24"/>
                    </a:lnTo>
                    <a:lnTo>
                      <a:pt x="120" y="24"/>
                    </a:lnTo>
                    <a:lnTo>
                      <a:pt x="116" y="20"/>
                    </a:lnTo>
                    <a:lnTo>
                      <a:pt x="114" y="18"/>
                    </a:lnTo>
                    <a:lnTo>
                      <a:pt x="112" y="18"/>
                    </a:lnTo>
                    <a:lnTo>
                      <a:pt x="108" y="20"/>
                    </a:lnTo>
                    <a:lnTo>
                      <a:pt x="106" y="26"/>
                    </a:lnTo>
                    <a:lnTo>
                      <a:pt x="106" y="32"/>
                    </a:lnTo>
                    <a:lnTo>
                      <a:pt x="106" y="32"/>
                    </a:lnTo>
                    <a:lnTo>
                      <a:pt x="108" y="38"/>
                    </a:lnTo>
                    <a:lnTo>
                      <a:pt x="108" y="42"/>
                    </a:lnTo>
                    <a:lnTo>
                      <a:pt x="106" y="46"/>
                    </a:lnTo>
                    <a:lnTo>
                      <a:pt x="104" y="44"/>
                    </a:lnTo>
                    <a:lnTo>
                      <a:pt x="104" y="44"/>
                    </a:lnTo>
                    <a:lnTo>
                      <a:pt x="98" y="44"/>
                    </a:lnTo>
                    <a:lnTo>
                      <a:pt x="94" y="46"/>
                    </a:lnTo>
                    <a:lnTo>
                      <a:pt x="90" y="48"/>
                    </a:lnTo>
                    <a:lnTo>
                      <a:pt x="86" y="52"/>
                    </a:lnTo>
                    <a:lnTo>
                      <a:pt x="86" y="52"/>
                    </a:lnTo>
                    <a:lnTo>
                      <a:pt x="84" y="54"/>
                    </a:lnTo>
                    <a:lnTo>
                      <a:pt x="82" y="52"/>
                    </a:lnTo>
                    <a:lnTo>
                      <a:pt x="78" y="46"/>
                    </a:lnTo>
                    <a:lnTo>
                      <a:pt x="76" y="38"/>
                    </a:lnTo>
                    <a:lnTo>
                      <a:pt x="76" y="34"/>
                    </a:lnTo>
                    <a:lnTo>
                      <a:pt x="78" y="32"/>
                    </a:lnTo>
                    <a:lnTo>
                      <a:pt x="78" y="32"/>
                    </a:lnTo>
                    <a:lnTo>
                      <a:pt x="80" y="28"/>
                    </a:lnTo>
                    <a:lnTo>
                      <a:pt x="78" y="24"/>
                    </a:lnTo>
                    <a:lnTo>
                      <a:pt x="66" y="16"/>
                    </a:lnTo>
                    <a:lnTo>
                      <a:pt x="50" y="8"/>
                    </a:lnTo>
                    <a:lnTo>
                      <a:pt x="42" y="4"/>
                    </a:lnTo>
                    <a:lnTo>
                      <a:pt x="36" y="4"/>
                    </a:lnTo>
                    <a:lnTo>
                      <a:pt x="36" y="4"/>
                    </a:lnTo>
                    <a:lnTo>
                      <a:pt x="32" y="6"/>
                    </a:lnTo>
                    <a:lnTo>
                      <a:pt x="30" y="6"/>
                    </a:lnTo>
                    <a:lnTo>
                      <a:pt x="32" y="8"/>
                    </a:lnTo>
                    <a:lnTo>
                      <a:pt x="36" y="14"/>
                    </a:lnTo>
                    <a:lnTo>
                      <a:pt x="40" y="20"/>
                    </a:lnTo>
                    <a:lnTo>
                      <a:pt x="40" y="20"/>
                    </a:lnTo>
                    <a:lnTo>
                      <a:pt x="44" y="22"/>
                    </a:lnTo>
                    <a:lnTo>
                      <a:pt x="40" y="24"/>
                    </a:lnTo>
                    <a:lnTo>
                      <a:pt x="36" y="22"/>
                    </a:lnTo>
                    <a:lnTo>
                      <a:pt x="30" y="18"/>
                    </a:lnTo>
                    <a:lnTo>
                      <a:pt x="30" y="18"/>
                    </a:lnTo>
                    <a:lnTo>
                      <a:pt x="26" y="16"/>
                    </a:lnTo>
                    <a:lnTo>
                      <a:pt x="22" y="16"/>
                    </a:lnTo>
                    <a:lnTo>
                      <a:pt x="18" y="20"/>
                    </a:lnTo>
                    <a:lnTo>
                      <a:pt x="14" y="26"/>
                    </a:lnTo>
                    <a:lnTo>
                      <a:pt x="14" y="26"/>
                    </a:lnTo>
                    <a:lnTo>
                      <a:pt x="4" y="36"/>
                    </a:lnTo>
                    <a:lnTo>
                      <a:pt x="2" y="40"/>
                    </a:lnTo>
                    <a:lnTo>
                      <a:pt x="0" y="44"/>
                    </a:lnTo>
                    <a:lnTo>
                      <a:pt x="0" y="44"/>
                    </a:lnTo>
                    <a:lnTo>
                      <a:pt x="2" y="48"/>
                    </a:lnTo>
                    <a:lnTo>
                      <a:pt x="8" y="50"/>
                    </a:lnTo>
                    <a:lnTo>
                      <a:pt x="16" y="52"/>
                    </a:lnTo>
                    <a:lnTo>
                      <a:pt x="26" y="50"/>
                    </a:lnTo>
                    <a:lnTo>
                      <a:pt x="26" y="50"/>
                    </a:lnTo>
                    <a:lnTo>
                      <a:pt x="36" y="46"/>
                    </a:lnTo>
                    <a:lnTo>
                      <a:pt x="44" y="46"/>
                    </a:lnTo>
                    <a:lnTo>
                      <a:pt x="52" y="46"/>
                    </a:lnTo>
                    <a:lnTo>
                      <a:pt x="58" y="50"/>
                    </a:lnTo>
                    <a:lnTo>
                      <a:pt x="58" y="50"/>
                    </a:lnTo>
                    <a:lnTo>
                      <a:pt x="60" y="52"/>
                    </a:lnTo>
                    <a:lnTo>
                      <a:pt x="60" y="54"/>
                    </a:lnTo>
                    <a:lnTo>
                      <a:pt x="56" y="56"/>
                    </a:lnTo>
                    <a:lnTo>
                      <a:pt x="52" y="60"/>
                    </a:lnTo>
                    <a:lnTo>
                      <a:pt x="52" y="62"/>
                    </a:lnTo>
                    <a:lnTo>
                      <a:pt x="54" y="62"/>
                    </a:lnTo>
                    <a:lnTo>
                      <a:pt x="54" y="62"/>
                    </a:lnTo>
                    <a:lnTo>
                      <a:pt x="56" y="66"/>
                    </a:lnTo>
                    <a:lnTo>
                      <a:pt x="54" y="70"/>
                    </a:lnTo>
                    <a:lnTo>
                      <a:pt x="48" y="70"/>
                    </a:lnTo>
                    <a:lnTo>
                      <a:pt x="40" y="70"/>
                    </a:lnTo>
                    <a:lnTo>
                      <a:pt x="40" y="70"/>
                    </a:lnTo>
                    <a:lnTo>
                      <a:pt x="28" y="70"/>
                    </a:lnTo>
                    <a:lnTo>
                      <a:pt x="16" y="72"/>
                    </a:lnTo>
                    <a:lnTo>
                      <a:pt x="10" y="76"/>
                    </a:lnTo>
                    <a:lnTo>
                      <a:pt x="8" y="78"/>
                    </a:lnTo>
                    <a:lnTo>
                      <a:pt x="8" y="80"/>
                    </a:lnTo>
                    <a:lnTo>
                      <a:pt x="8" y="80"/>
                    </a:lnTo>
                    <a:lnTo>
                      <a:pt x="10" y="80"/>
                    </a:lnTo>
                    <a:lnTo>
                      <a:pt x="16" y="80"/>
                    </a:lnTo>
                    <a:lnTo>
                      <a:pt x="28" y="80"/>
                    </a:lnTo>
                    <a:lnTo>
                      <a:pt x="42" y="78"/>
                    </a:lnTo>
                    <a:lnTo>
                      <a:pt x="46" y="78"/>
                    </a:lnTo>
                    <a:lnTo>
                      <a:pt x="48" y="80"/>
                    </a:lnTo>
                    <a:lnTo>
                      <a:pt x="48" y="80"/>
                    </a:lnTo>
                    <a:lnTo>
                      <a:pt x="50" y="88"/>
                    </a:lnTo>
                    <a:lnTo>
                      <a:pt x="52" y="90"/>
                    </a:lnTo>
                    <a:lnTo>
                      <a:pt x="58" y="90"/>
                    </a:lnTo>
                    <a:lnTo>
                      <a:pt x="58" y="90"/>
                    </a:lnTo>
                    <a:lnTo>
                      <a:pt x="62" y="90"/>
                    </a:lnTo>
                    <a:lnTo>
                      <a:pt x="64" y="92"/>
                    </a:lnTo>
                    <a:lnTo>
                      <a:pt x="64" y="96"/>
                    </a:lnTo>
                    <a:lnTo>
                      <a:pt x="66" y="100"/>
                    </a:lnTo>
                    <a:lnTo>
                      <a:pt x="66" y="100"/>
                    </a:lnTo>
                    <a:lnTo>
                      <a:pt x="68" y="102"/>
                    </a:lnTo>
                    <a:lnTo>
                      <a:pt x="68" y="106"/>
                    </a:lnTo>
                    <a:lnTo>
                      <a:pt x="64" y="110"/>
                    </a:lnTo>
                    <a:lnTo>
                      <a:pt x="56" y="112"/>
                    </a:lnTo>
                    <a:lnTo>
                      <a:pt x="56" y="112"/>
                    </a:lnTo>
                    <a:lnTo>
                      <a:pt x="48" y="112"/>
                    </a:lnTo>
                    <a:lnTo>
                      <a:pt x="42" y="114"/>
                    </a:lnTo>
                    <a:lnTo>
                      <a:pt x="40" y="118"/>
                    </a:lnTo>
                    <a:lnTo>
                      <a:pt x="42" y="120"/>
                    </a:lnTo>
                    <a:lnTo>
                      <a:pt x="42" y="120"/>
                    </a:lnTo>
                    <a:lnTo>
                      <a:pt x="48" y="124"/>
                    </a:lnTo>
                    <a:lnTo>
                      <a:pt x="58" y="124"/>
                    </a:lnTo>
                    <a:lnTo>
                      <a:pt x="78" y="120"/>
                    </a:lnTo>
                    <a:lnTo>
                      <a:pt x="78" y="120"/>
                    </a:lnTo>
                    <a:lnTo>
                      <a:pt x="82" y="120"/>
                    </a:lnTo>
                    <a:lnTo>
                      <a:pt x="88" y="120"/>
                    </a:lnTo>
                    <a:lnTo>
                      <a:pt x="100" y="126"/>
                    </a:lnTo>
                    <a:lnTo>
                      <a:pt x="114" y="132"/>
                    </a:lnTo>
                    <a:lnTo>
                      <a:pt x="126" y="140"/>
                    </a:lnTo>
                    <a:lnTo>
                      <a:pt x="126" y="140"/>
                    </a:lnTo>
                    <a:lnTo>
                      <a:pt x="134" y="140"/>
                    </a:lnTo>
                    <a:lnTo>
                      <a:pt x="140" y="142"/>
                    </a:lnTo>
                    <a:lnTo>
                      <a:pt x="156" y="140"/>
                    </a:lnTo>
                    <a:lnTo>
                      <a:pt x="168" y="134"/>
                    </a:lnTo>
                    <a:lnTo>
                      <a:pt x="172" y="132"/>
                    </a:lnTo>
                    <a:lnTo>
                      <a:pt x="174" y="128"/>
                    </a:lnTo>
                    <a:lnTo>
                      <a:pt x="174" y="128"/>
                    </a:lnTo>
                    <a:lnTo>
                      <a:pt x="176" y="126"/>
                    </a:lnTo>
                    <a:lnTo>
                      <a:pt x="180" y="124"/>
                    </a:lnTo>
                    <a:lnTo>
                      <a:pt x="188" y="122"/>
                    </a:lnTo>
                    <a:lnTo>
                      <a:pt x="200" y="120"/>
                    </a:lnTo>
                    <a:lnTo>
                      <a:pt x="208" y="116"/>
                    </a:lnTo>
                    <a:lnTo>
                      <a:pt x="208" y="116"/>
                    </a:lnTo>
                    <a:lnTo>
                      <a:pt x="224" y="108"/>
                    </a:lnTo>
                    <a:lnTo>
                      <a:pt x="234" y="104"/>
                    </a:lnTo>
                    <a:lnTo>
                      <a:pt x="244" y="102"/>
                    </a:lnTo>
                    <a:lnTo>
                      <a:pt x="244" y="10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5" name="Google Shape;10538;p178">
                <a:extLst>
                  <a:ext uri="{FF2B5EF4-FFF2-40B4-BE49-F238E27FC236}">
                    <a16:creationId xmlns:a16="http://schemas.microsoft.com/office/drawing/2014/main" id="{803BF031-82C5-B1A0-ABD7-1FA31C9FC227}"/>
                  </a:ext>
                </a:extLst>
              </p:cNvPr>
              <p:cNvSpPr/>
              <p:nvPr/>
            </p:nvSpPr>
            <p:spPr>
              <a:xfrm>
                <a:off x="4384675" y="5289550"/>
                <a:ext cx="73025" cy="31750"/>
              </a:xfrm>
              <a:custGeom>
                <a:avLst/>
                <a:gdLst/>
                <a:ahLst/>
                <a:cxnLst/>
                <a:rect l="l" t="t" r="r" b="b"/>
                <a:pathLst>
                  <a:path w="46" h="20" extrusionOk="0">
                    <a:moveTo>
                      <a:pt x="2" y="10"/>
                    </a:moveTo>
                    <a:lnTo>
                      <a:pt x="2" y="10"/>
                    </a:lnTo>
                    <a:lnTo>
                      <a:pt x="6" y="16"/>
                    </a:lnTo>
                    <a:lnTo>
                      <a:pt x="14" y="18"/>
                    </a:lnTo>
                    <a:lnTo>
                      <a:pt x="20" y="20"/>
                    </a:lnTo>
                    <a:lnTo>
                      <a:pt x="28" y="20"/>
                    </a:lnTo>
                    <a:lnTo>
                      <a:pt x="40" y="16"/>
                    </a:lnTo>
                    <a:lnTo>
                      <a:pt x="44" y="14"/>
                    </a:lnTo>
                    <a:lnTo>
                      <a:pt x="46" y="10"/>
                    </a:lnTo>
                    <a:lnTo>
                      <a:pt x="46" y="10"/>
                    </a:lnTo>
                    <a:lnTo>
                      <a:pt x="46" y="8"/>
                    </a:lnTo>
                    <a:lnTo>
                      <a:pt x="46" y="6"/>
                    </a:lnTo>
                    <a:lnTo>
                      <a:pt x="40" y="4"/>
                    </a:lnTo>
                    <a:lnTo>
                      <a:pt x="32" y="0"/>
                    </a:lnTo>
                    <a:lnTo>
                      <a:pt x="22" y="0"/>
                    </a:lnTo>
                    <a:lnTo>
                      <a:pt x="12" y="0"/>
                    </a:lnTo>
                    <a:lnTo>
                      <a:pt x="4" y="2"/>
                    </a:lnTo>
                    <a:lnTo>
                      <a:pt x="0" y="6"/>
                    </a:lnTo>
                    <a:lnTo>
                      <a:pt x="0" y="8"/>
                    </a:lnTo>
                    <a:lnTo>
                      <a:pt x="2" y="10"/>
                    </a:lnTo>
                    <a:lnTo>
                      <a:pt x="2" y="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6" name="Google Shape;10539;p178">
                <a:extLst>
                  <a:ext uri="{FF2B5EF4-FFF2-40B4-BE49-F238E27FC236}">
                    <a16:creationId xmlns:a16="http://schemas.microsoft.com/office/drawing/2014/main" id="{703B5BCD-34FE-3B7D-BDE2-A5C36D23BF72}"/>
                  </a:ext>
                </a:extLst>
              </p:cNvPr>
              <p:cNvSpPr/>
              <p:nvPr/>
            </p:nvSpPr>
            <p:spPr>
              <a:xfrm>
                <a:off x="4921250" y="2381250"/>
                <a:ext cx="130175" cy="82550"/>
              </a:xfrm>
              <a:custGeom>
                <a:avLst/>
                <a:gdLst/>
                <a:ahLst/>
                <a:cxnLst/>
                <a:rect l="l" t="t" r="r" b="b"/>
                <a:pathLst>
                  <a:path w="82" h="52" extrusionOk="0">
                    <a:moveTo>
                      <a:pt x="82" y="36"/>
                    </a:moveTo>
                    <a:lnTo>
                      <a:pt x="82" y="36"/>
                    </a:lnTo>
                    <a:lnTo>
                      <a:pt x="82" y="32"/>
                    </a:lnTo>
                    <a:lnTo>
                      <a:pt x="82" y="30"/>
                    </a:lnTo>
                    <a:lnTo>
                      <a:pt x="76" y="28"/>
                    </a:lnTo>
                    <a:lnTo>
                      <a:pt x="68" y="24"/>
                    </a:lnTo>
                    <a:lnTo>
                      <a:pt x="64" y="22"/>
                    </a:lnTo>
                    <a:lnTo>
                      <a:pt x="62" y="16"/>
                    </a:lnTo>
                    <a:lnTo>
                      <a:pt x="62" y="16"/>
                    </a:lnTo>
                    <a:lnTo>
                      <a:pt x="56" y="12"/>
                    </a:lnTo>
                    <a:lnTo>
                      <a:pt x="50" y="6"/>
                    </a:lnTo>
                    <a:lnTo>
                      <a:pt x="42" y="4"/>
                    </a:lnTo>
                    <a:lnTo>
                      <a:pt x="34" y="2"/>
                    </a:lnTo>
                    <a:lnTo>
                      <a:pt x="24" y="0"/>
                    </a:lnTo>
                    <a:lnTo>
                      <a:pt x="16" y="2"/>
                    </a:lnTo>
                    <a:lnTo>
                      <a:pt x="12" y="4"/>
                    </a:lnTo>
                    <a:lnTo>
                      <a:pt x="8" y="6"/>
                    </a:lnTo>
                    <a:lnTo>
                      <a:pt x="8" y="6"/>
                    </a:lnTo>
                    <a:lnTo>
                      <a:pt x="2" y="16"/>
                    </a:lnTo>
                    <a:lnTo>
                      <a:pt x="0" y="22"/>
                    </a:lnTo>
                    <a:lnTo>
                      <a:pt x="2" y="26"/>
                    </a:lnTo>
                    <a:lnTo>
                      <a:pt x="4" y="30"/>
                    </a:lnTo>
                    <a:lnTo>
                      <a:pt x="4" y="30"/>
                    </a:lnTo>
                    <a:lnTo>
                      <a:pt x="12" y="36"/>
                    </a:lnTo>
                    <a:lnTo>
                      <a:pt x="18" y="40"/>
                    </a:lnTo>
                    <a:lnTo>
                      <a:pt x="26" y="42"/>
                    </a:lnTo>
                    <a:lnTo>
                      <a:pt x="34" y="48"/>
                    </a:lnTo>
                    <a:lnTo>
                      <a:pt x="34" y="48"/>
                    </a:lnTo>
                    <a:lnTo>
                      <a:pt x="40" y="52"/>
                    </a:lnTo>
                    <a:lnTo>
                      <a:pt x="46" y="52"/>
                    </a:lnTo>
                    <a:lnTo>
                      <a:pt x="54" y="52"/>
                    </a:lnTo>
                    <a:lnTo>
                      <a:pt x="62" y="52"/>
                    </a:lnTo>
                    <a:lnTo>
                      <a:pt x="70" y="48"/>
                    </a:lnTo>
                    <a:lnTo>
                      <a:pt x="76" y="46"/>
                    </a:lnTo>
                    <a:lnTo>
                      <a:pt x="82" y="42"/>
                    </a:lnTo>
                    <a:lnTo>
                      <a:pt x="82" y="36"/>
                    </a:lnTo>
                    <a:lnTo>
                      <a:pt x="82" y="3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7" name="Google Shape;10540;p178">
                <a:extLst>
                  <a:ext uri="{FF2B5EF4-FFF2-40B4-BE49-F238E27FC236}">
                    <a16:creationId xmlns:a16="http://schemas.microsoft.com/office/drawing/2014/main" id="{C0CAACC1-B1EA-1F47-86C5-86E09ABB9FE4}"/>
                  </a:ext>
                </a:extLst>
              </p:cNvPr>
              <p:cNvSpPr/>
              <p:nvPr/>
            </p:nvSpPr>
            <p:spPr>
              <a:xfrm>
                <a:off x="4146550" y="1146175"/>
                <a:ext cx="2647950" cy="1974850"/>
              </a:xfrm>
              <a:custGeom>
                <a:avLst/>
                <a:gdLst/>
                <a:ahLst/>
                <a:cxnLst/>
                <a:rect l="l" t="t" r="r" b="b"/>
                <a:pathLst>
                  <a:path w="1668" h="1244" extrusionOk="0">
                    <a:moveTo>
                      <a:pt x="1392" y="784"/>
                    </a:moveTo>
                    <a:lnTo>
                      <a:pt x="1392" y="784"/>
                    </a:lnTo>
                    <a:lnTo>
                      <a:pt x="1382" y="788"/>
                    </a:lnTo>
                    <a:lnTo>
                      <a:pt x="1370" y="790"/>
                    </a:lnTo>
                    <a:lnTo>
                      <a:pt x="1356" y="790"/>
                    </a:lnTo>
                    <a:lnTo>
                      <a:pt x="1344" y="788"/>
                    </a:lnTo>
                    <a:lnTo>
                      <a:pt x="1344" y="788"/>
                    </a:lnTo>
                    <a:lnTo>
                      <a:pt x="1314" y="778"/>
                    </a:lnTo>
                    <a:lnTo>
                      <a:pt x="1298" y="776"/>
                    </a:lnTo>
                    <a:lnTo>
                      <a:pt x="1290" y="778"/>
                    </a:lnTo>
                    <a:lnTo>
                      <a:pt x="1284" y="780"/>
                    </a:lnTo>
                    <a:lnTo>
                      <a:pt x="1284" y="780"/>
                    </a:lnTo>
                    <a:lnTo>
                      <a:pt x="1278" y="782"/>
                    </a:lnTo>
                    <a:lnTo>
                      <a:pt x="1274" y="782"/>
                    </a:lnTo>
                    <a:lnTo>
                      <a:pt x="1274" y="780"/>
                    </a:lnTo>
                    <a:lnTo>
                      <a:pt x="1274" y="776"/>
                    </a:lnTo>
                    <a:lnTo>
                      <a:pt x="1282" y="768"/>
                    </a:lnTo>
                    <a:lnTo>
                      <a:pt x="1286" y="764"/>
                    </a:lnTo>
                    <a:lnTo>
                      <a:pt x="1292" y="762"/>
                    </a:lnTo>
                    <a:lnTo>
                      <a:pt x="1292" y="762"/>
                    </a:lnTo>
                    <a:lnTo>
                      <a:pt x="1300" y="760"/>
                    </a:lnTo>
                    <a:lnTo>
                      <a:pt x="1300" y="758"/>
                    </a:lnTo>
                    <a:lnTo>
                      <a:pt x="1302" y="754"/>
                    </a:lnTo>
                    <a:lnTo>
                      <a:pt x="1300" y="748"/>
                    </a:lnTo>
                    <a:lnTo>
                      <a:pt x="1296" y="736"/>
                    </a:lnTo>
                    <a:lnTo>
                      <a:pt x="1296" y="736"/>
                    </a:lnTo>
                    <a:lnTo>
                      <a:pt x="1296" y="732"/>
                    </a:lnTo>
                    <a:lnTo>
                      <a:pt x="1298" y="730"/>
                    </a:lnTo>
                    <a:lnTo>
                      <a:pt x="1304" y="728"/>
                    </a:lnTo>
                    <a:lnTo>
                      <a:pt x="1310" y="730"/>
                    </a:lnTo>
                    <a:lnTo>
                      <a:pt x="1322" y="738"/>
                    </a:lnTo>
                    <a:lnTo>
                      <a:pt x="1330" y="742"/>
                    </a:lnTo>
                    <a:lnTo>
                      <a:pt x="1334" y="750"/>
                    </a:lnTo>
                    <a:lnTo>
                      <a:pt x="1334" y="750"/>
                    </a:lnTo>
                    <a:lnTo>
                      <a:pt x="1340" y="756"/>
                    </a:lnTo>
                    <a:lnTo>
                      <a:pt x="1346" y="762"/>
                    </a:lnTo>
                    <a:lnTo>
                      <a:pt x="1354" y="766"/>
                    </a:lnTo>
                    <a:lnTo>
                      <a:pt x="1362" y="768"/>
                    </a:lnTo>
                    <a:lnTo>
                      <a:pt x="1370" y="770"/>
                    </a:lnTo>
                    <a:lnTo>
                      <a:pt x="1378" y="772"/>
                    </a:lnTo>
                    <a:lnTo>
                      <a:pt x="1386" y="772"/>
                    </a:lnTo>
                    <a:lnTo>
                      <a:pt x="1394" y="770"/>
                    </a:lnTo>
                    <a:lnTo>
                      <a:pt x="1394" y="770"/>
                    </a:lnTo>
                    <a:lnTo>
                      <a:pt x="1400" y="766"/>
                    </a:lnTo>
                    <a:lnTo>
                      <a:pt x="1404" y="762"/>
                    </a:lnTo>
                    <a:lnTo>
                      <a:pt x="1404" y="758"/>
                    </a:lnTo>
                    <a:lnTo>
                      <a:pt x="1404" y="754"/>
                    </a:lnTo>
                    <a:lnTo>
                      <a:pt x="1402" y="744"/>
                    </a:lnTo>
                    <a:lnTo>
                      <a:pt x="1402" y="738"/>
                    </a:lnTo>
                    <a:lnTo>
                      <a:pt x="1404" y="734"/>
                    </a:lnTo>
                    <a:lnTo>
                      <a:pt x="1404" y="734"/>
                    </a:lnTo>
                    <a:lnTo>
                      <a:pt x="1404" y="730"/>
                    </a:lnTo>
                    <a:lnTo>
                      <a:pt x="1404" y="728"/>
                    </a:lnTo>
                    <a:lnTo>
                      <a:pt x="1398" y="720"/>
                    </a:lnTo>
                    <a:lnTo>
                      <a:pt x="1374" y="702"/>
                    </a:lnTo>
                    <a:lnTo>
                      <a:pt x="1348" y="684"/>
                    </a:lnTo>
                    <a:lnTo>
                      <a:pt x="1338" y="676"/>
                    </a:lnTo>
                    <a:lnTo>
                      <a:pt x="1334" y="670"/>
                    </a:lnTo>
                    <a:lnTo>
                      <a:pt x="1334" y="670"/>
                    </a:lnTo>
                    <a:lnTo>
                      <a:pt x="1334" y="666"/>
                    </a:lnTo>
                    <a:lnTo>
                      <a:pt x="1334" y="664"/>
                    </a:lnTo>
                    <a:lnTo>
                      <a:pt x="1338" y="664"/>
                    </a:lnTo>
                    <a:lnTo>
                      <a:pt x="1344" y="664"/>
                    </a:lnTo>
                    <a:lnTo>
                      <a:pt x="1358" y="668"/>
                    </a:lnTo>
                    <a:lnTo>
                      <a:pt x="1374" y="676"/>
                    </a:lnTo>
                    <a:lnTo>
                      <a:pt x="1374" y="676"/>
                    </a:lnTo>
                    <a:lnTo>
                      <a:pt x="1380" y="678"/>
                    </a:lnTo>
                    <a:lnTo>
                      <a:pt x="1386" y="676"/>
                    </a:lnTo>
                    <a:lnTo>
                      <a:pt x="1390" y="674"/>
                    </a:lnTo>
                    <a:lnTo>
                      <a:pt x="1394" y="668"/>
                    </a:lnTo>
                    <a:lnTo>
                      <a:pt x="1398" y="658"/>
                    </a:lnTo>
                    <a:lnTo>
                      <a:pt x="1400" y="648"/>
                    </a:lnTo>
                    <a:lnTo>
                      <a:pt x="1400" y="648"/>
                    </a:lnTo>
                    <a:lnTo>
                      <a:pt x="1398" y="644"/>
                    </a:lnTo>
                    <a:lnTo>
                      <a:pt x="1392" y="640"/>
                    </a:lnTo>
                    <a:lnTo>
                      <a:pt x="1384" y="638"/>
                    </a:lnTo>
                    <a:lnTo>
                      <a:pt x="1374" y="638"/>
                    </a:lnTo>
                    <a:lnTo>
                      <a:pt x="1352" y="640"/>
                    </a:lnTo>
                    <a:lnTo>
                      <a:pt x="1342" y="642"/>
                    </a:lnTo>
                    <a:lnTo>
                      <a:pt x="1334" y="646"/>
                    </a:lnTo>
                    <a:lnTo>
                      <a:pt x="1334" y="646"/>
                    </a:lnTo>
                    <a:lnTo>
                      <a:pt x="1326" y="648"/>
                    </a:lnTo>
                    <a:lnTo>
                      <a:pt x="1320" y="648"/>
                    </a:lnTo>
                    <a:lnTo>
                      <a:pt x="1314" y="646"/>
                    </a:lnTo>
                    <a:lnTo>
                      <a:pt x="1310" y="642"/>
                    </a:lnTo>
                    <a:lnTo>
                      <a:pt x="1308" y="638"/>
                    </a:lnTo>
                    <a:lnTo>
                      <a:pt x="1310" y="634"/>
                    </a:lnTo>
                    <a:lnTo>
                      <a:pt x="1314" y="630"/>
                    </a:lnTo>
                    <a:lnTo>
                      <a:pt x="1322" y="628"/>
                    </a:lnTo>
                    <a:lnTo>
                      <a:pt x="1322" y="628"/>
                    </a:lnTo>
                    <a:lnTo>
                      <a:pt x="1330" y="626"/>
                    </a:lnTo>
                    <a:lnTo>
                      <a:pt x="1334" y="624"/>
                    </a:lnTo>
                    <a:lnTo>
                      <a:pt x="1336" y="622"/>
                    </a:lnTo>
                    <a:lnTo>
                      <a:pt x="1334" y="620"/>
                    </a:lnTo>
                    <a:lnTo>
                      <a:pt x="1332" y="612"/>
                    </a:lnTo>
                    <a:lnTo>
                      <a:pt x="1330" y="610"/>
                    </a:lnTo>
                    <a:lnTo>
                      <a:pt x="1332" y="606"/>
                    </a:lnTo>
                    <a:lnTo>
                      <a:pt x="1332" y="606"/>
                    </a:lnTo>
                    <a:lnTo>
                      <a:pt x="1336" y="604"/>
                    </a:lnTo>
                    <a:lnTo>
                      <a:pt x="1342" y="606"/>
                    </a:lnTo>
                    <a:lnTo>
                      <a:pt x="1360" y="614"/>
                    </a:lnTo>
                    <a:lnTo>
                      <a:pt x="1378" y="622"/>
                    </a:lnTo>
                    <a:lnTo>
                      <a:pt x="1386" y="624"/>
                    </a:lnTo>
                    <a:lnTo>
                      <a:pt x="1392" y="624"/>
                    </a:lnTo>
                    <a:lnTo>
                      <a:pt x="1392" y="624"/>
                    </a:lnTo>
                    <a:lnTo>
                      <a:pt x="1406" y="622"/>
                    </a:lnTo>
                    <a:lnTo>
                      <a:pt x="1416" y="620"/>
                    </a:lnTo>
                    <a:lnTo>
                      <a:pt x="1428" y="618"/>
                    </a:lnTo>
                    <a:lnTo>
                      <a:pt x="1434" y="616"/>
                    </a:lnTo>
                    <a:lnTo>
                      <a:pt x="1438" y="612"/>
                    </a:lnTo>
                    <a:lnTo>
                      <a:pt x="1438" y="612"/>
                    </a:lnTo>
                    <a:lnTo>
                      <a:pt x="1442" y="608"/>
                    </a:lnTo>
                    <a:lnTo>
                      <a:pt x="1440" y="604"/>
                    </a:lnTo>
                    <a:lnTo>
                      <a:pt x="1436" y="600"/>
                    </a:lnTo>
                    <a:lnTo>
                      <a:pt x="1430" y="594"/>
                    </a:lnTo>
                    <a:lnTo>
                      <a:pt x="1414" y="586"/>
                    </a:lnTo>
                    <a:lnTo>
                      <a:pt x="1408" y="582"/>
                    </a:lnTo>
                    <a:lnTo>
                      <a:pt x="1402" y="578"/>
                    </a:lnTo>
                    <a:lnTo>
                      <a:pt x="1402" y="578"/>
                    </a:lnTo>
                    <a:lnTo>
                      <a:pt x="1402" y="576"/>
                    </a:lnTo>
                    <a:lnTo>
                      <a:pt x="1402" y="576"/>
                    </a:lnTo>
                    <a:lnTo>
                      <a:pt x="1406" y="574"/>
                    </a:lnTo>
                    <a:lnTo>
                      <a:pt x="1424" y="572"/>
                    </a:lnTo>
                    <a:lnTo>
                      <a:pt x="1464" y="572"/>
                    </a:lnTo>
                    <a:lnTo>
                      <a:pt x="1464" y="572"/>
                    </a:lnTo>
                    <a:lnTo>
                      <a:pt x="1468" y="572"/>
                    </a:lnTo>
                    <a:lnTo>
                      <a:pt x="1472" y="570"/>
                    </a:lnTo>
                    <a:lnTo>
                      <a:pt x="1476" y="566"/>
                    </a:lnTo>
                    <a:lnTo>
                      <a:pt x="1478" y="562"/>
                    </a:lnTo>
                    <a:lnTo>
                      <a:pt x="1478" y="558"/>
                    </a:lnTo>
                    <a:lnTo>
                      <a:pt x="1476" y="556"/>
                    </a:lnTo>
                    <a:lnTo>
                      <a:pt x="1474" y="554"/>
                    </a:lnTo>
                    <a:lnTo>
                      <a:pt x="1470" y="554"/>
                    </a:lnTo>
                    <a:lnTo>
                      <a:pt x="1470" y="554"/>
                    </a:lnTo>
                    <a:lnTo>
                      <a:pt x="1464" y="556"/>
                    </a:lnTo>
                    <a:lnTo>
                      <a:pt x="1456" y="554"/>
                    </a:lnTo>
                    <a:lnTo>
                      <a:pt x="1446" y="550"/>
                    </a:lnTo>
                    <a:lnTo>
                      <a:pt x="1438" y="546"/>
                    </a:lnTo>
                    <a:lnTo>
                      <a:pt x="1430" y="542"/>
                    </a:lnTo>
                    <a:lnTo>
                      <a:pt x="1422" y="536"/>
                    </a:lnTo>
                    <a:lnTo>
                      <a:pt x="1420" y="530"/>
                    </a:lnTo>
                    <a:lnTo>
                      <a:pt x="1420" y="526"/>
                    </a:lnTo>
                    <a:lnTo>
                      <a:pt x="1422" y="524"/>
                    </a:lnTo>
                    <a:lnTo>
                      <a:pt x="1422" y="524"/>
                    </a:lnTo>
                    <a:lnTo>
                      <a:pt x="1426" y="520"/>
                    </a:lnTo>
                    <a:lnTo>
                      <a:pt x="1430" y="518"/>
                    </a:lnTo>
                    <a:lnTo>
                      <a:pt x="1442" y="518"/>
                    </a:lnTo>
                    <a:lnTo>
                      <a:pt x="1454" y="520"/>
                    </a:lnTo>
                    <a:lnTo>
                      <a:pt x="1462" y="518"/>
                    </a:lnTo>
                    <a:lnTo>
                      <a:pt x="1468" y="516"/>
                    </a:lnTo>
                    <a:lnTo>
                      <a:pt x="1468" y="516"/>
                    </a:lnTo>
                    <a:lnTo>
                      <a:pt x="1474" y="510"/>
                    </a:lnTo>
                    <a:lnTo>
                      <a:pt x="1478" y="504"/>
                    </a:lnTo>
                    <a:lnTo>
                      <a:pt x="1478" y="496"/>
                    </a:lnTo>
                    <a:lnTo>
                      <a:pt x="1476" y="486"/>
                    </a:lnTo>
                    <a:lnTo>
                      <a:pt x="1472" y="478"/>
                    </a:lnTo>
                    <a:lnTo>
                      <a:pt x="1466" y="472"/>
                    </a:lnTo>
                    <a:lnTo>
                      <a:pt x="1462" y="468"/>
                    </a:lnTo>
                    <a:lnTo>
                      <a:pt x="1456" y="466"/>
                    </a:lnTo>
                    <a:lnTo>
                      <a:pt x="1456" y="466"/>
                    </a:lnTo>
                    <a:lnTo>
                      <a:pt x="1442" y="464"/>
                    </a:lnTo>
                    <a:lnTo>
                      <a:pt x="1426" y="462"/>
                    </a:lnTo>
                    <a:lnTo>
                      <a:pt x="1412" y="458"/>
                    </a:lnTo>
                    <a:lnTo>
                      <a:pt x="1408" y="456"/>
                    </a:lnTo>
                    <a:lnTo>
                      <a:pt x="1408" y="454"/>
                    </a:lnTo>
                    <a:lnTo>
                      <a:pt x="1408" y="454"/>
                    </a:lnTo>
                    <a:lnTo>
                      <a:pt x="1406" y="450"/>
                    </a:lnTo>
                    <a:lnTo>
                      <a:pt x="1404" y="448"/>
                    </a:lnTo>
                    <a:lnTo>
                      <a:pt x="1394" y="444"/>
                    </a:lnTo>
                    <a:lnTo>
                      <a:pt x="1388" y="438"/>
                    </a:lnTo>
                    <a:lnTo>
                      <a:pt x="1386" y="436"/>
                    </a:lnTo>
                    <a:lnTo>
                      <a:pt x="1388" y="432"/>
                    </a:lnTo>
                    <a:lnTo>
                      <a:pt x="1388" y="432"/>
                    </a:lnTo>
                    <a:lnTo>
                      <a:pt x="1390" y="430"/>
                    </a:lnTo>
                    <a:lnTo>
                      <a:pt x="1394" y="430"/>
                    </a:lnTo>
                    <a:lnTo>
                      <a:pt x="1402" y="432"/>
                    </a:lnTo>
                    <a:lnTo>
                      <a:pt x="1412" y="434"/>
                    </a:lnTo>
                    <a:lnTo>
                      <a:pt x="1418" y="432"/>
                    </a:lnTo>
                    <a:lnTo>
                      <a:pt x="1424" y="428"/>
                    </a:lnTo>
                    <a:lnTo>
                      <a:pt x="1424" y="428"/>
                    </a:lnTo>
                    <a:lnTo>
                      <a:pt x="1432" y="424"/>
                    </a:lnTo>
                    <a:lnTo>
                      <a:pt x="1442" y="422"/>
                    </a:lnTo>
                    <a:lnTo>
                      <a:pt x="1452" y="422"/>
                    </a:lnTo>
                    <a:lnTo>
                      <a:pt x="1462" y="424"/>
                    </a:lnTo>
                    <a:lnTo>
                      <a:pt x="1482" y="428"/>
                    </a:lnTo>
                    <a:lnTo>
                      <a:pt x="1492" y="428"/>
                    </a:lnTo>
                    <a:lnTo>
                      <a:pt x="1498" y="428"/>
                    </a:lnTo>
                    <a:lnTo>
                      <a:pt x="1498" y="428"/>
                    </a:lnTo>
                    <a:lnTo>
                      <a:pt x="1504" y="426"/>
                    </a:lnTo>
                    <a:lnTo>
                      <a:pt x="1504" y="422"/>
                    </a:lnTo>
                    <a:lnTo>
                      <a:pt x="1504" y="416"/>
                    </a:lnTo>
                    <a:lnTo>
                      <a:pt x="1500" y="410"/>
                    </a:lnTo>
                    <a:lnTo>
                      <a:pt x="1496" y="404"/>
                    </a:lnTo>
                    <a:lnTo>
                      <a:pt x="1490" y="400"/>
                    </a:lnTo>
                    <a:lnTo>
                      <a:pt x="1486" y="398"/>
                    </a:lnTo>
                    <a:lnTo>
                      <a:pt x="1482" y="398"/>
                    </a:lnTo>
                    <a:lnTo>
                      <a:pt x="1482" y="398"/>
                    </a:lnTo>
                    <a:lnTo>
                      <a:pt x="1470" y="402"/>
                    </a:lnTo>
                    <a:lnTo>
                      <a:pt x="1456" y="402"/>
                    </a:lnTo>
                    <a:lnTo>
                      <a:pt x="1450" y="402"/>
                    </a:lnTo>
                    <a:lnTo>
                      <a:pt x="1444" y="398"/>
                    </a:lnTo>
                    <a:lnTo>
                      <a:pt x="1438" y="394"/>
                    </a:lnTo>
                    <a:lnTo>
                      <a:pt x="1436" y="390"/>
                    </a:lnTo>
                    <a:lnTo>
                      <a:pt x="1436" y="390"/>
                    </a:lnTo>
                    <a:lnTo>
                      <a:pt x="1438" y="384"/>
                    </a:lnTo>
                    <a:lnTo>
                      <a:pt x="1440" y="382"/>
                    </a:lnTo>
                    <a:lnTo>
                      <a:pt x="1446" y="382"/>
                    </a:lnTo>
                    <a:lnTo>
                      <a:pt x="1452" y="382"/>
                    </a:lnTo>
                    <a:lnTo>
                      <a:pt x="1466" y="384"/>
                    </a:lnTo>
                    <a:lnTo>
                      <a:pt x="1470" y="384"/>
                    </a:lnTo>
                    <a:lnTo>
                      <a:pt x="1474" y="382"/>
                    </a:lnTo>
                    <a:lnTo>
                      <a:pt x="1474" y="382"/>
                    </a:lnTo>
                    <a:lnTo>
                      <a:pt x="1474" y="380"/>
                    </a:lnTo>
                    <a:lnTo>
                      <a:pt x="1474" y="378"/>
                    </a:lnTo>
                    <a:lnTo>
                      <a:pt x="1468" y="374"/>
                    </a:lnTo>
                    <a:lnTo>
                      <a:pt x="1460" y="370"/>
                    </a:lnTo>
                    <a:lnTo>
                      <a:pt x="1452" y="366"/>
                    </a:lnTo>
                    <a:lnTo>
                      <a:pt x="1442" y="364"/>
                    </a:lnTo>
                    <a:lnTo>
                      <a:pt x="1432" y="362"/>
                    </a:lnTo>
                    <a:lnTo>
                      <a:pt x="1424" y="364"/>
                    </a:lnTo>
                    <a:lnTo>
                      <a:pt x="1420" y="366"/>
                    </a:lnTo>
                    <a:lnTo>
                      <a:pt x="1418" y="370"/>
                    </a:lnTo>
                    <a:lnTo>
                      <a:pt x="1418" y="370"/>
                    </a:lnTo>
                    <a:lnTo>
                      <a:pt x="1414" y="374"/>
                    </a:lnTo>
                    <a:lnTo>
                      <a:pt x="1410" y="378"/>
                    </a:lnTo>
                    <a:lnTo>
                      <a:pt x="1404" y="380"/>
                    </a:lnTo>
                    <a:lnTo>
                      <a:pt x="1400" y="380"/>
                    </a:lnTo>
                    <a:lnTo>
                      <a:pt x="1396" y="378"/>
                    </a:lnTo>
                    <a:lnTo>
                      <a:pt x="1392" y="376"/>
                    </a:lnTo>
                    <a:lnTo>
                      <a:pt x="1394" y="374"/>
                    </a:lnTo>
                    <a:lnTo>
                      <a:pt x="1396" y="370"/>
                    </a:lnTo>
                    <a:lnTo>
                      <a:pt x="1396" y="370"/>
                    </a:lnTo>
                    <a:lnTo>
                      <a:pt x="1402" y="366"/>
                    </a:lnTo>
                    <a:lnTo>
                      <a:pt x="1406" y="360"/>
                    </a:lnTo>
                    <a:lnTo>
                      <a:pt x="1412" y="346"/>
                    </a:lnTo>
                    <a:lnTo>
                      <a:pt x="1414" y="332"/>
                    </a:lnTo>
                    <a:lnTo>
                      <a:pt x="1414" y="320"/>
                    </a:lnTo>
                    <a:lnTo>
                      <a:pt x="1414" y="320"/>
                    </a:lnTo>
                    <a:lnTo>
                      <a:pt x="1414" y="318"/>
                    </a:lnTo>
                    <a:lnTo>
                      <a:pt x="1416" y="316"/>
                    </a:lnTo>
                    <a:lnTo>
                      <a:pt x="1422" y="312"/>
                    </a:lnTo>
                    <a:lnTo>
                      <a:pt x="1440" y="304"/>
                    </a:lnTo>
                    <a:lnTo>
                      <a:pt x="1450" y="300"/>
                    </a:lnTo>
                    <a:lnTo>
                      <a:pt x="1458" y="296"/>
                    </a:lnTo>
                    <a:lnTo>
                      <a:pt x="1462" y="290"/>
                    </a:lnTo>
                    <a:lnTo>
                      <a:pt x="1462" y="286"/>
                    </a:lnTo>
                    <a:lnTo>
                      <a:pt x="1462" y="282"/>
                    </a:lnTo>
                    <a:lnTo>
                      <a:pt x="1462" y="282"/>
                    </a:lnTo>
                    <a:lnTo>
                      <a:pt x="1462" y="276"/>
                    </a:lnTo>
                    <a:lnTo>
                      <a:pt x="1464" y="270"/>
                    </a:lnTo>
                    <a:lnTo>
                      <a:pt x="1468" y="264"/>
                    </a:lnTo>
                    <a:lnTo>
                      <a:pt x="1476" y="260"/>
                    </a:lnTo>
                    <a:lnTo>
                      <a:pt x="1492" y="256"/>
                    </a:lnTo>
                    <a:lnTo>
                      <a:pt x="1508" y="256"/>
                    </a:lnTo>
                    <a:lnTo>
                      <a:pt x="1508" y="256"/>
                    </a:lnTo>
                    <a:lnTo>
                      <a:pt x="1512" y="254"/>
                    </a:lnTo>
                    <a:lnTo>
                      <a:pt x="1514" y="252"/>
                    </a:lnTo>
                    <a:lnTo>
                      <a:pt x="1514" y="248"/>
                    </a:lnTo>
                    <a:lnTo>
                      <a:pt x="1512" y="244"/>
                    </a:lnTo>
                    <a:lnTo>
                      <a:pt x="1508" y="240"/>
                    </a:lnTo>
                    <a:lnTo>
                      <a:pt x="1502" y="236"/>
                    </a:lnTo>
                    <a:lnTo>
                      <a:pt x="1496" y="234"/>
                    </a:lnTo>
                    <a:lnTo>
                      <a:pt x="1488" y="234"/>
                    </a:lnTo>
                    <a:lnTo>
                      <a:pt x="1488" y="234"/>
                    </a:lnTo>
                    <a:lnTo>
                      <a:pt x="1482" y="236"/>
                    </a:lnTo>
                    <a:lnTo>
                      <a:pt x="1476" y="238"/>
                    </a:lnTo>
                    <a:lnTo>
                      <a:pt x="1462" y="244"/>
                    </a:lnTo>
                    <a:lnTo>
                      <a:pt x="1452" y="250"/>
                    </a:lnTo>
                    <a:lnTo>
                      <a:pt x="1448" y="250"/>
                    </a:lnTo>
                    <a:lnTo>
                      <a:pt x="1444" y="248"/>
                    </a:lnTo>
                    <a:lnTo>
                      <a:pt x="1444" y="248"/>
                    </a:lnTo>
                    <a:lnTo>
                      <a:pt x="1442" y="244"/>
                    </a:lnTo>
                    <a:lnTo>
                      <a:pt x="1444" y="242"/>
                    </a:lnTo>
                    <a:lnTo>
                      <a:pt x="1448" y="238"/>
                    </a:lnTo>
                    <a:lnTo>
                      <a:pt x="1452" y="234"/>
                    </a:lnTo>
                    <a:lnTo>
                      <a:pt x="1466" y="228"/>
                    </a:lnTo>
                    <a:lnTo>
                      <a:pt x="1480" y="226"/>
                    </a:lnTo>
                    <a:lnTo>
                      <a:pt x="1480" y="226"/>
                    </a:lnTo>
                    <a:lnTo>
                      <a:pt x="1516" y="224"/>
                    </a:lnTo>
                    <a:lnTo>
                      <a:pt x="1536" y="220"/>
                    </a:lnTo>
                    <a:lnTo>
                      <a:pt x="1550" y="216"/>
                    </a:lnTo>
                    <a:lnTo>
                      <a:pt x="1550" y="216"/>
                    </a:lnTo>
                    <a:lnTo>
                      <a:pt x="1552" y="212"/>
                    </a:lnTo>
                    <a:lnTo>
                      <a:pt x="1550" y="210"/>
                    </a:lnTo>
                    <a:lnTo>
                      <a:pt x="1546" y="208"/>
                    </a:lnTo>
                    <a:lnTo>
                      <a:pt x="1540" y="206"/>
                    </a:lnTo>
                    <a:lnTo>
                      <a:pt x="1520" y="204"/>
                    </a:lnTo>
                    <a:lnTo>
                      <a:pt x="1500" y="204"/>
                    </a:lnTo>
                    <a:lnTo>
                      <a:pt x="1500" y="204"/>
                    </a:lnTo>
                    <a:lnTo>
                      <a:pt x="1486" y="204"/>
                    </a:lnTo>
                    <a:lnTo>
                      <a:pt x="1482" y="202"/>
                    </a:lnTo>
                    <a:lnTo>
                      <a:pt x="1482" y="200"/>
                    </a:lnTo>
                    <a:lnTo>
                      <a:pt x="1484" y="198"/>
                    </a:lnTo>
                    <a:lnTo>
                      <a:pt x="1490" y="198"/>
                    </a:lnTo>
                    <a:lnTo>
                      <a:pt x="1512" y="194"/>
                    </a:lnTo>
                    <a:lnTo>
                      <a:pt x="1512" y="194"/>
                    </a:lnTo>
                    <a:lnTo>
                      <a:pt x="1534" y="194"/>
                    </a:lnTo>
                    <a:lnTo>
                      <a:pt x="1546" y="190"/>
                    </a:lnTo>
                    <a:lnTo>
                      <a:pt x="1556" y="186"/>
                    </a:lnTo>
                    <a:lnTo>
                      <a:pt x="1572" y="182"/>
                    </a:lnTo>
                    <a:lnTo>
                      <a:pt x="1572" y="182"/>
                    </a:lnTo>
                    <a:lnTo>
                      <a:pt x="1580" y="182"/>
                    </a:lnTo>
                    <a:lnTo>
                      <a:pt x="1586" y="180"/>
                    </a:lnTo>
                    <a:lnTo>
                      <a:pt x="1594" y="174"/>
                    </a:lnTo>
                    <a:lnTo>
                      <a:pt x="1598" y="170"/>
                    </a:lnTo>
                    <a:lnTo>
                      <a:pt x="1602" y="168"/>
                    </a:lnTo>
                    <a:lnTo>
                      <a:pt x="1608" y="168"/>
                    </a:lnTo>
                    <a:lnTo>
                      <a:pt x="1608" y="168"/>
                    </a:lnTo>
                    <a:lnTo>
                      <a:pt x="1624" y="164"/>
                    </a:lnTo>
                    <a:lnTo>
                      <a:pt x="1644" y="156"/>
                    </a:lnTo>
                    <a:lnTo>
                      <a:pt x="1662" y="148"/>
                    </a:lnTo>
                    <a:lnTo>
                      <a:pt x="1666" y="144"/>
                    </a:lnTo>
                    <a:lnTo>
                      <a:pt x="1668" y="140"/>
                    </a:lnTo>
                    <a:lnTo>
                      <a:pt x="1668" y="140"/>
                    </a:lnTo>
                    <a:lnTo>
                      <a:pt x="1666" y="136"/>
                    </a:lnTo>
                    <a:lnTo>
                      <a:pt x="1658" y="132"/>
                    </a:lnTo>
                    <a:lnTo>
                      <a:pt x="1634" y="122"/>
                    </a:lnTo>
                    <a:lnTo>
                      <a:pt x="1602" y="116"/>
                    </a:lnTo>
                    <a:lnTo>
                      <a:pt x="1576" y="112"/>
                    </a:lnTo>
                    <a:lnTo>
                      <a:pt x="1576" y="112"/>
                    </a:lnTo>
                    <a:lnTo>
                      <a:pt x="1554" y="114"/>
                    </a:lnTo>
                    <a:lnTo>
                      <a:pt x="1536" y="118"/>
                    </a:lnTo>
                    <a:lnTo>
                      <a:pt x="1530" y="122"/>
                    </a:lnTo>
                    <a:lnTo>
                      <a:pt x="1524" y="126"/>
                    </a:lnTo>
                    <a:lnTo>
                      <a:pt x="1522" y="132"/>
                    </a:lnTo>
                    <a:lnTo>
                      <a:pt x="1520" y="138"/>
                    </a:lnTo>
                    <a:lnTo>
                      <a:pt x="1520" y="138"/>
                    </a:lnTo>
                    <a:lnTo>
                      <a:pt x="1518" y="144"/>
                    </a:lnTo>
                    <a:lnTo>
                      <a:pt x="1512" y="146"/>
                    </a:lnTo>
                    <a:lnTo>
                      <a:pt x="1506" y="146"/>
                    </a:lnTo>
                    <a:lnTo>
                      <a:pt x="1498" y="146"/>
                    </a:lnTo>
                    <a:lnTo>
                      <a:pt x="1480" y="142"/>
                    </a:lnTo>
                    <a:lnTo>
                      <a:pt x="1470" y="140"/>
                    </a:lnTo>
                    <a:lnTo>
                      <a:pt x="1464" y="142"/>
                    </a:lnTo>
                    <a:lnTo>
                      <a:pt x="1464" y="142"/>
                    </a:lnTo>
                    <a:lnTo>
                      <a:pt x="1458" y="144"/>
                    </a:lnTo>
                    <a:lnTo>
                      <a:pt x="1456" y="142"/>
                    </a:lnTo>
                    <a:lnTo>
                      <a:pt x="1452" y="138"/>
                    </a:lnTo>
                    <a:lnTo>
                      <a:pt x="1450" y="134"/>
                    </a:lnTo>
                    <a:lnTo>
                      <a:pt x="1448" y="132"/>
                    </a:lnTo>
                    <a:lnTo>
                      <a:pt x="1444" y="132"/>
                    </a:lnTo>
                    <a:lnTo>
                      <a:pt x="1440" y="132"/>
                    </a:lnTo>
                    <a:lnTo>
                      <a:pt x="1440" y="132"/>
                    </a:lnTo>
                    <a:lnTo>
                      <a:pt x="1428" y="140"/>
                    </a:lnTo>
                    <a:lnTo>
                      <a:pt x="1414" y="150"/>
                    </a:lnTo>
                    <a:lnTo>
                      <a:pt x="1400" y="160"/>
                    </a:lnTo>
                    <a:lnTo>
                      <a:pt x="1386" y="168"/>
                    </a:lnTo>
                    <a:lnTo>
                      <a:pt x="1386" y="168"/>
                    </a:lnTo>
                    <a:lnTo>
                      <a:pt x="1372" y="176"/>
                    </a:lnTo>
                    <a:lnTo>
                      <a:pt x="1360" y="186"/>
                    </a:lnTo>
                    <a:lnTo>
                      <a:pt x="1350" y="194"/>
                    </a:lnTo>
                    <a:lnTo>
                      <a:pt x="1346" y="196"/>
                    </a:lnTo>
                    <a:lnTo>
                      <a:pt x="1340" y="198"/>
                    </a:lnTo>
                    <a:lnTo>
                      <a:pt x="1340" y="198"/>
                    </a:lnTo>
                    <a:lnTo>
                      <a:pt x="1338" y="198"/>
                    </a:lnTo>
                    <a:lnTo>
                      <a:pt x="1338" y="198"/>
                    </a:lnTo>
                    <a:lnTo>
                      <a:pt x="1340" y="192"/>
                    </a:lnTo>
                    <a:lnTo>
                      <a:pt x="1352" y="178"/>
                    </a:lnTo>
                    <a:lnTo>
                      <a:pt x="1386" y="142"/>
                    </a:lnTo>
                    <a:lnTo>
                      <a:pt x="1386" y="142"/>
                    </a:lnTo>
                    <a:lnTo>
                      <a:pt x="1392" y="134"/>
                    </a:lnTo>
                    <a:lnTo>
                      <a:pt x="1394" y="128"/>
                    </a:lnTo>
                    <a:lnTo>
                      <a:pt x="1396" y="120"/>
                    </a:lnTo>
                    <a:lnTo>
                      <a:pt x="1394" y="114"/>
                    </a:lnTo>
                    <a:lnTo>
                      <a:pt x="1390" y="108"/>
                    </a:lnTo>
                    <a:lnTo>
                      <a:pt x="1386" y="104"/>
                    </a:lnTo>
                    <a:lnTo>
                      <a:pt x="1378" y="102"/>
                    </a:lnTo>
                    <a:lnTo>
                      <a:pt x="1368" y="102"/>
                    </a:lnTo>
                    <a:lnTo>
                      <a:pt x="1368" y="102"/>
                    </a:lnTo>
                    <a:lnTo>
                      <a:pt x="1360" y="104"/>
                    </a:lnTo>
                    <a:lnTo>
                      <a:pt x="1354" y="106"/>
                    </a:lnTo>
                    <a:lnTo>
                      <a:pt x="1350" y="110"/>
                    </a:lnTo>
                    <a:lnTo>
                      <a:pt x="1348" y="112"/>
                    </a:lnTo>
                    <a:lnTo>
                      <a:pt x="1342" y="120"/>
                    </a:lnTo>
                    <a:lnTo>
                      <a:pt x="1338" y="122"/>
                    </a:lnTo>
                    <a:lnTo>
                      <a:pt x="1334" y="124"/>
                    </a:lnTo>
                    <a:lnTo>
                      <a:pt x="1334" y="124"/>
                    </a:lnTo>
                    <a:lnTo>
                      <a:pt x="1314" y="132"/>
                    </a:lnTo>
                    <a:lnTo>
                      <a:pt x="1286" y="142"/>
                    </a:lnTo>
                    <a:lnTo>
                      <a:pt x="1260" y="152"/>
                    </a:lnTo>
                    <a:lnTo>
                      <a:pt x="1252" y="154"/>
                    </a:lnTo>
                    <a:lnTo>
                      <a:pt x="1248" y="152"/>
                    </a:lnTo>
                    <a:lnTo>
                      <a:pt x="1248" y="152"/>
                    </a:lnTo>
                    <a:lnTo>
                      <a:pt x="1248" y="152"/>
                    </a:lnTo>
                    <a:lnTo>
                      <a:pt x="1248" y="150"/>
                    </a:lnTo>
                    <a:lnTo>
                      <a:pt x="1248" y="148"/>
                    </a:lnTo>
                    <a:lnTo>
                      <a:pt x="1254" y="142"/>
                    </a:lnTo>
                    <a:lnTo>
                      <a:pt x="1274" y="132"/>
                    </a:lnTo>
                    <a:lnTo>
                      <a:pt x="1294" y="124"/>
                    </a:lnTo>
                    <a:lnTo>
                      <a:pt x="1302" y="120"/>
                    </a:lnTo>
                    <a:lnTo>
                      <a:pt x="1304" y="116"/>
                    </a:lnTo>
                    <a:lnTo>
                      <a:pt x="1304" y="116"/>
                    </a:lnTo>
                    <a:lnTo>
                      <a:pt x="1300" y="114"/>
                    </a:lnTo>
                    <a:lnTo>
                      <a:pt x="1290" y="112"/>
                    </a:lnTo>
                    <a:lnTo>
                      <a:pt x="1260" y="110"/>
                    </a:lnTo>
                    <a:lnTo>
                      <a:pt x="1224" y="110"/>
                    </a:lnTo>
                    <a:lnTo>
                      <a:pt x="1194" y="112"/>
                    </a:lnTo>
                    <a:lnTo>
                      <a:pt x="1194" y="112"/>
                    </a:lnTo>
                    <a:lnTo>
                      <a:pt x="1164" y="118"/>
                    </a:lnTo>
                    <a:lnTo>
                      <a:pt x="1134" y="126"/>
                    </a:lnTo>
                    <a:lnTo>
                      <a:pt x="1110" y="130"/>
                    </a:lnTo>
                    <a:lnTo>
                      <a:pt x="1102" y="130"/>
                    </a:lnTo>
                    <a:lnTo>
                      <a:pt x="1100" y="128"/>
                    </a:lnTo>
                    <a:lnTo>
                      <a:pt x="1098" y="128"/>
                    </a:lnTo>
                    <a:lnTo>
                      <a:pt x="1098" y="128"/>
                    </a:lnTo>
                    <a:lnTo>
                      <a:pt x="1100" y="126"/>
                    </a:lnTo>
                    <a:lnTo>
                      <a:pt x="1102" y="124"/>
                    </a:lnTo>
                    <a:lnTo>
                      <a:pt x="1110" y="120"/>
                    </a:lnTo>
                    <a:lnTo>
                      <a:pt x="1138" y="112"/>
                    </a:lnTo>
                    <a:lnTo>
                      <a:pt x="1172" y="104"/>
                    </a:lnTo>
                    <a:lnTo>
                      <a:pt x="1204" y="100"/>
                    </a:lnTo>
                    <a:lnTo>
                      <a:pt x="1204" y="100"/>
                    </a:lnTo>
                    <a:lnTo>
                      <a:pt x="1236" y="98"/>
                    </a:lnTo>
                    <a:lnTo>
                      <a:pt x="1270" y="98"/>
                    </a:lnTo>
                    <a:lnTo>
                      <a:pt x="1306" y="96"/>
                    </a:lnTo>
                    <a:lnTo>
                      <a:pt x="1320" y="94"/>
                    </a:lnTo>
                    <a:lnTo>
                      <a:pt x="1332" y="92"/>
                    </a:lnTo>
                    <a:lnTo>
                      <a:pt x="1332" y="92"/>
                    </a:lnTo>
                    <a:lnTo>
                      <a:pt x="1354" y="84"/>
                    </a:lnTo>
                    <a:lnTo>
                      <a:pt x="1378" y="80"/>
                    </a:lnTo>
                    <a:lnTo>
                      <a:pt x="1396" y="76"/>
                    </a:lnTo>
                    <a:lnTo>
                      <a:pt x="1404" y="74"/>
                    </a:lnTo>
                    <a:lnTo>
                      <a:pt x="1408" y="70"/>
                    </a:lnTo>
                    <a:lnTo>
                      <a:pt x="1408" y="70"/>
                    </a:lnTo>
                    <a:lnTo>
                      <a:pt x="1408" y="66"/>
                    </a:lnTo>
                    <a:lnTo>
                      <a:pt x="1406" y="64"/>
                    </a:lnTo>
                    <a:lnTo>
                      <a:pt x="1400" y="60"/>
                    </a:lnTo>
                    <a:lnTo>
                      <a:pt x="1392" y="56"/>
                    </a:lnTo>
                    <a:lnTo>
                      <a:pt x="1374" y="52"/>
                    </a:lnTo>
                    <a:lnTo>
                      <a:pt x="1356" y="50"/>
                    </a:lnTo>
                    <a:lnTo>
                      <a:pt x="1356" y="50"/>
                    </a:lnTo>
                    <a:lnTo>
                      <a:pt x="1342" y="50"/>
                    </a:lnTo>
                    <a:lnTo>
                      <a:pt x="1330" y="48"/>
                    </a:lnTo>
                    <a:lnTo>
                      <a:pt x="1322" y="44"/>
                    </a:lnTo>
                    <a:lnTo>
                      <a:pt x="1320" y="42"/>
                    </a:lnTo>
                    <a:lnTo>
                      <a:pt x="1320" y="38"/>
                    </a:lnTo>
                    <a:lnTo>
                      <a:pt x="1320" y="38"/>
                    </a:lnTo>
                    <a:lnTo>
                      <a:pt x="1318" y="36"/>
                    </a:lnTo>
                    <a:lnTo>
                      <a:pt x="1316" y="32"/>
                    </a:lnTo>
                    <a:lnTo>
                      <a:pt x="1304" y="28"/>
                    </a:lnTo>
                    <a:lnTo>
                      <a:pt x="1294" y="24"/>
                    </a:lnTo>
                    <a:lnTo>
                      <a:pt x="1290" y="22"/>
                    </a:lnTo>
                    <a:lnTo>
                      <a:pt x="1286" y="20"/>
                    </a:lnTo>
                    <a:lnTo>
                      <a:pt x="1286" y="20"/>
                    </a:lnTo>
                    <a:lnTo>
                      <a:pt x="1282" y="18"/>
                    </a:lnTo>
                    <a:lnTo>
                      <a:pt x="1276" y="16"/>
                    </a:lnTo>
                    <a:lnTo>
                      <a:pt x="1252" y="14"/>
                    </a:lnTo>
                    <a:lnTo>
                      <a:pt x="1226" y="14"/>
                    </a:lnTo>
                    <a:lnTo>
                      <a:pt x="1216" y="12"/>
                    </a:lnTo>
                    <a:lnTo>
                      <a:pt x="1210" y="10"/>
                    </a:lnTo>
                    <a:lnTo>
                      <a:pt x="1210" y="10"/>
                    </a:lnTo>
                    <a:lnTo>
                      <a:pt x="1196" y="4"/>
                    </a:lnTo>
                    <a:lnTo>
                      <a:pt x="1176" y="0"/>
                    </a:lnTo>
                    <a:lnTo>
                      <a:pt x="1152" y="0"/>
                    </a:lnTo>
                    <a:lnTo>
                      <a:pt x="1128" y="0"/>
                    </a:lnTo>
                    <a:lnTo>
                      <a:pt x="1128" y="0"/>
                    </a:lnTo>
                    <a:lnTo>
                      <a:pt x="1064" y="2"/>
                    </a:lnTo>
                    <a:lnTo>
                      <a:pt x="1014" y="4"/>
                    </a:lnTo>
                    <a:lnTo>
                      <a:pt x="1014" y="4"/>
                    </a:lnTo>
                    <a:lnTo>
                      <a:pt x="994" y="8"/>
                    </a:lnTo>
                    <a:lnTo>
                      <a:pt x="984" y="10"/>
                    </a:lnTo>
                    <a:lnTo>
                      <a:pt x="974" y="10"/>
                    </a:lnTo>
                    <a:lnTo>
                      <a:pt x="974" y="10"/>
                    </a:lnTo>
                    <a:lnTo>
                      <a:pt x="964" y="10"/>
                    </a:lnTo>
                    <a:lnTo>
                      <a:pt x="954" y="12"/>
                    </a:lnTo>
                    <a:lnTo>
                      <a:pt x="950" y="14"/>
                    </a:lnTo>
                    <a:lnTo>
                      <a:pt x="946" y="16"/>
                    </a:lnTo>
                    <a:lnTo>
                      <a:pt x="946" y="20"/>
                    </a:lnTo>
                    <a:lnTo>
                      <a:pt x="948" y="22"/>
                    </a:lnTo>
                    <a:lnTo>
                      <a:pt x="948" y="22"/>
                    </a:lnTo>
                    <a:lnTo>
                      <a:pt x="952" y="28"/>
                    </a:lnTo>
                    <a:lnTo>
                      <a:pt x="950" y="32"/>
                    </a:lnTo>
                    <a:lnTo>
                      <a:pt x="948" y="36"/>
                    </a:lnTo>
                    <a:lnTo>
                      <a:pt x="944" y="38"/>
                    </a:lnTo>
                    <a:lnTo>
                      <a:pt x="938" y="40"/>
                    </a:lnTo>
                    <a:lnTo>
                      <a:pt x="932" y="38"/>
                    </a:lnTo>
                    <a:lnTo>
                      <a:pt x="930" y="36"/>
                    </a:lnTo>
                    <a:lnTo>
                      <a:pt x="928" y="32"/>
                    </a:lnTo>
                    <a:lnTo>
                      <a:pt x="928" y="32"/>
                    </a:lnTo>
                    <a:lnTo>
                      <a:pt x="928" y="28"/>
                    </a:lnTo>
                    <a:lnTo>
                      <a:pt x="924" y="26"/>
                    </a:lnTo>
                    <a:lnTo>
                      <a:pt x="920" y="22"/>
                    </a:lnTo>
                    <a:lnTo>
                      <a:pt x="912" y="20"/>
                    </a:lnTo>
                    <a:lnTo>
                      <a:pt x="898" y="20"/>
                    </a:lnTo>
                    <a:lnTo>
                      <a:pt x="892" y="22"/>
                    </a:lnTo>
                    <a:lnTo>
                      <a:pt x="886" y="24"/>
                    </a:lnTo>
                    <a:lnTo>
                      <a:pt x="886" y="24"/>
                    </a:lnTo>
                    <a:lnTo>
                      <a:pt x="880" y="26"/>
                    </a:lnTo>
                    <a:lnTo>
                      <a:pt x="872" y="26"/>
                    </a:lnTo>
                    <a:lnTo>
                      <a:pt x="848" y="24"/>
                    </a:lnTo>
                    <a:lnTo>
                      <a:pt x="826" y="22"/>
                    </a:lnTo>
                    <a:lnTo>
                      <a:pt x="818" y="22"/>
                    </a:lnTo>
                    <a:lnTo>
                      <a:pt x="812" y="24"/>
                    </a:lnTo>
                    <a:lnTo>
                      <a:pt x="812" y="24"/>
                    </a:lnTo>
                    <a:lnTo>
                      <a:pt x="808" y="28"/>
                    </a:lnTo>
                    <a:lnTo>
                      <a:pt x="798" y="30"/>
                    </a:lnTo>
                    <a:lnTo>
                      <a:pt x="772" y="32"/>
                    </a:lnTo>
                    <a:lnTo>
                      <a:pt x="744" y="34"/>
                    </a:lnTo>
                    <a:lnTo>
                      <a:pt x="722" y="34"/>
                    </a:lnTo>
                    <a:lnTo>
                      <a:pt x="722" y="34"/>
                    </a:lnTo>
                    <a:lnTo>
                      <a:pt x="718" y="36"/>
                    </a:lnTo>
                    <a:lnTo>
                      <a:pt x="720" y="38"/>
                    </a:lnTo>
                    <a:lnTo>
                      <a:pt x="730" y="46"/>
                    </a:lnTo>
                    <a:lnTo>
                      <a:pt x="744" y="52"/>
                    </a:lnTo>
                    <a:lnTo>
                      <a:pt x="748" y="56"/>
                    </a:lnTo>
                    <a:lnTo>
                      <a:pt x="750" y="60"/>
                    </a:lnTo>
                    <a:lnTo>
                      <a:pt x="750" y="60"/>
                    </a:lnTo>
                    <a:lnTo>
                      <a:pt x="746" y="62"/>
                    </a:lnTo>
                    <a:lnTo>
                      <a:pt x="740" y="64"/>
                    </a:lnTo>
                    <a:lnTo>
                      <a:pt x="720" y="64"/>
                    </a:lnTo>
                    <a:lnTo>
                      <a:pt x="712" y="66"/>
                    </a:lnTo>
                    <a:lnTo>
                      <a:pt x="704" y="66"/>
                    </a:lnTo>
                    <a:lnTo>
                      <a:pt x="700" y="70"/>
                    </a:lnTo>
                    <a:lnTo>
                      <a:pt x="700" y="72"/>
                    </a:lnTo>
                    <a:lnTo>
                      <a:pt x="702" y="74"/>
                    </a:lnTo>
                    <a:lnTo>
                      <a:pt x="702" y="74"/>
                    </a:lnTo>
                    <a:lnTo>
                      <a:pt x="708" y="80"/>
                    </a:lnTo>
                    <a:lnTo>
                      <a:pt x="714" y="84"/>
                    </a:lnTo>
                    <a:lnTo>
                      <a:pt x="734" y="94"/>
                    </a:lnTo>
                    <a:lnTo>
                      <a:pt x="754" y="106"/>
                    </a:lnTo>
                    <a:lnTo>
                      <a:pt x="764" y="110"/>
                    </a:lnTo>
                    <a:lnTo>
                      <a:pt x="770" y="118"/>
                    </a:lnTo>
                    <a:lnTo>
                      <a:pt x="770" y="118"/>
                    </a:lnTo>
                    <a:lnTo>
                      <a:pt x="776" y="124"/>
                    </a:lnTo>
                    <a:lnTo>
                      <a:pt x="776" y="126"/>
                    </a:lnTo>
                    <a:lnTo>
                      <a:pt x="774" y="128"/>
                    </a:lnTo>
                    <a:lnTo>
                      <a:pt x="768" y="126"/>
                    </a:lnTo>
                    <a:lnTo>
                      <a:pt x="752" y="120"/>
                    </a:lnTo>
                    <a:lnTo>
                      <a:pt x="736" y="112"/>
                    </a:lnTo>
                    <a:lnTo>
                      <a:pt x="736" y="112"/>
                    </a:lnTo>
                    <a:lnTo>
                      <a:pt x="728" y="106"/>
                    </a:lnTo>
                    <a:lnTo>
                      <a:pt x="718" y="104"/>
                    </a:lnTo>
                    <a:lnTo>
                      <a:pt x="702" y="100"/>
                    </a:lnTo>
                    <a:lnTo>
                      <a:pt x="686" y="96"/>
                    </a:lnTo>
                    <a:lnTo>
                      <a:pt x="680" y="92"/>
                    </a:lnTo>
                    <a:lnTo>
                      <a:pt x="674" y="88"/>
                    </a:lnTo>
                    <a:lnTo>
                      <a:pt x="674" y="88"/>
                    </a:lnTo>
                    <a:lnTo>
                      <a:pt x="668" y="84"/>
                    </a:lnTo>
                    <a:lnTo>
                      <a:pt x="660" y="80"/>
                    </a:lnTo>
                    <a:lnTo>
                      <a:pt x="638" y="72"/>
                    </a:lnTo>
                    <a:lnTo>
                      <a:pt x="616" y="70"/>
                    </a:lnTo>
                    <a:lnTo>
                      <a:pt x="608" y="70"/>
                    </a:lnTo>
                    <a:lnTo>
                      <a:pt x="602" y="72"/>
                    </a:lnTo>
                    <a:lnTo>
                      <a:pt x="602" y="72"/>
                    </a:lnTo>
                    <a:lnTo>
                      <a:pt x="600" y="74"/>
                    </a:lnTo>
                    <a:lnTo>
                      <a:pt x="598" y="76"/>
                    </a:lnTo>
                    <a:lnTo>
                      <a:pt x="600" y="80"/>
                    </a:lnTo>
                    <a:lnTo>
                      <a:pt x="606" y="86"/>
                    </a:lnTo>
                    <a:lnTo>
                      <a:pt x="612" y="92"/>
                    </a:lnTo>
                    <a:lnTo>
                      <a:pt x="628" y="102"/>
                    </a:lnTo>
                    <a:lnTo>
                      <a:pt x="632" y="106"/>
                    </a:lnTo>
                    <a:lnTo>
                      <a:pt x="634" y="110"/>
                    </a:lnTo>
                    <a:lnTo>
                      <a:pt x="634" y="110"/>
                    </a:lnTo>
                    <a:lnTo>
                      <a:pt x="634" y="114"/>
                    </a:lnTo>
                    <a:lnTo>
                      <a:pt x="630" y="114"/>
                    </a:lnTo>
                    <a:lnTo>
                      <a:pt x="618" y="114"/>
                    </a:lnTo>
                    <a:lnTo>
                      <a:pt x="606" y="112"/>
                    </a:lnTo>
                    <a:lnTo>
                      <a:pt x="600" y="112"/>
                    </a:lnTo>
                    <a:lnTo>
                      <a:pt x="596" y="112"/>
                    </a:lnTo>
                    <a:lnTo>
                      <a:pt x="596" y="112"/>
                    </a:lnTo>
                    <a:lnTo>
                      <a:pt x="594" y="112"/>
                    </a:lnTo>
                    <a:lnTo>
                      <a:pt x="588" y="110"/>
                    </a:lnTo>
                    <a:lnTo>
                      <a:pt x="576" y="100"/>
                    </a:lnTo>
                    <a:lnTo>
                      <a:pt x="560" y="90"/>
                    </a:lnTo>
                    <a:lnTo>
                      <a:pt x="554" y="86"/>
                    </a:lnTo>
                    <a:lnTo>
                      <a:pt x="546" y="84"/>
                    </a:lnTo>
                    <a:lnTo>
                      <a:pt x="546" y="84"/>
                    </a:lnTo>
                    <a:lnTo>
                      <a:pt x="542" y="86"/>
                    </a:lnTo>
                    <a:lnTo>
                      <a:pt x="540" y="88"/>
                    </a:lnTo>
                    <a:lnTo>
                      <a:pt x="538" y="90"/>
                    </a:lnTo>
                    <a:lnTo>
                      <a:pt x="540" y="94"/>
                    </a:lnTo>
                    <a:lnTo>
                      <a:pt x="542" y="106"/>
                    </a:lnTo>
                    <a:lnTo>
                      <a:pt x="544" y="120"/>
                    </a:lnTo>
                    <a:lnTo>
                      <a:pt x="544" y="120"/>
                    </a:lnTo>
                    <a:lnTo>
                      <a:pt x="544" y="126"/>
                    </a:lnTo>
                    <a:lnTo>
                      <a:pt x="540" y="132"/>
                    </a:lnTo>
                    <a:lnTo>
                      <a:pt x="534" y="138"/>
                    </a:lnTo>
                    <a:lnTo>
                      <a:pt x="530" y="142"/>
                    </a:lnTo>
                    <a:lnTo>
                      <a:pt x="526" y="144"/>
                    </a:lnTo>
                    <a:lnTo>
                      <a:pt x="522" y="144"/>
                    </a:lnTo>
                    <a:lnTo>
                      <a:pt x="520" y="142"/>
                    </a:lnTo>
                    <a:lnTo>
                      <a:pt x="522" y="138"/>
                    </a:lnTo>
                    <a:lnTo>
                      <a:pt x="522" y="138"/>
                    </a:lnTo>
                    <a:lnTo>
                      <a:pt x="524" y="132"/>
                    </a:lnTo>
                    <a:lnTo>
                      <a:pt x="526" y="124"/>
                    </a:lnTo>
                    <a:lnTo>
                      <a:pt x="526" y="116"/>
                    </a:lnTo>
                    <a:lnTo>
                      <a:pt x="524" y="108"/>
                    </a:lnTo>
                    <a:lnTo>
                      <a:pt x="522" y="98"/>
                    </a:lnTo>
                    <a:lnTo>
                      <a:pt x="518" y="92"/>
                    </a:lnTo>
                    <a:lnTo>
                      <a:pt x="514" y="86"/>
                    </a:lnTo>
                    <a:lnTo>
                      <a:pt x="508" y="82"/>
                    </a:lnTo>
                    <a:lnTo>
                      <a:pt x="508" y="82"/>
                    </a:lnTo>
                    <a:lnTo>
                      <a:pt x="500" y="80"/>
                    </a:lnTo>
                    <a:lnTo>
                      <a:pt x="490" y="82"/>
                    </a:lnTo>
                    <a:lnTo>
                      <a:pt x="468" y="86"/>
                    </a:lnTo>
                    <a:lnTo>
                      <a:pt x="444" y="92"/>
                    </a:lnTo>
                    <a:lnTo>
                      <a:pt x="434" y="94"/>
                    </a:lnTo>
                    <a:lnTo>
                      <a:pt x="424" y="96"/>
                    </a:lnTo>
                    <a:lnTo>
                      <a:pt x="424" y="96"/>
                    </a:lnTo>
                    <a:lnTo>
                      <a:pt x="406" y="96"/>
                    </a:lnTo>
                    <a:lnTo>
                      <a:pt x="392" y="100"/>
                    </a:lnTo>
                    <a:lnTo>
                      <a:pt x="388" y="102"/>
                    </a:lnTo>
                    <a:lnTo>
                      <a:pt x="386" y="106"/>
                    </a:lnTo>
                    <a:lnTo>
                      <a:pt x="386" y="108"/>
                    </a:lnTo>
                    <a:lnTo>
                      <a:pt x="392" y="112"/>
                    </a:lnTo>
                    <a:lnTo>
                      <a:pt x="392" y="112"/>
                    </a:lnTo>
                    <a:lnTo>
                      <a:pt x="396" y="116"/>
                    </a:lnTo>
                    <a:lnTo>
                      <a:pt x="400" y="120"/>
                    </a:lnTo>
                    <a:lnTo>
                      <a:pt x="398" y="122"/>
                    </a:lnTo>
                    <a:lnTo>
                      <a:pt x="396" y="124"/>
                    </a:lnTo>
                    <a:lnTo>
                      <a:pt x="392" y="124"/>
                    </a:lnTo>
                    <a:lnTo>
                      <a:pt x="386" y="124"/>
                    </a:lnTo>
                    <a:lnTo>
                      <a:pt x="380" y="122"/>
                    </a:lnTo>
                    <a:lnTo>
                      <a:pt x="374" y="118"/>
                    </a:lnTo>
                    <a:lnTo>
                      <a:pt x="374" y="118"/>
                    </a:lnTo>
                    <a:lnTo>
                      <a:pt x="366" y="114"/>
                    </a:lnTo>
                    <a:lnTo>
                      <a:pt x="356" y="114"/>
                    </a:lnTo>
                    <a:lnTo>
                      <a:pt x="344" y="114"/>
                    </a:lnTo>
                    <a:lnTo>
                      <a:pt x="332" y="114"/>
                    </a:lnTo>
                    <a:lnTo>
                      <a:pt x="322" y="118"/>
                    </a:lnTo>
                    <a:lnTo>
                      <a:pt x="314" y="120"/>
                    </a:lnTo>
                    <a:lnTo>
                      <a:pt x="310" y="124"/>
                    </a:lnTo>
                    <a:lnTo>
                      <a:pt x="310" y="124"/>
                    </a:lnTo>
                    <a:lnTo>
                      <a:pt x="312" y="126"/>
                    </a:lnTo>
                    <a:lnTo>
                      <a:pt x="312" y="126"/>
                    </a:lnTo>
                    <a:lnTo>
                      <a:pt x="316" y="130"/>
                    </a:lnTo>
                    <a:lnTo>
                      <a:pt x="320" y="134"/>
                    </a:lnTo>
                    <a:lnTo>
                      <a:pt x="324" y="146"/>
                    </a:lnTo>
                    <a:lnTo>
                      <a:pt x="324" y="158"/>
                    </a:lnTo>
                    <a:lnTo>
                      <a:pt x="322" y="164"/>
                    </a:lnTo>
                    <a:lnTo>
                      <a:pt x="320" y="168"/>
                    </a:lnTo>
                    <a:lnTo>
                      <a:pt x="320" y="168"/>
                    </a:lnTo>
                    <a:lnTo>
                      <a:pt x="316" y="170"/>
                    </a:lnTo>
                    <a:lnTo>
                      <a:pt x="312" y="170"/>
                    </a:lnTo>
                    <a:lnTo>
                      <a:pt x="300" y="166"/>
                    </a:lnTo>
                    <a:lnTo>
                      <a:pt x="284" y="162"/>
                    </a:lnTo>
                    <a:lnTo>
                      <a:pt x="276" y="160"/>
                    </a:lnTo>
                    <a:lnTo>
                      <a:pt x="268" y="160"/>
                    </a:lnTo>
                    <a:lnTo>
                      <a:pt x="268" y="160"/>
                    </a:lnTo>
                    <a:lnTo>
                      <a:pt x="256" y="162"/>
                    </a:lnTo>
                    <a:lnTo>
                      <a:pt x="238" y="168"/>
                    </a:lnTo>
                    <a:lnTo>
                      <a:pt x="196" y="188"/>
                    </a:lnTo>
                    <a:lnTo>
                      <a:pt x="176" y="200"/>
                    </a:lnTo>
                    <a:lnTo>
                      <a:pt x="158" y="210"/>
                    </a:lnTo>
                    <a:lnTo>
                      <a:pt x="148" y="220"/>
                    </a:lnTo>
                    <a:lnTo>
                      <a:pt x="144" y="224"/>
                    </a:lnTo>
                    <a:lnTo>
                      <a:pt x="144" y="226"/>
                    </a:lnTo>
                    <a:lnTo>
                      <a:pt x="144" y="226"/>
                    </a:lnTo>
                    <a:lnTo>
                      <a:pt x="148" y="230"/>
                    </a:lnTo>
                    <a:lnTo>
                      <a:pt x="156" y="232"/>
                    </a:lnTo>
                    <a:lnTo>
                      <a:pt x="176" y="234"/>
                    </a:lnTo>
                    <a:lnTo>
                      <a:pt x="196" y="234"/>
                    </a:lnTo>
                    <a:lnTo>
                      <a:pt x="204" y="234"/>
                    </a:lnTo>
                    <a:lnTo>
                      <a:pt x="212" y="236"/>
                    </a:lnTo>
                    <a:lnTo>
                      <a:pt x="212" y="236"/>
                    </a:lnTo>
                    <a:lnTo>
                      <a:pt x="216" y="240"/>
                    </a:lnTo>
                    <a:lnTo>
                      <a:pt x="216" y="246"/>
                    </a:lnTo>
                    <a:lnTo>
                      <a:pt x="216" y="254"/>
                    </a:lnTo>
                    <a:lnTo>
                      <a:pt x="212" y="260"/>
                    </a:lnTo>
                    <a:lnTo>
                      <a:pt x="202" y="276"/>
                    </a:lnTo>
                    <a:lnTo>
                      <a:pt x="188" y="286"/>
                    </a:lnTo>
                    <a:lnTo>
                      <a:pt x="188" y="286"/>
                    </a:lnTo>
                    <a:lnTo>
                      <a:pt x="180" y="290"/>
                    </a:lnTo>
                    <a:lnTo>
                      <a:pt x="168" y="292"/>
                    </a:lnTo>
                    <a:lnTo>
                      <a:pt x="140" y="294"/>
                    </a:lnTo>
                    <a:lnTo>
                      <a:pt x="116" y="296"/>
                    </a:lnTo>
                    <a:lnTo>
                      <a:pt x="106" y="298"/>
                    </a:lnTo>
                    <a:lnTo>
                      <a:pt x="104" y="300"/>
                    </a:lnTo>
                    <a:lnTo>
                      <a:pt x="104" y="302"/>
                    </a:lnTo>
                    <a:lnTo>
                      <a:pt x="104" y="302"/>
                    </a:lnTo>
                    <a:lnTo>
                      <a:pt x="102" y="304"/>
                    </a:lnTo>
                    <a:lnTo>
                      <a:pt x="98" y="308"/>
                    </a:lnTo>
                    <a:lnTo>
                      <a:pt x="86" y="312"/>
                    </a:lnTo>
                    <a:lnTo>
                      <a:pt x="50" y="318"/>
                    </a:lnTo>
                    <a:lnTo>
                      <a:pt x="32" y="324"/>
                    </a:lnTo>
                    <a:lnTo>
                      <a:pt x="16" y="328"/>
                    </a:lnTo>
                    <a:lnTo>
                      <a:pt x="4" y="334"/>
                    </a:lnTo>
                    <a:lnTo>
                      <a:pt x="0" y="338"/>
                    </a:lnTo>
                    <a:lnTo>
                      <a:pt x="0" y="342"/>
                    </a:lnTo>
                    <a:lnTo>
                      <a:pt x="0" y="342"/>
                    </a:lnTo>
                    <a:lnTo>
                      <a:pt x="0" y="348"/>
                    </a:lnTo>
                    <a:lnTo>
                      <a:pt x="4" y="354"/>
                    </a:lnTo>
                    <a:lnTo>
                      <a:pt x="8" y="360"/>
                    </a:lnTo>
                    <a:lnTo>
                      <a:pt x="16" y="362"/>
                    </a:lnTo>
                    <a:lnTo>
                      <a:pt x="16" y="362"/>
                    </a:lnTo>
                    <a:lnTo>
                      <a:pt x="28" y="364"/>
                    </a:lnTo>
                    <a:lnTo>
                      <a:pt x="38" y="364"/>
                    </a:lnTo>
                    <a:lnTo>
                      <a:pt x="50" y="368"/>
                    </a:lnTo>
                    <a:lnTo>
                      <a:pt x="56" y="370"/>
                    </a:lnTo>
                    <a:lnTo>
                      <a:pt x="60" y="376"/>
                    </a:lnTo>
                    <a:lnTo>
                      <a:pt x="60" y="376"/>
                    </a:lnTo>
                    <a:lnTo>
                      <a:pt x="66" y="380"/>
                    </a:lnTo>
                    <a:lnTo>
                      <a:pt x="74" y="384"/>
                    </a:lnTo>
                    <a:lnTo>
                      <a:pt x="84" y="386"/>
                    </a:lnTo>
                    <a:lnTo>
                      <a:pt x="94" y="388"/>
                    </a:lnTo>
                    <a:lnTo>
                      <a:pt x="114" y="386"/>
                    </a:lnTo>
                    <a:lnTo>
                      <a:pt x="134" y="382"/>
                    </a:lnTo>
                    <a:lnTo>
                      <a:pt x="134" y="382"/>
                    </a:lnTo>
                    <a:lnTo>
                      <a:pt x="144" y="378"/>
                    </a:lnTo>
                    <a:lnTo>
                      <a:pt x="152" y="378"/>
                    </a:lnTo>
                    <a:lnTo>
                      <a:pt x="160" y="378"/>
                    </a:lnTo>
                    <a:lnTo>
                      <a:pt x="166" y="380"/>
                    </a:lnTo>
                    <a:lnTo>
                      <a:pt x="172" y="384"/>
                    </a:lnTo>
                    <a:lnTo>
                      <a:pt x="174" y="388"/>
                    </a:lnTo>
                    <a:lnTo>
                      <a:pt x="178" y="392"/>
                    </a:lnTo>
                    <a:lnTo>
                      <a:pt x="178" y="398"/>
                    </a:lnTo>
                    <a:lnTo>
                      <a:pt x="178" y="398"/>
                    </a:lnTo>
                    <a:lnTo>
                      <a:pt x="176" y="400"/>
                    </a:lnTo>
                    <a:lnTo>
                      <a:pt x="176" y="402"/>
                    </a:lnTo>
                    <a:lnTo>
                      <a:pt x="168" y="402"/>
                    </a:lnTo>
                    <a:lnTo>
                      <a:pt x="148" y="402"/>
                    </a:lnTo>
                    <a:lnTo>
                      <a:pt x="122" y="398"/>
                    </a:lnTo>
                    <a:lnTo>
                      <a:pt x="112" y="400"/>
                    </a:lnTo>
                    <a:lnTo>
                      <a:pt x="104" y="402"/>
                    </a:lnTo>
                    <a:lnTo>
                      <a:pt x="104" y="402"/>
                    </a:lnTo>
                    <a:lnTo>
                      <a:pt x="96" y="406"/>
                    </a:lnTo>
                    <a:lnTo>
                      <a:pt x="86" y="406"/>
                    </a:lnTo>
                    <a:lnTo>
                      <a:pt x="64" y="408"/>
                    </a:lnTo>
                    <a:lnTo>
                      <a:pt x="44" y="410"/>
                    </a:lnTo>
                    <a:lnTo>
                      <a:pt x="38" y="412"/>
                    </a:lnTo>
                    <a:lnTo>
                      <a:pt x="38" y="414"/>
                    </a:lnTo>
                    <a:lnTo>
                      <a:pt x="38" y="414"/>
                    </a:lnTo>
                    <a:lnTo>
                      <a:pt x="38" y="414"/>
                    </a:lnTo>
                    <a:lnTo>
                      <a:pt x="40" y="418"/>
                    </a:lnTo>
                    <a:lnTo>
                      <a:pt x="44" y="422"/>
                    </a:lnTo>
                    <a:lnTo>
                      <a:pt x="56" y="424"/>
                    </a:lnTo>
                    <a:lnTo>
                      <a:pt x="86" y="428"/>
                    </a:lnTo>
                    <a:lnTo>
                      <a:pt x="86" y="428"/>
                    </a:lnTo>
                    <a:lnTo>
                      <a:pt x="92" y="430"/>
                    </a:lnTo>
                    <a:lnTo>
                      <a:pt x="96" y="432"/>
                    </a:lnTo>
                    <a:lnTo>
                      <a:pt x="96" y="434"/>
                    </a:lnTo>
                    <a:lnTo>
                      <a:pt x="96" y="436"/>
                    </a:lnTo>
                    <a:lnTo>
                      <a:pt x="90" y="444"/>
                    </a:lnTo>
                    <a:lnTo>
                      <a:pt x="88" y="450"/>
                    </a:lnTo>
                    <a:lnTo>
                      <a:pt x="88" y="450"/>
                    </a:lnTo>
                    <a:lnTo>
                      <a:pt x="88" y="452"/>
                    </a:lnTo>
                    <a:lnTo>
                      <a:pt x="90" y="454"/>
                    </a:lnTo>
                    <a:lnTo>
                      <a:pt x="96" y="458"/>
                    </a:lnTo>
                    <a:lnTo>
                      <a:pt x="106" y="462"/>
                    </a:lnTo>
                    <a:lnTo>
                      <a:pt x="120" y="468"/>
                    </a:lnTo>
                    <a:lnTo>
                      <a:pt x="120" y="468"/>
                    </a:lnTo>
                    <a:lnTo>
                      <a:pt x="138" y="474"/>
                    </a:lnTo>
                    <a:lnTo>
                      <a:pt x="154" y="478"/>
                    </a:lnTo>
                    <a:lnTo>
                      <a:pt x="160" y="478"/>
                    </a:lnTo>
                    <a:lnTo>
                      <a:pt x="164" y="478"/>
                    </a:lnTo>
                    <a:lnTo>
                      <a:pt x="166" y="476"/>
                    </a:lnTo>
                    <a:lnTo>
                      <a:pt x="164" y="472"/>
                    </a:lnTo>
                    <a:lnTo>
                      <a:pt x="164" y="472"/>
                    </a:lnTo>
                    <a:lnTo>
                      <a:pt x="162" y="468"/>
                    </a:lnTo>
                    <a:lnTo>
                      <a:pt x="162" y="466"/>
                    </a:lnTo>
                    <a:lnTo>
                      <a:pt x="166" y="464"/>
                    </a:lnTo>
                    <a:lnTo>
                      <a:pt x="172" y="464"/>
                    </a:lnTo>
                    <a:lnTo>
                      <a:pt x="184" y="464"/>
                    </a:lnTo>
                    <a:lnTo>
                      <a:pt x="188" y="466"/>
                    </a:lnTo>
                    <a:lnTo>
                      <a:pt x="192" y="468"/>
                    </a:lnTo>
                    <a:lnTo>
                      <a:pt x="192" y="468"/>
                    </a:lnTo>
                    <a:lnTo>
                      <a:pt x="194" y="470"/>
                    </a:lnTo>
                    <a:lnTo>
                      <a:pt x="198" y="470"/>
                    </a:lnTo>
                    <a:lnTo>
                      <a:pt x="206" y="466"/>
                    </a:lnTo>
                    <a:lnTo>
                      <a:pt x="216" y="462"/>
                    </a:lnTo>
                    <a:lnTo>
                      <a:pt x="222" y="462"/>
                    </a:lnTo>
                    <a:lnTo>
                      <a:pt x="228" y="462"/>
                    </a:lnTo>
                    <a:lnTo>
                      <a:pt x="228" y="462"/>
                    </a:lnTo>
                    <a:lnTo>
                      <a:pt x="232" y="464"/>
                    </a:lnTo>
                    <a:lnTo>
                      <a:pt x="238" y="462"/>
                    </a:lnTo>
                    <a:lnTo>
                      <a:pt x="246" y="458"/>
                    </a:lnTo>
                    <a:lnTo>
                      <a:pt x="252" y="454"/>
                    </a:lnTo>
                    <a:lnTo>
                      <a:pt x="256" y="454"/>
                    </a:lnTo>
                    <a:lnTo>
                      <a:pt x="260" y="456"/>
                    </a:lnTo>
                    <a:lnTo>
                      <a:pt x="260" y="456"/>
                    </a:lnTo>
                    <a:lnTo>
                      <a:pt x="268" y="458"/>
                    </a:lnTo>
                    <a:lnTo>
                      <a:pt x="276" y="462"/>
                    </a:lnTo>
                    <a:lnTo>
                      <a:pt x="302" y="466"/>
                    </a:lnTo>
                    <a:lnTo>
                      <a:pt x="328" y="472"/>
                    </a:lnTo>
                    <a:lnTo>
                      <a:pt x="340" y="476"/>
                    </a:lnTo>
                    <a:lnTo>
                      <a:pt x="348" y="480"/>
                    </a:lnTo>
                    <a:lnTo>
                      <a:pt x="348" y="480"/>
                    </a:lnTo>
                    <a:lnTo>
                      <a:pt x="364" y="486"/>
                    </a:lnTo>
                    <a:lnTo>
                      <a:pt x="378" y="492"/>
                    </a:lnTo>
                    <a:lnTo>
                      <a:pt x="384" y="494"/>
                    </a:lnTo>
                    <a:lnTo>
                      <a:pt x="390" y="498"/>
                    </a:lnTo>
                    <a:lnTo>
                      <a:pt x="392" y="502"/>
                    </a:lnTo>
                    <a:lnTo>
                      <a:pt x="392" y="508"/>
                    </a:lnTo>
                    <a:lnTo>
                      <a:pt x="392" y="508"/>
                    </a:lnTo>
                    <a:lnTo>
                      <a:pt x="392" y="514"/>
                    </a:lnTo>
                    <a:lnTo>
                      <a:pt x="394" y="518"/>
                    </a:lnTo>
                    <a:lnTo>
                      <a:pt x="398" y="524"/>
                    </a:lnTo>
                    <a:lnTo>
                      <a:pt x="402" y="528"/>
                    </a:lnTo>
                    <a:lnTo>
                      <a:pt x="414" y="536"/>
                    </a:lnTo>
                    <a:lnTo>
                      <a:pt x="430" y="544"/>
                    </a:lnTo>
                    <a:lnTo>
                      <a:pt x="430" y="544"/>
                    </a:lnTo>
                    <a:lnTo>
                      <a:pt x="438" y="548"/>
                    </a:lnTo>
                    <a:lnTo>
                      <a:pt x="444" y="552"/>
                    </a:lnTo>
                    <a:lnTo>
                      <a:pt x="448" y="558"/>
                    </a:lnTo>
                    <a:lnTo>
                      <a:pt x="450" y="564"/>
                    </a:lnTo>
                    <a:lnTo>
                      <a:pt x="454" y="576"/>
                    </a:lnTo>
                    <a:lnTo>
                      <a:pt x="454" y="588"/>
                    </a:lnTo>
                    <a:lnTo>
                      <a:pt x="454" y="588"/>
                    </a:lnTo>
                    <a:lnTo>
                      <a:pt x="456" y="594"/>
                    </a:lnTo>
                    <a:lnTo>
                      <a:pt x="458" y="598"/>
                    </a:lnTo>
                    <a:lnTo>
                      <a:pt x="466" y="606"/>
                    </a:lnTo>
                    <a:lnTo>
                      <a:pt x="472" y="612"/>
                    </a:lnTo>
                    <a:lnTo>
                      <a:pt x="474" y="616"/>
                    </a:lnTo>
                    <a:lnTo>
                      <a:pt x="474" y="618"/>
                    </a:lnTo>
                    <a:lnTo>
                      <a:pt x="474" y="618"/>
                    </a:lnTo>
                    <a:lnTo>
                      <a:pt x="472" y="624"/>
                    </a:lnTo>
                    <a:lnTo>
                      <a:pt x="474" y="630"/>
                    </a:lnTo>
                    <a:lnTo>
                      <a:pt x="480" y="638"/>
                    </a:lnTo>
                    <a:lnTo>
                      <a:pt x="488" y="646"/>
                    </a:lnTo>
                    <a:lnTo>
                      <a:pt x="488" y="646"/>
                    </a:lnTo>
                    <a:lnTo>
                      <a:pt x="492" y="650"/>
                    </a:lnTo>
                    <a:lnTo>
                      <a:pt x="490" y="656"/>
                    </a:lnTo>
                    <a:lnTo>
                      <a:pt x="488" y="660"/>
                    </a:lnTo>
                    <a:lnTo>
                      <a:pt x="484" y="664"/>
                    </a:lnTo>
                    <a:lnTo>
                      <a:pt x="474" y="672"/>
                    </a:lnTo>
                    <a:lnTo>
                      <a:pt x="472" y="676"/>
                    </a:lnTo>
                    <a:lnTo>
                      <a:pt x="474" y="680"/>
                    </a:lnTo>
                    <a:lnTo>
                      <a:pt x="474" y="680"/>
                    </a:lnTo>
                    <a:lnTo>
                      <a:pt x="476" y="684"/>
                    </a:lnTo>
                    <a:lnTo>
                      <a:pt x="476" y="690"/>
                    </a:lnTo>
                    <a:lnTo>
                      <a:pt x="474" y="702"/>
                    </a:lnTo>
                    <a:lnTo>
                      <a:pt x="474" y="706"/>
                    </a:lnTo>
                    <a:lnTo>
                      <a:pt x="476" y="712"/>
                    </a:lnTo>
                    <a:lnTo>
                      <a:pt x="480" y="714"/>
                    </a:lnTo>
                    <a:lnTo>
                      <a:pt x="488" y="718"/>
                    </a:lnTo>
                    <a:lnTo>
                      <a:pt x="488" y="718"/>
                    </a:lnTo>
                    <a:lnTo>
                      <a:pt x="496" y="718"/>
                    </a:lnTo>
                    <a:lnTo>
                      <a:pt x="502" y="716"/>
                    </a:lnTo>
                    <a:lnTo>
                      <a:pt x="506" y="714"/>
                    </a:lnTo>
                    <a:lnTo>
                      <a:pt x="510" y="710"/>
                    </a:lnTo>
                    <a:lnTo>
                      <a:pt x="518" y="702"/>
                    </a:lnTo>
                    <a:lnTo>
                      <a:pt x="522" y="700"/>
                    </a:lnTo>
                    <a:lnTo>
                      <a:pt x="528" y="700"/>
                    </a:lnTo>
                    <a:lnTo>
                      <a:pt x="528" y="700"/>
                    </a:lnTo>
                    <a:lnTo>
                      <a:pt x="534" y="700"/>
                    </a:lnTo>
                    <a:lnTo>
                      <a:pt x="536" y="702"/>
                    </a:lnTo>
                    <a:lnTo>
                      <a:pt x="538" y="706"/>
                    </a:lnTo>
                    <a:lnTo>
                      <a:pt x="536" y="710"/>
                    </a:lnTo>
                    <a:lnTo>
                      <a:pt x="534" y="718"/>
                    </a:lnTo>
                    <a:lnTo>
                      <a:pt x="536" y="722"/>
                    </a:lnTo>
                    <a:lnTo>
                      <a:pt x="538" y="726"/>
                    </a:lnTo>
                    <a:lnTo>
                      <a:pt x="538" y="726"/>
                    </a:lnTo>
                    <a:lnTo>
                      <a:pt x="542" y="730"/>
                    </a:lnTo>
                    <a:lnTo>
                      <a:pt x="548" y="732"/>
                    </a:lnTo>
                    <a:lnTo>
                      <a:pt x="560" y="736"/>
                    </a:lnTo>
                    <a:lnTo>
                      <a:pt x="576" y="742"/>
                    </a:lnTo>
                    <a:lnTo>
                      <a:pt x="582" y="746"/>
                    </a:lnTo>
                    <a:lnTo>
                      <a:pt x="590" y="752"/>
                    </a:lnTo>
                    <a:lnTo>
                      <a:pt x="590" y="752"/>
                    </a:lnTo>
                    <a:lnTo>
                      <a:pt x="596" y="758"/>
                    </a:lnTo>
                    <a:lnTo>
                      <a:pt x="600" y="762"/>
                    </a:lnTo>
                    <a:lnTo>
                      <a:pt x="600" y="766"/>
                    </a:lnTo>
                    <a:lnTo>
                      <a:pt x="600" y="768"/>
                    </a:lnTo>
                    <a:lnTo>
                      <a:pt x="596" y="770"/>
                    </a:lnTo>
                    <a:lnTo>
                      <a:pt x="592" y="770"/>
                    </a:lnTo>
                    <a:lnTo>
                      <a:pt x="586" y="768"/>
                    </a:lnTo>
                    <a:lnTo>
                      <a:pt x="580" y="764"/>
                    </a:lnTo>
                    <a:lnTo>
                      <a:pt x="580" y="764"/>
                    </a:lnTo>
                    <a:lnTo>
                      <a:pt x="570" y="758"/>
                    </a:lnTo>
                    <a:lnTo>
                      <a:pt x="560" y="756"/>
                    </a:lnTo>
                    <a:lnTo>
                      <a:pt x="536" y="754"/>
                    </a:lnTo>
                    <a:lnTo>
                      <a:pt x="516" y="754"/>
                    </a:lnTo>
                    <a:lnTo>
                      <a:pt x="508" y="756"/>
                    </a:lnTo>
                    <a:lnTo>
                      <a:pt x="506" y="758"/>
                    </a:lnTo>
                    <a:lnTo>
                      <a:pt x="506" y="758"/>
                    </a:lnTo>
                    <a:lnTo>
                      <a:pt x="510" y="760"/>
                    </a:lnTo>
                    <a:lnTo>
                      <a:pt x="516" y="766"/>
                    </a:lnTo>
                    <a:lnTo>
                      <a:pt x="538" y="778"/>
                    </a:lnTo>
                    <a:lnTo>
                      <a:pt x="562" y="788"/>
                    </a:lnTo>
                    <a:lnTo>
                      <a:pt x="572" y="792"/>
                    </a:lnTo>
                    <a:lnTo>
                      <a:pt x="580" y="792"/>
                    </a:lnTo>
                    <a:lnTo>
                      <a:pt x="580" y="792"/>
                    </a:lnTo>
                    <a:lnTo>
                      <a:pt x="586" y="790"/>
                    </a:lnTo>
                    <a:lnTo>
                      <a:pt x="590" y="792"/>
                    </a:lnTo>
                    <a:lnTo>
                      <a:pt x="596" y="796"/>
                    </a:lnTo>
                    <a:lnTo>
                      <a:pt x="600" y="800"/>
                    </a:lnTo>
                    <a:lnTo>
                      <a:pt x="604" y="806"/>
                    </a:lnTo>
                    <a:lnTo>
                      <a:pt x="606" y="812"/>
                    </a:lnTo>
                    <a:lnTo>
                      <a:pt x="606" y="816"/>
                    </a:lnTo>
                    <a:lnTo>
                      <a:pt x="604" y="820"/>
                    </a:lnTo>
                    <a:lnTo>
                      <a:pt x="604" y="820"/>
                    </a:lnTo>
                    <a:lnTo>
                      <a:pt x="602" y="824"/>
                    </a:lnTo>
                    <a:lnTo>
                      <a:pt x="600" y="828"/>
                    </a:lnTo>
                    <a:lnTo>
                      <a:pt x="598" y="838"/>
                    </a:lnTo>
                    <a:lnTo>
                      <a:pt x="598" y="858"/>
                    </a:lnTo>
                    <a:lnTo>
                      <a:pt x="598" y="858"/>
                    </a:lnTo>
                    <a:lnTo>
                      <a:pt x="596" y="860"/>
                    </a:lnTo>
                    <a:lnTo>
                      <a:pt x="594" y="862"/>
                    </a:lnTo>
                    <a:lnTo>
                      <a:pt x="586" y="862"/>
                    </a:lnTo>
                    <a:lnTo>
                      <a:pt x="574" y="860"/>
                    </a:lnTo>
                    <a:lnTo>
                      <a:pt x="564" y="860"/>
                    </a:lnTo>
                    <a:lnTo>
                      <a:pt x="564" y="860"/>
                    </a:lnTo>
                    <a:lnTo>
                      <a:pt x="554" y="860"/>
                    </a:lnTo>
                    <a:lnTo>
                      <a:pt x="548" y="864"/>
                    </a:lnTo>
                    <a:lnTo>
                      <a:pt x="544" y="870"/>
                    </a:lnTo>
                    <a:lnTo>
                      <a:pt x="542" y="878"/>
                    </a:lnTo>
                    <a:lnTo>
                      <a:pt x="542" y="878"/>
                    </a:lnTo>
                    <a:lnTo>
                      <a:pt x="542" y="884"/>
                    </a:lnTo>
                    <a:lnTo>
                      <a:pt x="538" y="888"/>
                    </a:lnTo>
                    <a:lnTo>
                      <a:pt x="532" y="898"/>
                    </a:lnTo>
                    <a:lnTo>
                      <a:pt x="524" y="908"/>
                    </a:lnTo>
                    <a:lnTo>
                      <a:pt x="522" y="912"/>
                    </a:lnTo>
                    <a:lnTo>
                      <a:pt x="520" y="918"/>
                    </a:lnTo>
                    <a:lnTo>
                      <a:pt x="520" y="918"/>
                    </a:lnTo>
                    <a:lnTo>
                      <a:pt x="520" y="924"/>
                    </a:lnTo>
                    <a:lnTo>
                      <a:pt x="522" y="928"/>
                    </a:lnTo>
                    <a:lnTo>
                      <a:pt x="524" y="932"/>
                    </a:lnTo>
                    <a:lnTo>
                      <a:pt x="528" y="934"/>
                    </a:lnTo>
                    <a:lnTo>
                      <a:pt x="538" y="938"/>
                    </a:lnTo>
                    <a:lnTo>
                      <a:pt x="546" y="942"/>
                    </a:lnTo>
                    <a:lnTo>
                      <a:pt x="546" y="942"/>
                    </a:lnTo>
                    <a:lnTo>
                      <a:pt x="548" y="944"/>
                    </a:lnTo>
                    <a:lnTo>
                      <a:pt x="548" y="948"/>
                    </a:lnTo>
                    <a:lnTo>
                      <a:pt x="540" y="952"/>
                    </a:lnTo>
                    <a:lnTo>
                      <a:pt x="530" y="958"/>
                    </a:lnTo>
                    <a:lnTo>
                      <a:pt x="526" y="962"/>
                    </a:lnTo>
                    <a:lnTo>
                      <a:pt x="526" y="966"/>
                    </a:lnTo>
                    <a:lnTo>
                      <a:pt x="526" y="966"/>
                    </a:lnTo>
                    <a:lnTo>
                      <a:pt x="526" y="972"/>
                    </a:lnTo>
                    <a:lnTo>
                      <a:pt x="528" y="976"/>
                    </a:lnTo>
                    <a:lnTo>
                      <a:pt x="540" y="988"/>
                    </a:lnTo>
                    <a:lnTo>
                      <a:pt x="552" y="998"/>
                    </a:lnTo>
                    <a:lnTo>
                      <a:pt x="562" y="1006"/>
                    </a:lnTo>
                    <a:lnTo>
                      <a:pt x="562" y="1006"/>
                    </a:lnTo>
                    <a:lnTo>
                      <a:pt x="566" y="1008"/>
                    </a:lnTo>
                    <a:lnTo>
                      <a:pt x="568" y="1014"/>
                    </a:lnTo>
                    <a:lnTo>
                      <a:pt x="568" y="1026"/>
                    </a:lnTo>
                    <a:lnTo>
                      <a:pt x="566" y="1040"/>
                    </a:lnTo>
                    <a:lnTo>
                      <a:pt x="568" y="1052"/>
                    </a:lnTo>
                    <a:lnTo>
                      <a:pt x="568" y="1052"/>
                    </a:lnTo>
                    <a:lnTo>
                      <a:pt x="570" y="1056"/>
                    </a:lnTo>
                    <a:lnTo>
                      <a:pt x="572" y="1058"/>
                    </a:lnTo>
                    <a:lnTo>
                      <a:pt x="578" y="1058"/>
                    </a:lnTo>
                    <a:lnTo>
                      <a:pt x="580" y="1058"/>
                    </a:lnTo>
                    <a:lnTo>
                      <a:pt x="582" y="1060"/>
                    </a:lnTo>
                    <a:lnTo>
                      <a:pt x="584" y="1062"/>
                    </a:lnTo>
                    <a:lnTo>
                      <a:pt x="584" y="1066"/>
                    </a:lnTo>
                    <a:lnTo>
                      <a:pt x="584" y="1066"/>
                    </a:lnTo>
                    <a:lnTo>
                      <a:pt x="584" y="1072"/>
                    </a:lnTo>
                    <a:lnTo>
                      <a:pt x="586" y="1078"/>
                    </a:lnTo>
                    <a:lnTo>
                      <a:pt x="590" y="1084"/>
                    </a:lnTo>
                    <a:lnTo>
                      <a:pt x="594" y="1088"/>
                    </a:lnTo>
                    <a:lnTo>
                      <a:pt x="596" y="1090"/>
                    </a:lnTo>
                    <a:lnTo>
                      <a:pt x="598" y="1094"/>
                    </a:lnTo>
                    <a:lnTo>
                      <a:pt x="598" y="1094"/>
                    </a:lnTo>
                    <a:lnTo>
                      <a:pt x="598" y="1098"/>
                    </a:lnTo>
                    <a:lnTo>
                      <a:pt x="602" y="1100"/>
                    </a:lnTo>
                    <a:lnTo>
                      <a:pt x="610" y="1104"/>
                    </a:lnTo>
                    <a:lnTo>
                      <a:pt x="618" y="1110"/>
                    </a:lnTo>
                    <a:lnTo>
                      <a:pt x="620" y="1112"/>
                    </a:lnTo>
                    <a:lnTo>
                      <a:pt x="618" y="1118"/>
                    </a:lnTo>
                    <a:lnTo>
                      <a:pt x="618" y="1118"/>
                    </a:lnTo>
                    <a:lnTo>
                      <a:pt x="618" y="1122"/>
                    </a:lnTo>
                    <a:lnTo>
                      <a:pt x="618" y="1128"/>
                    </a:lnTo>
                    <a:lnTo>
                      <a:pt x="622" y="1136"/>
                    </a:lnTo>
                    <a:lnTo>
                      <a:pt x="632" y="1150"/>
                    </a:lnTo>
                    <a:lnTo>
                      <a:pt x="632" y="1150"/>
                    </a:lnTo>
                    <a:lnTo>
                      <a:pt x="638" y="1158"/>
                    </a:lnTo>
                    <a:lnTo>
                      <a:pt x="648" y="1166"/>
                    </a:lnTo>
                    <a:lnTo>
                      <a:pt x="656" y="1174"/>
                    </a:lnTo>
                    <a:lnTo>
                      <a:pt x="662" y="1182"/>
                    </a:lnTo>
                    <a:lnTo>
                      <a:pt x="662" y="1182"/>
                    </a:lnTo>
                    <a:lnTo>
                      <a:pt x="666" y="1192"/>
                    </a:lnTo>
                    <a:lnTo>
                      <a:pt x="674" y="1198"/>
                    </a:lnTo>
                    <a:lnTo>
                      <a:pt x="682" y="1204"/>
                    </a:lnTo>
                    <a:lnTo>
                      <a:pt x="688" y="1204"/>
                    </a:lnTo>
                    <a:lnTo>
                      <a:pt x="692" y="1204"/>
                    </a:lnTo>
                    <a:lnTo>
                      <a:pt x="692" y="1204"/>
                    </a:lnTo>
                    <a:lnTo>
                      <a:pt x="698" y="1202"/>
                    </a:lnTo>
                    <a:lnTo>
                      <a:pt x="702" y="1202"/>
                    </a:lnTo>
                    <a:lnTo>
                      <a:pt x="708" y="1206"/>
                    </a:lnTo>
                    <a:lnTo>
                      <a:pt x="712" y="1210"/>
                    </a:lnTo>
                    <a:lnTo>
                      <a:pt x="716" y="1212"/>
                    </a:lnTo>
                    <a:lnTo>
                      <a:pt x="720" y="1212"/>
                    </a:lnTo>
                    <a:lnTo>
                      <a:pt x="720" y="1212"/>
                    </a:lnTo>
                    <a:lnTo>
                      <a:pt x="728" y="1212"/>
                    </a:lnTo>
                    <a:lnTo>
                      <a:pt x="738" y="1214"/>
                    </a:lnTo>
                    <a:lnTo>
                      <a:pt x="746" y="1218"/>
                    </a:lnTo>
                    <a:lnTo>
                      <a:pt x="752" y="1224"/>
                    </a:lnTo>
                    <a:lnTo>
                      <a:pt x="752" y="1224"/>
                    </a:lnTo>
                    <a:lnTo>
                      <a:pt x="754" y="1228"/>
                    </a:lnTo>
                    <a:lnTo>
                      <a:pt x="758" y="1232"/>
                    </a:lnTo>
                    <a:lnTo>
                      <a:pt x="772" y="1236"/>
                    </a:lnTo>
                    <a:lnTo>
                      <a:pt x="800" y="1244"/>
                    </a:lnTo>
                    <a:lnTo>
                      <a:pt x="800" y="1244"/>
                    </a:lnTo>
                    <a:lnTo>
                      <a:pt x="802" y="1244"/>
                    </a:lnTo>
                    <a:lnTo>
                      <a:pt x="806" y="1242"/>
                    </a:lnTo>
                    <a:lnTo>
                      <a:pt x="810" y="1236"/>
                    </a:lnTo>
                    <a:lnTo>
                      <a:pt x="814" y="1228"/>
                    </a:lnTo>
                    <a:lnTo>
                      <a:pt x="820" y="1222"/>
                    </a:lnTo>
                    <a:lnTo>
                      <a:pt x="820" y="1222"/>
                    </a:lnTo>
                    <a:lnTo>
                      <a:pt x="822" y="1220"/>
                    </a:lnTo>
                    <a:lnTo>
                      <a:pt x="824" y="1214"/>
                    </a:lnTo>
                    <a:lnTo>
                      <a:pt x="826" y="1200"/>
                    </a:lnTo>
                    <a:lnTo>
                      <a:pt x="828" y="1186"/>
                    </a:lnTo>
                    <a:lnTo>
                      <a:pt x="830" y="1182"/>
                    </a:lnTo>
                    <a:lnTo>
                      <a:pt x="832" y="1180"/>
                    </a:lnTo>
                    <a:lnTo>
                      <a:pt x="832" y="1180"/>
                    </a:lnTo>
                    <a:lnTo>
                      <a:pt x="836" y="1178"/>
                    </a:lnTo>
                    <a:lnTo>
                      <a:pt x="838" y="1172"/>
                    </a:lnTo>
                    <a:lnTo>
                      <a:pt x="838" y="1158"/>
                    </a:lnTo>
                    <a:lnTo>
                      <a:pt x="836" y="1144"/>
                    </a:lnTo>
                    <a:lnTo>
                      <a:pt x="834" y="1140"/>
                    </a:lnTo>
                    <a:lnTo>
                      <a:pt x="830" y="1138"/>
                    </a:lnTo>
                    <a:lnTo>
                      <a:pt x="830" y="1138"/>
                    </a:lnTo>
                    <a:lnTo>
                      <a:pt x="828" y="1136"/>
                    </a:lnTo>
                    <a:lnTo>
                      <a:pt x="826" y="1134"/>
                    </a:lnTo>
                    <a:lnTo>
                      <a:pt x="826" y="1130"/>
                    </a:lnTo>
                    <a:lnTo>
                      <a:pt x="828" y="1128"/>
                    </a:lnTo>
                    <a:lnTo>
                      <a:pt x="830" y="1126"/>
                    </a:lnTo>
                    <a:lnTo>
                      <a:pt x="834" y="1124"/>
                    </a:lnTo>
                    <a:lnTo>
                      <a:pt x="838" y="1124"/>
                    </a:lnTo>
                    <a:lnTo>
                      <a:pt x="844" y="1124"/>
                    </a:lnTo>
                    <a:lnTo>
                      <a:pt x="844" y="1124"/>
                    </a:lnTo>
                    <a:lnTo>
                      <a:pt x="850" y="1124"/>
                    </a:lnTo>
                    <a:lnTo>
                      <a:pt x="854" y="1122"/>
                    </a:lnTo>
                    <a:lnTo>
                      <a:pt x="856" y="1120"/>
                    </a:lnTo>
                    <a:lnTo>
                      <a:pt x="858" y="1116"/>
                    </a:lnTo>
                    <a:lnTo>
                      <a:pt x="860" y="1110"/>
                    </a:lnTo>
                    <a:lnTo>
                      <a:pt x="862" y="1106"/>
                    </a:lnTo>
                    <a:lnTo>
                      <a:pt x="866" y="1104"/>
                    </a:lnTo>
                    <a:lnTo>
                      <a:pt x="866" y="1104"/>
                    </a:lnTo>
                    <a:lnTo>
                      <a:pt x="868" y="1104"/>
                    </a:lnTo>
                    <a:lnTo>
                      <a:pt x="870" y="1100"/>
                    </a:lnTo>
                    <a:lnTo>
                      <a:pt x="872" y="1094"/>
                    </a:lnTo>
                    <a:lnTo>
                      <a:pt x="874" y="1088"/>
                    </a:lnTo>
                    <a:lnTo>
                      <a:pt x="874" y="1086"/>
                    </a:lnTo>
                    <a:lnTo>
                      <a:pt x="876" y="1084"/>
                    </a:lnTo>
                    <a:lnTo>
                      <a:pt x="876" y="1084"/>
                    </a:lnTo>
                    <a:lnTo>
                      <a:pt x="880" y="1082"/>
                    </a:lnTo>
                    <a:lnTo>
                      <a:pt x="882" y="1076"/>
                    </a:lnTo>
                    <a:lnTo>
                      <a:pt x="880" y="1070"/>
                    </a:lnTo>
                    <a:lnTo>
                      <a:pt x="878" y="1064"/>
                    </a:lnTo>
                    <a:lnTo>
                      <a:pt x="878" y="1064"/>
                    </a:lnTo>
                    <a:lnTo>
                      <a:pt x="876" y="1060"/>
                    </a:lnTo>
                    <a:lnTo>
                      <a:pt x="878" y="1056"/>
                    </a:lnTo>
                    <a:lnTo>
                      <a:pt x="882" y="1054"/>
                    </a:lnTo>
                    <a:lnTo>
                      <a:pt x="888" y="1052"/>
                    </a:lnTo>
                    <a:lnTo>
                      <a:pt x="888" y="1052"/>
                    </a:lnTo>
                    <a:lnTo>
                      <a:pt x="890" y="1050"/>
                    </a:lnTo>
                    <a:lnTo>
                      <a:pt x="892" y="1048"/>
                    </a:lnTo>
                    <a:lnTo>
                      <a:pt x="894" y="1042"/>
                    </a:lnTo>
                    <a:lnTo>
                      <a:pt x="890" y="1036"/>
                    </a:lnTo>
                    <a:lnTo>
                      <a:pt x="882" y="1032"/>
                    </a:lnTo>
                    <a:lnTo>
                      <a:pt x="882" y="1032"/>
                    </a:lnTo>
                    <a:lnTo>
                      <a:pt x="878" y="1030"/>
                    </a:lnTo>
                    <a:lnTo>
                      <a:pt x="876" y="1026"/>
                    </a:lnTo>
                    <a:lnTo>
                      <a:pt x="874" y="1024"/>
                    </a:lnTo>
                    <a:lnTo>
                      <a:pt x="874" y="1022"/>
                    </a:lnTo>
                    <a:lnTo>
                      <a:pt x="876" y="1020"/>
                    </a:lnTo>
                    <a:lnTo>
                      <a:pt x="878" y="1018"/>
                    </a:lnTo>
                    <a:lnTo>
                      <a:pt x="882" y="1018"/>
                    </a:lnTo>
                    <a:lnTo>
                      <a:pt x="886" y="1020"/>
                    </a:lnTo>
                    <a:lnTo>
                      <a:pt x="886" y="1020"/>
                    </a:lnTo>
                    <a:lnTo>
                      <a:pt x="894" y="1024"/>
                    </a:lnTo>
                    <a:lnTo>
                      <a:pt x="902" y="1024"/>
                    </a:lnTo>
                    <a:lnTo>
                      <a:pt x="904" y="1022"/>
                    </a:lnTo>
                    <a:lnTo>
                      <a:pt x="904" y="1020"/>
                    </a:lnTo>
                    <a:lnTo>
                      <a:pt x="904" y="1018"/>
                    </a:lnTo>
                    <a:lnTo>
                      <a:pt x="902" y="1014"/>
                    </a:lnTo>
                    <a:lnTo>
                      <a:pt x="902" y="1014"/>
                    </a:lnTo>
                    <a:lnTo>
                      <a:pt x="900" y="1010"/>
                    </a:lnTo>
                    <a:lnTo>
                      <a:pt x="900" y="1008"/>
                    </a:lnTo>
                    <a:lnTo>
                      <a:pt x="902" y="1004"/>
                    </a:lnTo>
                    <a:lnTo>
                      <a:pt x="906" y="1002"/>
                    </a:lnTo>
                    <a:lnTo>
                      <a:pt x="914" y="1000"/>
                    </a:lnTo>
                    <a:lnTo>
                      <a:pt x="928" y="998"/>
                    </a:lnTo>
                    <a:lnTo>
                      <a:pt x="928" y="998"/>
                    </a:lnTo>
                    <a:lnTo>
                      <a:pt x="938" y="996"/>
                    </a:lnTo>
                    <a:lnTo>
                      <a:pt x="946" y="990"/>
                    </a:lnTo>
                    <a:lnTo>
                      <a:pt x="950" y="984"/>
                    </a:lnTo>
                    <a:lnTo>
                      <a:pt x="950" y="974"/>
                    </a:lnTo>
                    <a:lnTo>
                      <a:pt x="950" y="974"/>
                    </a:lnTo>
                    <a:lnTo>
                      <a:pt x="950" y="970"/>
                    </a:lnTo>
                    <a:lnTo>
                      <a:pt x="952" y="968"/>
                    </a:lnTo>
                    <a:lnTo>
                      <a:pt x="954" y="966"/>
                    </a:lnTo>
                    <a:lnTo>
                      <a:pt x="958" y="964"/>
                    </a:lnTo>
                    <a:lnTo>
                      <a:pt x="960" y="966"/>
                    </a:lnTo>
                    <a:lnTo>
                      <a:pt x="964" y="966"/>
                    </a:lnTo>
                    <a:lnTo>
                      <a:pt x="964" y="970"/>
                    </a:lnTo>
                    <a:lnTo>
                      <a:pt x="964" y="974"/>
                    </a:lnTo>
                    <a:lnTo>
                      <a:pt x="964" y="974"/>
                    </a:lnTo>
                    <a:lnTo>
                      <a:pt x="960" y="982"/>
                    </a:lnTo>
                    <a:lnTo>
                      <a:pt x="962" y="988"/>
                    </a:lnTo>
                    <a:lnTo>
                      <a:pt x="962" y="990"/>
                    </a:lnTo>
                    <a:lnTo>
                      <a:pt x="964" y="990"/>
                    </a:lnTo>
                    <a:lnTo>
                      <a:pt x="966" y="990"/>
                    </a:lnTo>
                    <a:lnTo>
                      <a:pt x="970" y="988"/>
                    </a:lnTo>
                    <a:lnTo>
                      <a:pt x="970" y="988"/>
                    </a:lnTo>
                    <a:lnTo>
                      <a:pt x="972" y="986"/>
                    </a:lnTo>
                    <a:lnTo>
                      <a:pt x="976" y="984"/>
                    </a:lnTo>
                    <a:lnTo>
                      <a:pt x="988" y="982"/>
                    </a:lnTo>
                    <a:lnTo>
                      <a:pt x="1002" y="982"/>
                    </a:lnTo>
                    <a:lnTo>
                      <a:pt x="1020" y="978"/>
                    </a:lnTo>
                    <a:lnTo>
                      <a:pt x="1020" y="978"/>
                    </a:lnTo>
                    <a:lnTo>
                      <a:pt x="1030" y="974"/>
                    </a:lnTo>
                    <a:lnTo>
                      <a:pt x="1040" y="968"/>
                    </a:lnTo>
                    <a:lnTo>
                      <a:pt x="1058" y="956"/>
                    </a:lnTo>
                    <a:lnTo>
                      <a:pt x="1066" y="950"/>
                    </a:lnTo>
                    <a:lnTo>
                      <a:pt x="1072" y="942"/>
                    </a:lnTo>
                    <a:lnTo>
                      <a:pt x="1076" y="934"/>
                    </a:lnTo>
                    <a:lnTo>
                      <a:pt x="1080" y="926"/>
                    </a:lnTo>
                    <a:lnTo>
                      <a:pt x="1080" y="926"/>
                    </a:lnTo>
                    <a:lnTo>
                      <a:pt x="1084" y="918"/>
                    </a:lnTo>
                    <a:lnTo>
                      <a:pt x="1088" y="912"/>
                    </a:lnTo>
                    <a:lnTo>
                      <a:pt x="1102" y="906"/>
                    </a:lnTo>
                    <a:lnTo>
                      <a:pt x="1112" y="900"/>
                    </a:lnTo>
                    <a:lnTo>
                      <a:pt x="1114" y="896"/>
                    </a:lnTo>
                    <a:lnTo>
                      <a:pt x="1114" y="892"/>
                    </a:lnTo>
                    <a:lnTo>
                      <a:pt x="1114" y="892"/>
                    </a:lnTo>
                    <a:lnTo>
                      <a:pt x="1114" y="886"/>
                    </a:lnTo>
                    <a:lnTo>
                      <a:pt x="1114" y="882"/>
                    </a:lnTo>
                    <a:lnTo>
                      <a:pt x="1116" y="880"/>
                    </a:lnTo>
                    <a:lnTo>
                      <a:pt x="1118" y="876"/>
                    </a:lnTo>
                    <a:lnTo>
                      <a:pt x="1122" y="876"/>
                    </a:lnTo>
                    <a:lnTo>
                      <a:pt x="1126" y="876"/>
                    </a:lnTo>
                    <a:lnTo>
                      <a:pt x="1140" y="880"/>
                    </a:lnTo>
                    <a:lnTo>
                      <a:pt x="1140" y="880"/>
                    </a:lnTo>
                    <a:lnTo>
                      <a:pt x="1150" y="884"/>
                    </a:lnTo>
                    <a:lnTo>
                      <a:pt x="1152" y="882"/>
                    </a:lnTo>
                    <a:lnTo>
                      <a:pt x="1152" y="882"/>
                    </a:lnTo>
                    <a:lnTo>
                      <a:pt x="1156" y="876"/>
                    </a:lnTo>
                    <a:lnTo>
                      <a:pt x="1160" y="874"/>
                    </a:lnTo>
                    <a:lnTo>
                      <a:pt x="1166" y="874"/>
                    </a:lnTo>
                    <a:lnTo>
                      <a:pt x="1166" y="874"/>
                    </a:lnTo>
                    <a:lnTo>
                      <a:pt x="1180" y="874"/>
                    </a:lnTo>
                    <a:lnTo>
                      <a:pt x="1186" y="870"/>
                    </a:lnTo>
                    <a:lnTo>
                      <a:pt x="1194" y="868"/>
                    </a:lnTo>
                    <a:lnTo>
                      <a:pt x="1206" y="866"/>
                    </a:lnTo>
                    <a:lnTo>
                      <a:pt x="1206" y="866"/>
                    </a:lnTo>
                    <a:lnTo>
                      <a:pt x="1228" y="864"/>
                    </a:lnTo>
                    <a:lnTo>
                      <a:pt x="1256" y="858"/>
                    </a:lnTo>
                    <a:lnTo>
                      <a:pt x="1284" y="850"/>
                    </a:lnTo>
                    <a:lnTo>
                      <a:pt x="1296" y="844"/>
                    </a:lnTo>
                    <a:lnTo>
                      <a:pt x="1304" y="838"/>
                    </a:lnTo>
                    <a:lnTo>
                      <a:pt x="1304" y="838"/>
                    </a:lnTo>
                    <a:lnTo>
                      <a:pt x="1322" y="828"/>
                    </a:lnTo>
                    <a:lnTo>
                      <a:pt x="1344" y="816"/>
                    </a:lnTo>
                    <a:lnTo>
                      <a:pt x="1366" y="808"/>
                    </a:lnTo>
                    <a:lnTo>
                      <a:pt x="1382" y="798"/>
                    </a:lnTo>
                    <a:lnTo>
                      <a:pt x="1382" y="798"/>
                    </a:lnTo>
                    <a:lnTo>
                      <a:pt x="1392" y="792"/>
                    </a:lnTo>
                    <a:lnTo>
                      <a:pt x="1398" y="786"/>
                    </a:lnTo>
                    <a:lnTo>
                      <a:pt x="1398" y="784"/>
                    </a:lnTo>
                    <a:lnTo>
                      <a:pt x="1398" y="784"/>
                    </a:lnTo>
                    <a:lnTo>
                      <a:pt x="1392" y="784"/>
                    </a:lnTo>
                    <a:lnTo>
                      <a:pt x="1392" y="78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48" name="Google Shape;10541;p178">
                <a:extLst>
                  <a:ext uri="{FF2B5EF4-FFF2-40B4-BE49-F238E27FC236}">
                    <a16:creationId xmlns:a16="http://schemas.microsoft.com/office/drawing/2014/main" id="{ACD1241C-E6BA-F2AD-E9E5-7D0E3610C474}"/>
                  </a:ext>
                </a:extLst>
              </p:cNvPr>
              <p:cNvSpPr/>
              <p:nvPr/>
            </p:nvSpPr>
            <p:spPr>
              <a:xfrm>
                <a:off x="3175" y="2063750"/>
                <a:ext cx="5797550" cy="6765925"/>
              </a:xfrm>
              <a:custGeom>
                <a:avLst/>
                <a:gdLst/>
                <a:ahLst/>
                <a:cxnLst/>
                <a:rect l="l" t="t" r="r" b="b"/>
                <a:pathLst>
                  <a:path w="3652" h="4262" extrusionOk="0">
                    <a:moveTo>
                      <a:pt x="3618" y="2690"/>
                    </a:moveTo>
                    <a:lnTo>
                      <a:pt x="3618" y="2690"/>
                    </a:lnTo>
                    <a:lnTo>
                      <a:pt x="3608" y="2690"/>
                    </a:lnTo>
                    <a:lnTo>
                      <a:pt x="3594" y="2686"/>
                    </a:lnTo>
                    <a:lnTo>
                      <a:pt x="3584" y="2682"/>
                    </a:lnTo>
                    <a:lnTo>
                      <a:pt x="3574" y="2674"/>
                    </a:lnTo>
                    <a:lnTo>
                      <a:pt x="3564" y="2666"/>
                    </a:lnTo>
                    <a:lnTo>
                      <a:pt x="3554" y="2656"/>
                    </a:lnTo>
                    <a:lnTo>
                      <a:pt x="3554" y="2656"/>
                    </a:lnTo>
                    <a:lnTo>
                      <a:pt x="3542" y="2644"/>
                    </a:lnTo>
                    <a:lnTo>
                      <a:pt x="3532" y="2638"/>
                    </a:lnTo>
                    <a:lnTo>
                      <a:pt x="3520" y="2632"/>
                    </a:lnTo>
                    <a:lnTo>
                      <a:pt x="3510" y="2628"/>
                    </a:lnTo>
                    <a:lnTo>
                      <a:pt x="3500" y="2628"/>
                    </a:lnTo>
                    <a:lnTo>
                      <a:pt x="3490" y="2628"/>
                    </a:lnTo>
                    <a:lnTo>
                      <a:pt x="3474" y="2630"/>
                    </a:lnTo>
                    <a:lnTo>
                      <a:pt x="3474" y="2630"/>
                    </a:lnTo>
                    <a:lnTo>
                      <a:pt x="3466" y="2632"/>
                    </a:lnTo>
                    <a:lnTo>
                      <a:pt x="3458" y="2632"/>
                    </a:lnTo>
                    <a:lnTo>
                      <a:pt x="3444" y="2628"/>
                    </a:lnTo>
                    <a:lnTo>
                      <a:pt x="3432" y="2622"/>
                    </a:lnTo>
                    <a:lnTo>
                      <a:pt x="3420" y="2618"/>
                    </a:lnTo>
                    <a:lnTo>
                      <a:pt x="3420" y="2618"/>
                    </a:lnTo>
                    <a:lnTo>
                      <a:pt x="3416" y="2618"/>
                    </a:lnTo>
                    <a:lnTo>
                      <a:pt x="3410" y="2618"/>
                    </a:lnTo>
                    <a:lnTo>
                      <a:pt x="3400" y="2624"/>
                    </a:lnTo>
                    <a:lnTo>
                      <a:pt x="3392" y="2630"/>
                    </a:lnTo>
                    <a:lnTo>
                      <a:pt x="3384" y="2636"/>
                    </a:lnTo>
                    <a:lnTo>
                      <a:pt x="3384" y="2636"/>
                    </a:lnTo>
                    <a:lnTo>
                      <a:pt x="3382" y="2636"/>
                    </a:lnTo>
                    <a:lnTo>
                      <a:pt x="3382" y="2634"/>
                    </a:lnTo>
                    <a:lnTo>
                      <a:pt x="3384" y="2628"/>
                    </a:lnTo>
                    <a:lnTo>
                      <a:pt x="3388" y="2618"/>
                    </a:lnTo>
                    <a:lnTo>
                      <a:pt x="3390" y="2610"/>
                    </a:lnTo>
                    <a:lnTo>
                      <a:pt x="3390" y="2610"/>
                    </a:lnTo>
                    <a:lnTo>
                      <a:pt x="3388" y="2606"/>
                    </a:lnTo>
                    <a:lnTo>
                      <a:pt x="3384" y="2600"/>
                    </a:lnTo>
                    <a:lnTo>
                      <a:pt x="3368" y="2590"/>
                    </a:lnTo>
                    <a:lnTo>
                      <a:pt x="3348" y="2580"/>
                    </a:lnTo>
                    <a:lnTo>
                      <a:pt x="3326" y="2570"/>
                    </a:lnTo>
                    <a:lnTo>
                      <a:pt x="3326" y="2570"/>
                    </a:lnTo>
                    <a:lnTo>
                      <a:pt x="3308" y="2566"/>
                    </a:lnTo>
                    <a:lnTo>
                      <a:pt x="3300" y="2566"/>
                    </a:lnTo>
                    <a:lnTo>
                      <a:pt x="3296" y="2566"/>
                    </a:lnTo>
                    <a:lnTo>
                      <a:pt x="3292" y="2568"/>
                    </a:lnTo>
                    <a:lnTo>
                      <a:pt x="3288" y="2572"/>
                    </a:lnTo>
                    <a:lnTo>
                      <a:pt x="3286" y="2576"/>
                    </a:lnTo>
                    <a:lnTo>
                      <a:pt x="3286" y="2582"/>
                    </a:lnTo>
                    <a:lnTo>
                      <a:pt x="3286" y="2582"/>
                    </a:lnTo>
                    <a:lnTo>
                      <a:pt x="3286" y="2588"/>
                    </a:lnTo>
                    <a:lnTo>
                      <a:pt x="3284" y="2590"/>
                    </a:lnTo>
                    <a:lnTo>
                      <a:pt x="3280" y="2590"/>
                    </a:lnTo>
                    <a:lnTo>
                      <a:pt x="3276" y="2588"/>
                    </a:lnTo>
                    <a:lnTo>
                      <a:pt x="3274" y="2588"/>
                    </a:lnTo>
                    <a:lnTo>
                      <a:pt x="3270" y="2592"/>
                    </a:lnTo>
                    <a:lnTo>
                      <a:pt x="3266" y="2596"/>
                    </a:lnTo>
                    <a:lnTo>
                      <a:pt x="3266" y="2596"/>
                    </a:lnTo>
                    <a:lnTo>
                      <a:pt x="3264" y="2602"/>
                    </a:lnTo>
                    <a:lnTo>
                      <a:pt x="3260" y="2606"/>
                    </a:lnTo>
                    <a:lnTo>
                      <a:pt x="3256" y="2606"/>
                    </a:lnTo>
                    <a:lnTo>
                      <a:pt x="3252" y="2606"/>
                    </a:lnTo>
                    <a:lnTo>
                      <a:pt x="3250" y="2604"/>
                    </a:lnTo>
                    <a:lnTo>
                      <a:pt x="3250" y="2602"/>
                    </a:lnTo>
                    <a:lnTo>
                      <a:pt x="3250" y="2600"/>
                    </a:lnTo>
                    <a:lnTo>
                      <a:pt x="3252" y="2596"/>
                    </a:lnTo>
                    <a:lnTo>
                      <a:pt x="3252" y="2596"/>
                    </a:lnTo>
                    <a:lnTo>
                      <a:pt x="3260" y="2592"/>
                    </a:lnTo>
                    <a:lnTo>
                      <a:pt x="3266" y="2584"/>
                    </a:lnTo>
                    <a:lnTo>
                      <a:pt x="3272" y="2574"/>
                    </a:lnTo>
                    <a:lnTo>
                      <a:pt x="3276" y="2566"/>
                    </a:lnTo>
                    <a:lnTo>
                      <a:pt x="3276" y="2566"/>
                    </a:lnTo>
                    <a:lnTo>
                      <a:pt x="3276" y="2562"/>
                    </a:lnTo>
                    <a:lnTo>
                      <a:pt x="3272" y="2558"/>
                    </a:lnTo>
                    <a:lnTo>
                      <a:pt x="3264" y="2554"/>
                    </a:lnTo>
                    <a:lnTo>
                      <a:pt x="3256" y="2552"/>
                    </a:lnTo>
                    <a:lnTo>
                      <a:pt x="3236" y="2550"/>
                    </a:lnTo>
                    <a:lnTo>
                      <a:pt x="3228" y="2550"/>
                    </a:lnTo>
                    <a:lnTo>
                      <a:pt x="3222" y="2550"/>
                    </a:lnTo>
                    <a:lnTo>
                      <a:pt x="3222" y="2550"/>
                    </a:lnTo>
                    <a:lnTo>
                      <a:pt x="3216" y="2554"/>
                    </a:lnTo>
                    <a:lnTo>
                      <a:pt x="3214" y="2558"/>
                    </a:lnTo>
                    <a:lnTo>
                      <a:pt x="3212" y="2566"/>
                    </a:lnTo>
                    <a:lnTo>
                      <a:pt x="3210" y="2572"/>
                    </a:lnTo>
                    <a:lnTo>
                      <a:pt x="3208" y="2574"/>
                    </a:lnTo>
                    <a:lnTo>
                      <a:pt x="3204" y="2572"/>
                    </a:lnTo>
                    <a:lnTo>
                      <a:pt x="3204" y="2572"/>
                    </a:lnTo>
                    <a:lnTo>
                      <a:pt x="3200" y="2570"/>
                    </a:lnTo>
                    <a:lnTo>
                      <a:pt x="3198" y="2566"/>
                    </a:lnTo>
                    <a:lnTo>
                      <a:pt x="3198" y="2562"/>
                    </a:lnTo>
                    <a:lnTo>
                      <a:pt x="3200" y="2558"/>
                    </a:lnTo>
                    <a:lnTo>
                      <a:pt x="3204" y="2552"/>
                    </a:lnTo>
                    <a:lnTo>
                      <a:pt x="3208" y="2550"/>
                    </a:lnTo>
                    <a:lnTo>
                      <a:pt x="3210" y="2550"/>
                    </a:lnTo>
                    <a:lnTo>
                      <a:pt x="3210" y="2550"/>
                    </a:lnTo>
                    <a:lnTo>
                      <a:pt x="3214" y="2550"/>
                    </a:lnTo>
                    <a:lnTo>
                      <a:pt x="3218" y="2546"/>
                    </a:lnTo>
                    <a:lnTo>
                      <a:pt x="3226" y="2538"/>
                    </a:lnTo>
                    <a:lnTo>
                      <a:pt x="3232" y="2528"/>
                    </a:lnTo>
                    <a:lnTo>
                      <a:pt x="3238" y="2516"/>
                    </a:lnTo>
                    <a:lnTo>
                      <a:pt x="3238" y="2516"/>
                    </a:lnTo>
                    <a:lnTo>
                      <a:pt x="3240" y="2510"/>
                    </a:lnTo>
                    <a:lnTo>
                      <a:pt x="3240" y="2506"/>
                    </a:lnTo>
                    <a:lnTo>
                      <a:pt x="3236" y="2504"/>
                    </a:lnTo>
                    <a:lnTo>
                      <a:pt x="3234" y="2500"/>
                    </a:lnTo>
                    <a:lnTo>
                      <a:pt x="3224" y="2494"/>
                    </a:lnTo>
                    <a:lnTo>
                      <a:pt x="3216" y="2486"/>
                    </a:lnTo>
                    <a:lnTo>
                      <a:pt x="3216" y="2486"/>
                    </a:lnTo>
                    <a:lnTo>
                      <a:pt x="3212" y="2482"/>
                    </a:lnTo>
                    <a:lnTo>
                      <a:pt x="3210" y="2474"/>
                    </a:lnTo>
                    <a:lnTo>
                      <a:pt x="3206" y="2458"/>
                    </a:lnTo>
                    <a:lnTo>
                      <a:pt x="3202" y="2442"/>
                    </a:lnTo>
                    <a:lnTo>
                      <a:pt x="3200" y="2438"/>
                    </a:lnTo>
                    <a:lnTo>
                      <a:pt x="3196" y="2434"/>
                    </a:lnTo>
                    <a:lnTo>
                      <a:pt x="3196" y="2434"/>
                    </a:lnTo>
                    <a:lnTo>
                      <a:pt x="3186" y="2428"/>
                    </a:lnTo>
                    <a:lnTo>
                      <a:pt x="3174" y="2416"/>
                    </a:lnTo>
                    <a:lnTo>
                      <a:pt x="3162" y="2404"/>
                    </a:lnTo>
                    <a:lnTo>
                      <a:pt x="3156" y="2400"/>
                    </a:lnTo>
                    <a:lnTo>
                      <a:pt x="3150" y="2398"/>
                    </a:lnTo>
                    <a:lnTo>
                      <a:pt x="3150" y="2398"/>
                    </a:lnTo>
                    <a:lnTo>
                      <a:pt x="3136" y="2394"/>
                    </a:lnTo>
                    <a:lnTo>
                      <a:pt x="3124" y="2390"/>
                    </a:lnTo>
                    <a:lnTo>
                      <a:pt x="3110" y="2386"/>
                    </a:lnTo>
                    <a:lnTo>
                      <a:pt x="3100" y="2384"/>
                    </a:lnTo>
                    <a:lnTo>
                      <a:pt x="3100" y="2384"/>
                    </a:lnTo>
                    <a:lnTo>
                      <a:pt x="3078" y="2388"/>
                    </a:lnTo>
                    <a:lnTo>
                      <a:pt x="3070" y="2388"/>
                    </a:lnTo>
                    <a:lnTo>
                      <a:pt x="3066" y="2388"/>
                    </a:lnTo>
                    <a:lnTo>
                      <a:pt x="3064" y="2384"/>
                    </a:lnTo>
                    <a:lnTo>
                      <a:pt x="3064" y="2384"/>
                    </a:lnTo>
                    <a:lnTo>
                      <a:pt x="3060" y="2380"/>
                    </a:lnTo>
                    <a:lnTo>
                      <a:pt x="3054" y="2380"/>
                    </a:lnTo>
                    <a:lnTo>
                      <a:pt x="3050" y="2380"/>
                    </a:lnTo>
                    <a:lnTo>
                      <a:pt x="3044" y="2384"/>
                    </a:lnTo>
                    <a:lnTo>
                      <a:pt x="3044" y="2384"/>
                    </a:lnTo>
                    <a:lnTo>
                      <a:pt x="3040" y="2384"/>
                    </a:lnTo>
                    <a:lnTo>
                      <a:pt x="3038" y="2384"/>
                    </a:lnTo>
                    <a:lnTo>
                      <a:pt x="3030" y="2376"/>
                    </a:lnTo>
                    <a:lnTo>
                      <a:pt x="3022" y="2366"/>
                    </a:lnTo>
                    <a:lnTo>
                      <a:pt x="3018" y="2364"/>
                    </a:lnTo>
                    <a:lnTo>
                      <a:pt x="3016" y="2362"/>
                    </a:lnTo>
                    <a:lnTo>
                      <a:pt x="3016" y="2362"/>
                    </a:lnTo>
                    <a:lnTo>
                      <a:pt x="3010" y="2362"/>
                    </a:lnTo>
                    <a:lnTo>
                      <a:pt x="3006" y="2358"/>
                    </a:lnTo>
                    <a:lnTo>
                      <a:pt x="3002" y="2352"/>
                    </a:lnTo>
                    <a:lnTo>
                      <a:pt x="3002" y="2346"/>
                    </a:lnTo>
                    <a:lnTo>
                      <a:pt x="3002" y="2346"/>
                    </a:lnTo>
                    <a:lnTo>
                      <a:pt x="3002" y="2342"/>
                    </a:lnTo>
                    <a:lnTo>
                      <a:pt x="3000" y="2340"/>
                    </a:lnTo>
                    <a:lnTo>
                      <a:pt x="2992" y="2336"/>
                    </a:lnTo>
                    <a:lnTo>
                      <a:pt x="2984" y="2330"/>
                    </a:lnTo>
                    <a:lnTo>
                      <a:pt x="2974" y="2324"/>
                    </a:lnTo>
                    <a:lnTo>
                      <a:pt x="2974" y="2324"/>
                    </a:lnTo>
                    <a:lnTo>
                      <a:pt x="2970" y="2320"/>
                    </a:lnTo>
                    <a:lnTo>
                      <a:pt x="2964" y="2316"/>
                    </a:lnTo>
                    <a:lnTo>
                      <a:pt x="2950" y="2314"/>
                    </a:lnTo>
                    <a:lnTo>
                      <a:pt x="2936" y="2312"/>
                    </a:lnTo>
                    <a:lnTo>
                      <a:pt x="2926" y="2312"/>
                    </a:lnTo>
                    <a:lnTo>
                      <a:pt x="2926" y="2312"/>
                    </a:lnTo>
                    <a:lnTo>
                      <a:pt x="2922" y="2312"/>
                    </a:lnTo>
                    <a:lnTo>
                      <a:pt x="2922" y="2312"/>
                    </a:lnTo>
                    <a:lnTo>
                      <a:pt x="2924" y="2306"/>
                    </a:lnTo>
                    <a:lnTo>
                      <a:pt x="2930" y="2298"/>
                    </a:lnTo>
                    <a:lnTo>
                      <a:pt x="2932" y="2290"/>
                    </a:lnTo>
                    <a:lnTo>
                      <a:pt x="2932" y="2290"/>
                    </a:lnTo>
                    <a:lnTo>
                      <a:pt x="2932" y="2286"/>
                    </a:lnTo>
                    <a:lnTo>
                      <a:pt x="2928" y="2284"/>
                    </a:lnTo>
                    <a:lnTo>
                      <a:pt x="2916" y="2280"/>
                    </a:lnTo>
                    <a:lnTo>
                      <a:pt x="2892" y="2276"/>
                    </a:lnTo>
                    <a:lnTo>
                      <a:pt x="2892" y="2276"/>
                    </a:lnTo>
                    <a:lnTo>
                      <a:pt x="2888" y="2274"/>
                    </a:lnTo>
                    <a:lnTo>
                      <a:pt x="2886" y="2272"/>
                    </a:lnTo>
                    <a:lnTo>
                      <a:pt x="2884" y="2270"/>
                    </a:lnTo>
                    <a:lnTo>
                      <a:pt x="2884" y="2268"/>
                    </a:lnTo>
                    <a:lnTo>
                      <a:pt x="2888" y="2262"/>
                    </a:lnTo>
                    <a:lnTo>
                      <a:pt x="2896" y="2260"/>
                    </a:lnTo>
                    <a:lnTo>
                      <a:pt x="2896" y="2260"/>
                    </a:lnTo>
                    <a:lnTo>
                      <a:pt x="2898" y="2260"/>
                    </a:lnTo>
                    <a:lnTo>
                      <a:pt x="2900" y="2258"/>
                    </a:lnTo>
                    <a:lnTo>
                      <a:pt x="2894" y="2256"/>
                    </a:lnTo>
                    <a:lnTo>
                      <a:pt x="2884" y="2254"/>
                    </a:lnTo>
                    <a:lnTo>
                      <a:pt x="2872" y="2254"/>
                    </a:lnTo>
                    <a:lnTo>
                      <a:pt x="2872" y="2254"/>
                    </a:lnTo>
                    <a:lnTo>
                      <a:pt x="2860" y="2256"/>
                    </a:lnTo>
                    <a:lnTo>
                      <a:pt x="2846" y="2262"/>
                    </a:lnTo>
                    <a:lnTo>
                      <a:pt x="2820" y="2272"/>
                    </a:lnTo>
                    <a:lnTo>
                      <a:pt x="2820" y="2272"/>
                    </a:lnTo>
                    <a:lnTo>
                      <a:pt x="2814" y="2274"/>
                    </a:lnTo>
                    <a:lnTo>
                      <a:pt x="2808" y="2272"/>
                    </a:lnTo>
                    <a:lnTo>
                      <a:pt x="2794" y="2266"/>
                    </a:lnTo>
                    <a:lnTo>
                      <a:pt x="2782" y="2258"/>
                    </a:lnTo>
                    <a:lnTo>
                      <a:pt x="2774" y="2256"/>
                    </a:lnTo>
                    <a:lnTo>
                      <a:pt x="2768" y="2258"/>
                    </a:lnTo>
                    <a:lnTo>
                      <a:pt x="2768" y="2258"/>
                    </a:lnTo>
                    <a:lnTo>
                      <a:pt x="2756" y="2260"/>
                    </a:lnTo>
                    <a:lnTo>
                      <a:pt x="2744" y="2260"/>
                    </a:lnTo>
                    <a:lnTo>
                      <a:pt x="2740" y="2260"/>
                    </a:lnTo>
                    <a:lnTo>
                      <a:pt x="2736" y="2258"/>
                    </a:lnTo>
                    <a:lnTo>
                      <a:pt x="2734" y="2256"/>
                    </a:lnTo>
                    <a:lnTo>
                      <a:pt x="2732" y="2252"/>
                    </a:lnTo>
                    <a:lnTo>
                      <a:pt x="2732" y="2252"/>
                    </a:lnTo>
                    <a:lnTo>
                      <a:pt x="2732" y="2242"/>
                    </a:lnTo>
                    <a:lnTo>
                      <a:pt x="2728" y="2236"/>
                    </a:lnTo>
                    <a:lnTo>
                      <a:pt x="2722" y="2232"/>
                    </a:lnTo>
                    <a:lnTo>
                      <a:pt x="2712" y="2230"/>
                    </a:lnTo>
                    <a:lnTo>
                      <a:pt x="2712" y="2230"/>
                    </a:lnTo>
                    <a:lnTo>
                      <a:pt x="2706" y="2230"/>
                    </a:lnTo>
                    <a:lnTo>
                      <a:pt x="2704" y="2228"/>
                    </a:lnTo>
                    <a:lnTo>
                      <a:pt x="2698" y="2222"/>
                    </a:lnTo>
                    <a:lnTo>
                      <a:pt x="2696" y="2218"/>
                    </a:lnTo>
                    <a:lnTo>
                      <a:pt x="2692" y="2216"/>
                    </a:lnTo>
                    <a:lnTo>
                      <a:pt x="2688" y="2214"/>
                    </a:lnTo>
                    <a:lnTo>
                      <a:pt x="2688" y="2214"/>
                    </a:lnTo>
                    <a:lnTo>
                      <a:pt x="2686" y="2216"/>
                    </a:lnTo>
                    <a:lnTo>
                      <a:pt x="2684" y="2218"/>
                    </a:lnTo>
                    <a:lnTo>
                      <a:pt x="2684" y="2222"/>
                    </a:lnTo>
                    <a:lnTo>
                      <a:pt x="2684" y="2228"/>
                    </a:lnTo>
                    <a:lnTo>
                      <a:pt x="2684" y="2230"/>
                    </a:lnTo>
                    <a:lnTo>
                      <a:pt x="2680" y="2232"/>
                    </a:lnTo>
                    <a:lnTo>
                      <a:pt x="2680" y="2232"/>
                    </a:lnTo>
                    <a:lnTo>
                      <a:pt x="2660" y="2240"/>
                    </a:lnTo>
                    <a:lnTo>
                      <a:pt x="2650" y="2246"/>
                    </a:lnTo>
                    <a:lnTo>
                      <a:pt x="2646" y="2250"/>
                    </a:lnTo>
                    <a:lnTo>
                      <a:pt x="2644" y="2254"/>
                    </a:lnTo>
                    <a:lnTo>
                      <a:pt x="2644" y="2254"/>
                    </a:lnTo>
                    <a:lnTo>
                      <a:pt x="2644" y="2258"/>
                    </a:lnTo>
                    <a:lnTo>
                      <a:pt x="2646" y="2262"/>
                    </a:lnTo>
                    <a:lnTo>
                      <a:pt x="2650" y="2274"/>
                    </a:lnTo>
                    <a:lnTo>
                      <a:pt x="2654" y="2284"/>
                    </a:lnTo>
                    <a:lnTo>
                      <a:pt x="2654" y="2290"/>
                    </a:lnTo>
                    <a:lnTo>
                      <a:pt x="2654" y="2294"/>
                    </a:lnTo>
                    <a:lnTo>
                      <a:pt x="2654" y="2294"/>
                    </a:lnTo>
                    <a:lnTo>
                      <a:pt x="2650" y="2296"/>
                    </a:lnTo>
                    <a:lnTo>
                      <a:pt x="2648" y="2298"/>
                    </a:lnTo>
                    <a:lnTo>
                      <a:pt x="2642" y="2298"/>
                    </a:lnTo>
                    <a:lnTo>
                      <a:pt x="2638" y="2298"/>
                    </a:lnTo>
                    <a:lnTo>
                      <a:pt x="2630" y="2292"/>
                    </a:lnTo>
                    <a:lnTo>
                      <a:pt x="2624" y="2284"/>
                    </a:lnTo>
                    <a:lnTo>
                      <a:pt x="2624" y="2284"/>
                    </a:lnTo>
                    <a:lnTo>
                      <a:pt x="2624" y="2280"/>
                    </a:lnTo>
                    <a:lnTo>
                      <a:pt x="2624" y="2274"/>
                    </a:lnTo>
                    <a:lnTo>
                      <a:pt x="2630" y="2264"/>
                    </a:lnTo>
                    <a:lnTo>
                      <a:pt x="2636" y="2254"/>
                    </a:lnTo>
                    <a:lnTo>
                      <a:pt x="2636" y="2252"/>
                    </a:lnTo>
                    <a:lnTo>
                      <a:pt x="2636" y="2248"/>
                    </a:lnTo>
                    <a:lnTo>
                      <a:pt x="2636" y="2248"/>
                    </a:lnTo>
                    <a:lnTo>
                      <a:pt x="2634" y="2242"/>
                    </a:lnTo>
                    <a:lnTo>
                      <a:pt x="2632" y="2234"/>
                    </a:lnTo>
                    <a:lnTo>
                      <a:pt x="2634" y="2228"/>
                    </a:lnTo>
                    <a:lnTo>
                      <a:pt x="2636" y="2226"/>
                    </a:lnTo>
                    <a:lnTo>
                      <a:pt x="2640" y="2224"/>
                    </a:lnTo>
                    <a:lnTo>
                      <a:pt x="2640" y="2224"/>
                    </a:lnTo>
                    <a:lnTo>
                      <a:pt x="2646" y="2222"/>
                    </a:lnTo>
                    <a:lnTo>
                      <a:pt x="2652" y="2218"/>
                    </a:lnTo>
                    <a:lnTo>
                      <a:pt x="2652" y="2214"/>
                    </a:lnTo>
                    <a:lnTo>
                      <a:pt x="2652" y="2212"/>
                    </a:lnTo>
                    <a:lnTo>
                      <a:pt x="2646" y="2208"/>
                    </a:lnTo>
                    <a:lnTo>
                      <a:pt x="2646" y="2208"/>
                    </a:lnTo>
                    <a:lnTo>
                      <a:pt x="2642" y="2206"/>
                    </a:lnTo>
                    <a:lnTo>
                      <a:pt x="2638" y="2206"/>
                    </a:lnTo>
                    <a:lnTo>
                      <a:pt x="2630" y="2212"/>
                    </a:lnTo>
                    <a:lnTo>
                      <a:pt x="2624" y="2218"/>
                    </a:lnTo>
                    <a:lnTo>
                      <a:pt x="2620" y="2220"/>
                    </a:lnTo>
                    <a:lnTo>
                      <a:pt x="2616" y="2222"/>
                    </a:lnTo>
                    <a:lnTo>
                      <a:pt x="2616" y="2222"/>
                    </a:lnTo>
                    <a:lnTo>
                      <a:pt x="2608" y="2224"/>
                    </a:lnTo>
                    <a:lnTo>
                      <a:pt x="2602" y="2228"/>
                    </a:lnTo>
                    <a:lnTo>
                      <a:pt x="2596" y="2232"/>
                    </a:lnTo>
                    <a:lnTo>
                      <a:pt x="2592" y="2236"/>
                    </a:lnTo>
                    <a:lnTo>
                      <a:pt x="2592" y="2236"/>
                    </a:lnTo>
                    <a:lnTo>
                      <a:pt x="2584" y="2238"/>
                    </a:lnTo>
                    <a:lnTo>
                      <a:pt x="2576" y="2238"/>
                    </a:lnTo>
                    <a:lnTo>
                      <a:pt x="2570" y="2240"/>
                    </a:lnTo>
                    <a:lnTo>
                      <a:pt x="2568" y="2242"/>
                    </a:lnTo>
                    <a:lnTo>
                      <a:pt x="2566" y="2244"/>
                    </a:lnTo>
                    <a:lnTo>
                      <a:pt x="2566" y="2244"/>
                    </a:lnTo>
                    <a:lnTo>
                      <a:pt x="2566" y="2246"/>
                    </a:lnTo>
                    <a:lnTo>
                      <a:pt x="2562" y="2246"/>
                    </a:lnTo>
                    <a:lnTo>
                      <a:pt x="2558" y="2244"/>
                    </a:lnTo>
                    <a:lnTo>
                      <a:pt x="2554" y="2242"/>
                    </a:lnTo>
                    <a:lnTo>
                      <a:pt x="2554" y="2242"/>
                    </a:lnTo>
                    <a:lnTo>
                      <a:pt x="2550" y="2242"/>
                    </a:lnTo>
                    <a:lnTo>
                      <a:pt x="2546" y="2244"/>
                    </a:lnTo>
                    <a:lnTo>
                      <a:pt x="2538" y="2250"/>
                    </a:lnTo>
                    <a:lnTo>
                      <a:pt x="2532" y="2258"/>
                    </a:lnTo>
                    <a:lnTo>
                      <a:pt x="2530" y="2262"/>
                    </a:lnTo>
                    <a:lnTo>
                      <a:pt x="2528" y="2266"/>
                    </a:lnTo>
                    <a:lnTo>
                      <a:pt x="2528" y="2266"/>
                    </a:lnTo>
                    <a:lnTo>
                      <a:pt x="2530" y="2272"/>
                    </a:lnTo>
                    <a:lnTo>
                      <a:pt x="2528" y="2278"/>
                    </a:lnTo>
                    <a:lnTo>
                      <a:pt x="2526" y="2284"/>
                    </a:lnTo>
                    <a:lnTo>
                      <a:pt x="2518" y="2292"/>
                    </a:lnTo>
                    <a:lnTo>
                      <a:pt x="2518" y="2292"/>
                    </a:lnTo>
                    <a:lnTo>
                      <a:pt x="2510" y="2298"/>
                    </a:lnTo>
                    <a:lnTo>
                      <a:pt x="2502" y="2308"/>
                    </a:lnTo>
                    <a:lnTo>
                      <a:pt x="2492" y="2322"/>
                    </a:lnTo>
                    <a:lnTo>
                      <a:pt x="2492" y="2322"/>
                    </a:lnTo>
                    <a:lnTo>
                      <a:pt x="2490" y="2324"/>
                    </a:lnTo>
                    <a:lnTo>
                      <a:pt x="2486" y="2324"/>
                    </a:lnTo>
                    <a:lnTo>
                      <a:pt x="2482" y="2320"/>
                    </a:lnTo>
                    <a:lnTo>
                      <a:pt x="2468" y="2302"/>
                    </a:lnTo>
                    <a:lnTo>
                      <a:pt x="2468" y="2302"/>
                    </a:lnTo>
                    <a:lnTo>
                      <a:pt x="2464" y="2298"/>
                    </a:lnTo>
                    <a:lnTo>
                      <a:pt x="2460" y="2294"/>
                    </a:lnTo>
                    <a:lnTo>
                      <a:pt x="2450" y="2290"/>
                    </a:lnTo>
                    <a:lnTo>
                      <a:pt x="2440" y="2288"/>
                    </a:lnTo>
                    <a:lnTo>
                      <a:pt x="2430" y="2284"/>
                    </a:lnTo>
                    <a:lnTo>
                      <a:pt x="2430" y="2284"/>
                    </a:lnTo>
                    <a:lnTo>
                      <a:pt x="2422" y="2282"/>
                    </a:lnTo>
                    <a:lnTo>
                      <a:pt x="2412" y="2286"/>
                    </a:lnTo>
                    <a:lnTo>
                      <a:pt x="2402" y="2290"/>
                    </a:lnTo>
                    <a:lnTo>
                      <a:pt x="2392" y="2298"/>
                    </a:lnTo>
                    <a:lnTo>
                      <a:pt x="2392" y="2298"/>
                    </a:lnTo>
                    <a:lnTo>
                      <a:pt x="2386" y="2302"/>
                    </a:lnTo>
                    <a:lnTo>
                      <a:pt x="2382" y="2306"/>
                    </a:lnTo>
                    <a:lnTo>
                      <a:pt x="2376" y="2306"/>
                    </a:lnTo>
                    <a:lnTo>
                      <a:pt x="2370" y="2306"/>
                    </a:lnTo>
                    <a:lnTo>
                      <a:pt x="2358" y="2302"/>
                    </a:lnTo>
                    <a:lnTo>
                      <a:pt x="2348" y="2298"/>
                    </a:lnTo>
                    <a:lnTo>
                      <a:pt x="2348" y="2298"/>
                    </a:lnTo>
                    <a:lnTo>
                      <a:pt x="2338" y="2288"/>
                    </a:lnTo>
                    <a:lnTo>
                      <a:pt x="2324" y="2272"/>
                    </a:lnTo>
                    <a:lnTo>
                      <a:pt x="2304" y="2246"/>
                    </a:lnTo>
                    <a:lnTo>
                      <a:pt x="2304" y="2246"/>
                    </a:lnTo>
                    <a:lnTo>
                      <a:pt x="2302" y="2238"/>
                    </a:lnTo>
                    <a:lnTo>
                      <a:pt x="2304" y="2230"/>
                    </a:lnTo>
                    <a:lnTo>
                      <a:pt x="2310" y="2210"/>
                    </a:lnTo>
                    <a:lnTo>
                      <a:pt x="2310" y="2210"/>
                    </a:lnTo>
                    <a:lnTo>
                      <a:pt x="2312" y="2200"/>
                    </a:lnTo>
                    <a:lnTo>
                      <a:pt x="2312" y="2186"/>
                    </a:lnTo>
                    <a:lnTo>
                      <a:pt x="2312" y="2172"/>
                    </a:lnTo>
                    <a:lnTo>
                      <a:pt x="2312" y="2168"/>
                    </a:lnTo>
                    <a:lnTo>
                      <a:pt x="2314" y="2164"/>
                    </a:lnTo>
                    <a:lnTo>
                      <a:pt x="2314" y="2164"/>
                    </a:lnTo>
                    <a:lnTo>
                      <a:pt x="2318" y="2160"/>
                    </a:lnTo>
                    <a:lnTo>
                      <a:pt x="2318" y="2154"/>
                    </a:lnTo>
                    <a:lnTo>
                      <a:pt x="2320" y="2136"/>
                    </a:lnTo>
                    <a:lnTo>
                      <a:pt x="2320" y="2136"/>
                    </a:lnTo>
                    <a:lnTo>
                      <a:pt x="2320" y="2130"/>
                    </a:lnTo>
                    <a:lnTo>
                      <a:pt x="2318" y="2126"/>
                    </a:lnTo>
                    <a:lnTo>
                      <a:pt x="2316" y="2124"/>
                    </a:lnTo>
                    <a:lnTo>
                      <a:pt x="2312" y="2122"/>
                    </a:lnTo>
                    <a:lnTo>
                      <a:pt x="2300" y="2118"/>
                    </a:lnTo>
                    <a:lnTo>
                      <a:pt x="2296" y="2116"/>
                    </a:lnTo>
                    <a:lnTo>
                      <a:pt x="2290" y="2112"/>
                    </a:lnTo>
                    <a:lnTo>
                      <a:pt x="2290" y="2112"/>
                    </a:lnTo>
                    <a:lnTo>
                      <a:pt x="2284" y="2108"/>
                    </a:lnTo>
                    <a:lnTo>
                      <a:pt x="2278" y="2104"/>
                    </a:lnTo>
                    <a:lnTo>
                      <a:pt x="2270" y="2104"/>
                    </a:lnTo>
                    <a:lnTo>
                      <a:pt x="2262" y="2104"/>
                    </a:lnTo>
                    <a:lnTo>
                      <a:pt x="2246" y="2106"/>
                    </a:lnTo>
                    <a:lnTo>
                      <a:pt x="2232" y="2110"/>
                    </a:lnTo>
                    <a:lnTo>
                      <a:pt x="2232" y="2110"/>
                    </a:lnTo>
                    <a:lnTo>
                      <a:pt x="2226" y="2112"/>
                    </a:lnTo>
                    <a:lnTo>
                      <a:pt x="2220" y="2112"/>
                    </a:lnTo>
                    <a:lnTo>
                      <a:pt x="2206" y="2110"/>
                    </a:lnTo>
                    <a:lnTo>
                      <a:pt x="2194" y="2110"/>
                    </a:lnTo>
                    <a:lnTo>
                      <a:pt x="2188" y="2110"/>
                    </a:lnTo>
                    <a:lnTo>
                      <a:pt x="2182" y="2114"/>
                    </a:lnTo>
                    <a:lnTo>
                      <a:pt x="2182" y="2114"/>
                    </a:lnTo>
                    <a:lnTo>
                      <a:pt x="2176" y="2116"/>
                    </a:lnTo>
                    <a:lnTo>
                      <a:pt x="2172" y="2116"/>
                    </a:lnTo>
                    <a:lnTo>
                      <a:pt x="2170" y="2114"/>
                    </a:lnTo>
                    <a:lnTo>
                      <a:pt x="2170" y="2110"/>
                    </a:lnTo>
                    <a:lnTo>
                      <a:pt x="2172" y="2102"/>
                    </a:lnTo>
                    <a:lnTo>
                      <a:pt x="2178" y="2094"/>
                    </a:lnTo>
                    <a:lnTo>
                      <a:pt x="2178" y="2094"/>
                    </a:lnTo>
                    <a:lnTo>
                      <a:pt x="2180" y="2090"/>
                    </a:lnTo>
                    <a:lnTo>
                      <a:pt x="2182" y="2084"/>
                    </a:lnTo>
                    <a:lnTo>
                      <a:pt x="2182" y="2068"/>
                    </a:lnTo>
                    <a:lnTo>
                      <a:pt x="2180" y="2056"/>
                    </a:lnTo>
                    <a:lnTo>
                      <a:pt x="2182" y="2050"/>
                    </a:lnTo>
                    <a:lnTo>
                      <a:pt x="2186" y="2048"/>
                    </a:lnTo>
                    <a:lnTo>
                      <a:pt x="2186" y="2048"/>
                    </a:lnTo>
                    <a:lnTo>
                      <a:pt x="2190" y="2046"/>
                    </a:lnTo>
                    <a:lnTo>
                      <a:pt x="2194" y="2042"/>
                    </a:lnTo>
                    <a:lnTo>
                      <a:pt x="2198" y="2032"/>
                    </a:lnTo>
                    <a:lnTo>
                      <a:pt x="2202" y="2020"/>
                    </a:lnTo>
                    <a:lnTo>
                      <a:pt x="2204" y="2008"/>
                    </a:lnTo>
                    <a:lnTo>
                      <a:pt x="2204" y="2008"/>
                    </a:lnTo>
                    <a:lnTo>
                      <a:pt x="2204" y="1998"/>
                    </a:lnTo>
                    <a:lnTo>
                      <a:pt x="2204" y="1990"/>
                    </a:lnTo>
                    <a:lnTo>
                      <a:pt x="2204" y="1984"/>
                    </a:lnTo>
                    <a:lnTo>
                      <a:pt x="2208" y="1976"/>
                    </a:lnTo>
                    <a:lnTo>
                      <a:pt x="2208" y="1976"/>
                    </a:lnTo>
                    <a:lnTo>
                      <a:pt x="2220" y="1966"/>
                    </a:lnTo>
                    <a:lnTo>
                      <a:pt x="2224" y="1962"/>
                    </a:lnTo>
                    <a:lnTo>
                      <a:pt x="2224" y="1954"/>
                    </a:lnTo>
                    <a:lnTo>
                      <a:pt x="2224" y="1954"/>
                    </a:lnTo>
                    <a:lnTo>
                      <a:pt x="2222" y="1950"/>
                    </a:lnTo>
                    <a:lnTo>
                      <a:pt x="2220" y="1948"/>
                    </a:lnTo>
                    <a:lnTo>
                      <a:pt x="2214" y="1948"/>
                    </a:lnTo>
                    <a:lnTo>
                      <a:pt x="2208" y="1950"/>
                    </a:lnTo>
                    <a:lnTo>
                      <a:pt x="2204" y="1950"/>
                    </a:lnTo>
                    <a:lnTo>
                      <a:pt x="2200" y="1948"/>
                    </a:lnTo>
                    <a:lnTo>
                      <a:pt x="2200" y="1948"/>
                    </a:lnTo>
                    <a:lnTo>
                      <a:pt x="2192" y="1946"/>
                    </a:lnTo>
                    <a:lnTo>
                      <a:pt x="2184" y="1946"/>
                    </a:lnTo>
                    <a:lnTo>
                      <a:pt x="2156" y="1950"/>
                    </a:lnTo>
                    <a:lnTo>
                      <a:pt x="2156" y="1950"/>
                    </a:lnTo>
                    <a:lnTo>
                      <a:pt x="2140" y="1954"/>
                    </a:lnTo>
                    <a:lnTo>
                      <a:pt x="2130" y="1960"/>
                    </a:lnTo>
                    <a:lnTo>
                      <a:pt x="2126" y="1964"/>
                    </a:lnTo>
                    <a:lnTo>
                      <a:pt x="2124" y="1970"/>
                    </a:lnTo>
                    <a:lnTo>
                      <a:pt x="2122" y="1976"/>
                    </a:lnTo>
                    <a:lnTo>
                      <a:pt x="2122" y="1982"/>
                    </a:lnTo>
                    <a:lnTo>
                      <a:pt x="2122" y="1982"/>
                    </a:lnTo>
                    <a:lnTo>
                      <a:pt x="2122" y="1990"/>
                    </a:lnTo>
                    <a:lnTo>
                      <a:pt x="2118" y="1994"/>
                    </a:lnTo>
                    <a:lnTo>
                      <a:pt x="2116" y="1998"/>
                    </a:lnTo>
                    <a:lnTo>
                      <a:pt x="2114" y="2006"/>
                    </a:lnTo>
                    <a:lnTo>
                      <a:pt x="2114" y="2006"/>
                    </a:lnTo>
                    <a:lnTo>
                      <a:pt x="2114" y="2012"/>
                    </a:lnTo>
                    <a:lnTo>
                      <a:pt x="2112" y="2016"/>
                    </a:lnTo>
                    <a:lnTo>
                      <a:pt x="2104" y="2022"/>
                    </a:lnTo>
                    <a:lnTo>
                      <a:pt x="2098" y="2026"/>
                    </a:lnTo>
                    <a:lnTo>
                      <a:pt x="2096" y="2028"/>
                    </a:lnTo>
                    <a:lnTo>
                      <a:pt x="2096" y="2032"/>
                    </a:lnTo>
                    <a:lnTo>
                      <a:pt x="2096" y="2032"/>
                    </a:lnTo>
                    <a:lnTo>
                      <a:pt x="2096" y="2034"/>
                    </a:lnTo>
                    <a:lnTo>
                      <a:pt x="2094" y="2034"/>
                    </a:lnTo>
                    <a:lnTo>
                      <a:pt x="2088" y="2034"/>
                    </a:lnTo>
                    <a:lnTo>
                      <a:pt x="2076" y="2028"/>
                    </a:lnTo>
                    <a:lnTo>
                      <a:pt x="2076" y="2028"/>
                    </a:lnTo>
                    <a:lnTo>
                      <a:pt x="2072" y="2028"/>
                    </a:lnTo>
                    <a:lnTo>
                      <a:pt x="2064" y="2028"/>
                    </a:lnTo>
                    <a:lnTo>
                      <a:pt x="2044" y="2034"/>
                    </a:lnTo>
                    <a:lnTo>
                      <a:pt x="2012" y="2042"/>
                    </a:lnTo>
                    <a:lnTo>
                      <a:pt x="2012" y="2042"/>
                    </a:lnTo>
                    <a:lnTo>
                      <a:pt x="2004" y="2040"/>
                    </a:lnTo>
                    <a:lnTo>
                      <a:pt x="1996" y="2036"/>
                    </a:lnTo>
                    <a:lnTo>
                      <a:pt x="1988" y="2030"/>
                    </a:lnTo>
                    <a:lnTo>
                      <a:pt x="1984" y="2028"/>
                    </a:lnTo>
                    <a:lnTo>
                      <a:pt x="1980" y="2028"/>
                    </a:lnTo>
                    <a:lnTo>
                      <a:pt x="1980" y="2028"/>
                    </a:lnTo>
                    <a:lnTo>
                      <a:pt x="1976" y="2028"/>
                    </a:lnTo>
                    <a:lnTo>
                      <a:pt x="1974" y="2026"/>
                    </a:lnTo>
                    <a:lnTo>
                      <a:pt x="1970" y="2018"/>
                    </a:lnTo>
                    <a:lnTo>
                      <a:pt x="1966" y="2010"/>
                    </a:lnTo>
                    <a:lnTo>
                      <a:pt x="1964" y="2000"/>
                    </a:lnTo>
                    <a:lnTo>
                      <a:pt x="1964" y="2000"/>
                    </a:lnTo>
                    <a:lnTo>
                      <a:pt x="1964" y="1996"/>
                    </a:lnTo>
                    <a:lnTo>
                      <a:pt x="1960" y="1990"/>
                    </a:lnTo>
                    <a:lnTo>
                      <a:pt x="1952" y="1982"/>
                    </a:lnTo>
                    <a:lnTo>
                      <a:pt x="1944" y="1972"/>
                    </a:lnTo>
                    <a:lnTo>
                      <a:pt x="1936" y="1964"/>
                    </a:lnTo>
                    <a:lnTo>
                      <a:pt x="1936" y="1964"/>
                    </a:lnTo>
                    <a:lnTo>
                      <a:pt x="1930" y="1954"/>
                    </a:lnTo>
                    <a:lnTo>
                      <a:pt x="1928" y="1940"/>
                    </a:lnTo>
                    <a:lnTo>
                      <a:pt x="1926" y="1910"/>
                    </a:lnTo>
                    <a:lnTo>
                      <a:pt x="1926" y="1910"/>
                    </a:lnTo>
                    <a:lnTo>
                      <a:pt x="1924" y="1896"/>
                    </a:lnTo>
                    <a:lnTo>
                      <a:pt x="1926" y="1878"/>
                    </a:lnTo>
                    <a:lnTo>
                      <a:pt x="1928" y="1858"/>
                    </a:lnTo>
                    <a:lnTo>
                      <a:pt x="1934" y="1834"/>
                    </a:lnTo>
                    <a:lnTo>
                      <a:pt x="1934" y="1834"/>
                    </a:lnTo>
                    <a:lnTo>
                      <a:pt x="1936" y="1824"/>
                    </a:lnTo>
                    <a:lnTo>
                      <a:pt x="1936" y="1816"/>
                    </a:lnTo>
                    <a:lnTo>
                      <a:pt x="1934" y="1808"/>
                    </a:lnTo>
                    <a:lnTo>
                      <a:pt x="1930" y="1804"/>
                    </a:lnTo>
                    <a:lnTo>
                      <a:pt x="1926" y="1796"/>
                    </a:lnTo>
                    <a:lnTo>
                      <a:pt x="1926" y="1792"/>
                    </a:lnTo>
                    <a:lnTo>
                      <a:pt x="1930" y="1788"/>
                    </a:lnTo>
                    <a:lnTo>
                      <a:pt x="1930" y="1788"/>
                    </a:lnTo>
                    <a:lnTo>
                      <a:pt x="1934" y="1784"/>
                    </a:lnTo>
                    <a:lnTo>
                      <a:pt x="1936" y="1780"/>
                    </a:lnTo>
                    <a:lnTo>
                      <a:pt x="1936" y="1776"/>
                    </a:lnTo>
                    <a:lnTo>
                      <a:pt x="1936" y="1772"/>
                    </a:lnTo>
                    <a:lnTo>
                      <a:pt x="1934" y="1766"/>
                    </a:lnTo>
                    <a:lnTo>
                      <a:pt x="1934" y="1764"/>
                    </a:lnTo>
                    <a:lnTo>
                      <a:pt x="1936" y="1762"/>
                    </a:lnTo>
                    <a:lnTo>
                      <a:pt x="1936" y="1762"/>
                    </a:lnTo>
                    <a:lnTo>
                      <a:pt x="1948" y="1754"/>
                    </a:lnTo>
                    <a:lnTo>
                      <a:pt x="1954" y="1750"/>
                    </a:lnTo>
                    <a:lnTo>
                      <a:pt x="1956" y="1746"/>
                    </a:lnTo>
                    <a:lnTo>
                      <a:pt x="1956" y="1746"/>
                    </a:lnTo>
                    <a:lnTo>
                      <a:pt x="1956" y="1742"/>
                    </a:lnTo>
                    <a:lnTo>
                      <a:pt x="1960" y="1740"/>
                    </a:lnTo>
                    <a:lnTo>
                      <a:pt x="1972" y="1740"/>
                    </a:lnTo>
                    <a:lnTo>
                      <a:pt x="1972" y="1740"/>
                    </a:lnTo>
                    <a:lnTo>
                      <a:pt x="1976" y="1738"/>
                    </a:lnTo>
                    <a:lnTo>
                      <a:pt x="1980" y="1738"/>
                    </a:lnTo>
                    <a:lnTo>
                      <a:pt x="1990" y="1732"/>
                    </a:lnTo>
                    <a:lnTo>
                      <a:pt x="1996" y="1724"/>
                    </a:lnTo>
                    <a:lnTo>
                      <a:pt x="1998" y="1720"/>
                    </a:lnTo>
                    <a:lnTo>
                      <a:pt x="1998" y="1716"/>
                    </a:lnTo>
                    <a:lnTo>
                      <a:pt x="1998" y="1716"/>
                    </a:lnTo>
                    <a:lnTo>
                      <a:pt x="1998" y="1712"/>
                    </a:lnTo>
                    <a:lnTo>
                      <a:pt x="2000" y="1710"/>
                    </a:lnTo>
                    <a:lnTo>
                      <a:pt x="2004" y="1710"/>
                    </a:lnTo>
                    <a:lnTo>
                      <a:pt x="2012" y="1712"/>
                    </a:lnTo>
                    <a:lnTo>
                      <a:pt x="2012" y="1712"/>
                    </a:lnTo>
                    <a:lnTo>
                      <a:pt x="2016" y="1712"/>
                    </a:lnTo>
                    <a:lnTo>
                      <a:pt x="2018" y="1710"/>
                    </a:lnTo>
                    <a:lnTo>
                      <a:pt x="2022" y="1706"/>
                    </a:lnTo>
                    <a:lnTo>
                      <a:pt x="2024" y="1702"/>
                    </a:lnTo>
                    <a:lnTo>
                      <a:pt x="2026" y="1700"/>
                    </a:lnTo>
                    <a:lnTo>
                      <a:pt x="2028" y="1700"/>
                    </a:lnTo>
                    <a:lnTo>
                      <a:pt x="2028" y="1700"/>
                    </a:lnTo>
                    <a:lnTo>
                      <a:pt x="2038" y="1704"/>
                    </a:lnTo>
                    <a:lnTo>
                      <a:pt x="2042" y="1704"/>
                    </a:lnTo>
                    <a:lnTo>
                      <a:pt x="2042" y="1702"/>
                    </a:lnTo>
                    <a:lnTo>
                      <a:pt x="2042" y="1702"/>
                    </a:lnTo>
                    <a:lnTo>
                      <a:pt x="2044" y="1698"/>
                    </a:lnTo>
                    <a:lnTo>
                      <a:pt x="2048" y="1698"/>
                    </a:lnTo>
                    <a:lnTo>
                      <a:pt x="2052" y="1700"/>
                    </a:lnTo>
                    <a:lnTo>
                      <a:pt x="2056" y="1704"/>
                    </a:lnTo>
                    <a:lnTo>
                      <a:pt x="2056" y="1704"/>
                    </a:lnTo>
                    <a:lnTo>
                      <a:pt x="2062" y="1710"/>
                    </a:lnTo>
                    <a:lnTo>
                      <a:pt x="2068" y="1710"/>
                    </a:lnTo>
                    <a:lnTo>
                      <a:pt x="2076" y="1710"/>
                    </a:lnTo>
                    <a:lnTo>
                      <a:pt x="2078" y="1708"/>
                    </a:lnTo>
                    <a:lnTo>
                      <a:pt x="2078" y="1706"/>
                    </a:lnTo>
                    <a:lnTo>
                      <a:pt x="2078" y="1706"/>
                    </a:lnTo>
                    <a:lnTo>
                      <a:pt x="2080" y="1702"/>
                    </a:lnTo>
                    <a:lnTo>
                      <a:pt x="2080" y="1702"/>
                    </a:lnTo>
                    <a:lnTo>
                      <a:pt x="2084" y="1704"/>
                    </a:lnTo>
                    <a:lnTo>
                      <a:pt x="2096" y="1714"/>
                    </a:lnTo>
                    <a:lnTo>
                      <a:pt x="2096" y="1714"/>
                    </a:lnTo>
                    <a:lnTo>
                      <a:pt x="2102" y="1718"/>
                    </a:lnTo>
                    <a:lnTo>
                      <a:pt x="2106" y="1720"/>
                    </a:lnTo>
                    <a:lnTo>
                      <a:pt x="2120" y="1720"/>
                    </a:lnTo>
                    <a:lnTo>
                      <a:pt x="2120" y="1720"/>
                    </a:lnTo>
                    <a:lnTo>
                      <a:pt x="2126" y="1720"/>
                    </a:lnTo>
                    <a:lnTo>
                      <a:pt x="2130" y="1718"/>
                    </a:lnTo>
                    <a:lnTo>
                      <a:pt x="2130" y="1716"/>
                    </a:lnTo>
                    <a:lnTo>
                      <a:pt x="2132" y="1710"/>
                    </a:lnTo>
                    <a:lnTo>
                      <a:pt x="2132" y="1710"/>
                    </a:lnTo>
                    <a:lnTo>
                      <a:pt x="2132" y="1710"/>
                    </a:lnTo>
                    <a:lnTo>
                      <a:pt x="2134" y="1710"/>
                    </a:lnTo>
                    <a:lnTo>
                      <a:pt x="2140" y="1716"/>
                    </a:lnTo>
                    <a:lnTo>
                      <a:pt x="2148" y="1724"/>
                    </a:lnTo>
                    <a:lnTo>
                      <a:pt x="2152" y="1726"/>
                    </a:lnTo>
                    <a:lnTo>
                      <a:pt x="2156" y="1728"/>
                    </a:lnTo>
                    <a:lnTo>
                      <a:pt x="2156" y="1728"/>
                    </a:lnTo>
                    <a:lnTo>
                      <a:pt x="2160" y="1728"/>
                    </a:lnTo>
                    <a:lnTo>
                      <a:pt x="2160" y="1724"/>
                    </a:lnTo>
                    <a:lnTo>
                      <a:pt x="2150" y="1714"/>
                    </a:lnTo>
                    <a:lnTo>
                      <a:pt x="2150" y="1714"/>
                    </a:lnTo>
                    <a:lnTo>
                      <a:pt x="2146" y="1710"/>
                    </a:lnTo>
                    <a:lnTo>
                      <a:pt x="2146" y="1706"/>
                    </a:lnTo>
                    <a:lnTo>
                      <a:pt x="2146" y="1702"/>
                    </a:lnTo>
                    <a:lnTo>
                      <a:pt x="2144" y="1698"/>
                    </a:lnTo>
                    <a:lnTo>
                      <a:pt x="2144" y="1698"/>
                    </a:lnTo>
                    <a:lnTo>
                      <a:pt x="2142" y="1696"/>
                    </a:lnTo>
                    <a:lnTo>
                      <a:pt x="2142" y="1694"/>
                    </a:lnTo>
                    <a:lnTo>
                      <a:pt x="2148" y="1690"/>
                    </a:lnTo>
                    <a:lnTo>
                      <a:pt x="2156" y="1688"/>
                    </a:lnTo>
                    <a:lnTo>
                      <a:pt x="2168" y="1686"/>
                    </a:lnTo>
                    <a:lnTo>
                      <a:pt x="2168" y="1686"/>
                    </a:lnTo>
                    <a:lnTo>
                      <a:pt x="2180" y="1688"/>
                    </a:lnTo>
                    <a:lnTo>
                      <a:pt x="2184" y="1686"/>
                    </a:lnTo>
                    <a:lnTo>
                      <a:pt x="2188" y="1682"/>
                    </a:lnTo>
                    <a:lnTo>
                      <a:pt x="2188" y="1682"/>
                    </a:lnTo>
                    <a:lnTo>
                      <a:pt x="2192" y="1678"/>
                    </a:lnTo>
                    <a:lnTo>
                      <a:pt x="2194" y="1680"/>
                    </a:lnTo>
                    <a:lnTo>
                      <a:pt x="2198" y="1684"/>
                    </a:lnTo>
                    <a:lnTo>
                      <a:pt x="2198" y="1690"/>
                    </a:lnTo>
                    <a:lnTo>
                      <a:pt x="2198" y="1690"/>
                    </a:lnTo>
                    <a:lnTo>
                      <a:pt x="2200" y="1692"/>
                    </a:lnTo>
                    <a:lnTo>
                      <a:pt x="2202" y="1692"/>
                    </a:lnTo>
                    <a:lnTo>
                      <a:pt x="2212" y="1690"/>
                    </a:lnTo>
                    <a:lnTo>
                      <a:pt x="2224" y="1688"/>
                    </a:lnTo>
                    <a:lnTo>
                      <a:pt x="2234" y="1686"/>
                    </a:lnTo>
                    <a:lnTo>
                      <a:pt x="2234" y="1686"/>
                    </a:lnTo>
                    <a:lnTo>
                      <a:pt x="2244" y="1688"/>
                    </a:lnTo>
                    <a:lnTo>
                      <a:pt x="2252" y="1692"/>
                    </a:lnTo>
                    <a:lnTo>
                      <a:pt x="2256" y="1698"/>
                    </a:lnTo>
                    <a:lnTo>
                      <a:pt x="2260" y="1704"/>
                    </a:lnTo>
                    <a:lnTo>
                      <a:pt x="2260" y="1704"/>
                    </a:lnTo>
                    <a:lnTo>
                      <a:pt x="2262" y="1708"/>
                    </a:lnTo>
                    <a:lnTo>
                      <a:pt x="2266" y="1710"/>
                    </a:lnTo>
                    <a:lnTo>
                      <a:pt x="2272" y="1710"/>
                    </a:lnTo>
                    <a:lnTo>
                      <a:pt x="2278" y="1706"/>
                    </a:lnTo>
                    <a:lnTo>
                      <a:pt x="2278" y="1706"/>
                    </a:lnTo>
                    <a:lnTo>
                      <a:pt x="2284" y="1700"/>
                    </a:lnTo>
                    <a:lnTo>
                      <a:pt x="2292" y="1696"/>
                    </a:lnTo>
                    <a:lnTo>
                      <a:pt x="2298" y="1694"/>
                    </a:lnTo>
                    <a:lnTo>
                      <a:pt x="2300" y="1696"/>
                    </a:lnTo>
                    <a:lnTo>
                      <a:pt x="2304" y="1698"/>
                    </a:lnTo>
                    <a:lnTo>
                      <a:pt x="2304" y="1698"/>
                    </a:lnTo>
                    <a:lnTo>
                      <a:pt x="2330" y="1728"/>
                    </a:lnTo>
                    <a:lnTo>
                      <a:pt x="2330" y="1728"/>
                    </a:lnTo>
                    <a:lnTo>
                      <a:pt x="2334" y="1732"/>
                    </a:lnTo>
                    <a:lnTo>
                      <a:pt x="2334" y="1736"/>
                    </a:lnTo>
                    <a:lnTo>
                      <a:pt x="2334" y="1744"/>
                    </a:lnTo>
                    <a:lnTo>
                      <a:pt x="2330" y="1752"/>
                    </a:lnTo>
                    <a:lnTo>
                      <a:pt x="2330" y="1756"/>
                    </a:lnTo>
                    <a:lnTo>
                      <a:pt x="2332" y="1760"/>
                    </a:lnTo>
                    <a:lnTo>
                      <a:pt x="2332" y="1760"/>
                    </a:lnTo>
                    <a:lnTo>
                      <a:pt x="2334" y="1766"/>
                    </a:lnTo>
                    <a:lnTo>
                      <a:pt x="2334" y="1772"/>
                    </a:lnTo>
                    <a:lnTo>
                      <a:pt x="2336" y="1780"/>
                    </a:lnTo>
                    <a:lnTo>
                      <a:pt x="2340" y="1784"/>
                    </a:lnTo>
                    <a:lnTo>
                      <a:pt x="2344" y="1786"/>
                    </a:lnTo>
                    <a:lnTo>
                      <a:pt x="2344" y="1786"/>
                    </a:lnTo>
                    <a:lnTo>
                      <a:pt x="2346" y="1790"/>
                    </a:lnTo>
                    <a:lnTo>
                      <a:pt x="2348" y="1794"/>
                    </a:lnTo>
                    <a:lnTo>
                      <a:pt x="2350" y="1802"/>
                    </a:lnTo>
                    <a:lnTo>
                      <a:pt x="2350" y="1810"/>
                    </a:lnTo>
                    <a:lnTo>
                      <a:pt x="2352" y="1814"/>
                    </a:lnTo>
                    <a:lnTo>
                      <a:pt x="2354" y="1814"/>
                    </a:lnTo>
                    <a:lnTo>
                      <a:pt x="2354" y="1814"/>
                    </a:lnTo>
                    <a:lnTo>
                      <a:pt x="2360" y="1818"/>
                    </a:lnTo>
                    <a:lnTo>
                      <a:pt x="2366" y="1826"/>
                    </a:lnTo>
                    <a:lnTo>
                      <a:pt x="2370" y="1832"/>
                    </a:lnTo>
                    <a:lnTo>
                      <a:pt x="2372" y="1838"/>
                    </a:lnTo>
                    <a:lnTo>
                      <a:pt x="2372" y="1838"/>
                    </a:lnTo>
                    <a:lnTo>
                      <a:pt x="2376" y="1842"/>
                    </a:lnTo>
                    <a:lnTo>
                      <a:pt x="2382" y="1846"/>
                    </a:lnTo>
                    <a:lnTo>
                      <a:pt x="2390" y="1846"/>
                    </a:lnTo>
                    <a:lnTo>
                      <a:pt x="2392" y="1846"/>
                    </a:lnTo>
                    <a:lnTo>
                      <a:pt x="2394" y="1842"/>
                    </a:lnTo>
                    <a:lnTo>
                      <a:pt x="2394" y="1842"/>
                    </a:lnTo>
                    <a:lnTo>
                      <a:pt x="2396" y="1834"/>
                    </a:lnTo>
                    <a:lnTo>
                      <a:pt x="2400" y="1826"/>
                    </a:lnTo>
                    <a:lnTo>
                      <a:pt x="2404" y="1818"/>
                    </a:lnTo>
                    <a:lnTo>
                      <a:pt x="2406" y="1810"/>
                    </a:lnTo>
                    <a:lnTo>
                      <a:pt x="2406" y="1810"/>
                    </a:lnTo>
                    <a:lnTo>
                      <a:pt x="2404" y="1798"/>
                    </a:lnTo>
                    <a:lnTo>
                      <a:pt x="2402" y="1782"/>
                    </a:lnTo>
                    <a:lnTo>
                      <a:pt x="2396" y="1766"/>
                    </a:lnTo>
                    <a:lnTo>
                      <a:pt x="2390" y="1754"/>
                    </a:lnTo>
                    <a:lnTo>
                      <a:pt x="2390" y="1754"/>
                    </a:lnTo>
                    <a:lnTo>
                      <a:pt x="2388" y="1748"/>
                    </a:lnTo>
                    <a:lnTo>
                      <a:pt x="2386" y="1742"/>
                    </a:lnTo>
                    <a:lnTo>
                      <a:pt x="2386" y="1736"/>
                    </a:lnTo>
                    <a:lnTo>
                      <a:pt x="2382" y="1728"/>
                    </a:lnTo>
                    <a:lnTo>
                      <a:pt x="2382" y="1728"/>
                    </a:lnTo>
                    <a:lnTo>
                      <a:pt x="2376" y="1718"/>
                    </a:lnTo>
                    <a:lnTo>
                      <a:pt x="2370" y="1704"/>
                    </a:lnTo>
                    <a:lnTo>
                      <a:pt x="2368" y="1690"/>
                    </a:lnTo>
                    <a:lnTo>
                      <a:pt x="2368" y="1676"/>
                    </a:lnTo>
                    <a:lnTo>
                      <a:pt x="2368" y="1676"/>
                    </a:lnTo>
                    <a:lnTo>
                      <a:pt x="2368" y="1668"/>
                    </a:lnTo>
                    <a:lnTo>
                      <a:pt x="2372" y="1660"/>
                    </a:lnTo>
                    <a:lnTo>
                      <a:pt x="2380" y="1644"/>
                    </a:lnTo>
                    <a:lnTo>
                      <a:pt x="2390" y="1630"/>
                    </a:lnTo>
                    <a:lnTo>
                      <a:pt x="2400" y="1618"/>
                    </a:lnTo>
                    <a:lnTo>
                      <a:pt x="2400" y="1618"/>
                    </a:lnTo>
                    <a:lnTo>
                      <a:pt x="2408" y="1614"/>
                    </a:lnTo>
                    <a:lnTo>
                      <a:pt x="2414" y="1612"/>
                    </a:lnTo>
                    <a:lnTo>
                      <a:pt x="2420" y="1610"/>
                    </a:lnTo>
                    <a:lnTo>
                      <a:pt x="2422" y="1608"/>
                    </a:lnTo>
                    <a:lnTo>
                      <a:pt x="2424" y="1606"/>
                    </a:lnTo>
                    <a:lnTo>
                      <a:pt x="2424" y="1606"/>
                    </a:lnTo>
                    <a:lnTo>
                      <a:pt x="2426" y="1598"/>
                    </a:lnTo>
                    <a:lnTo>
                      <a:pt x="2432" y="1590"/>
                    </a:lnTo>
                    <a:lnTo>
                      <a:pt x="2440" y="1586"/>
                    </a:lnTo>
                    <a:lnTo>
                      <a:pt x="2446" y="1584"/>
                    </a:lnTo>
                    <a:lnTo>
                      <a:pt x="2446" y="1584"/>
                    </a:lnTo>
                    <a:lnTo>
                      <a:pt x="2456" y="1584"/>
                    </a:lnTo>
                    <a:lnTo>
                      <a:pt x="2460" y="1582"/>
                    </a:lnTo>
                    <a:lnTo>
                      <a:pt x="2462" y="1578"/>
                    </a:lnTo>
                    <a:lnTo>
                      <a:pt x="2462" y="1578"/>
                    </a:lnTo>
                    <a:lnTo>
                      <a:pt x="2464" y="1572"/>
                    </a:lnTo>
                    <a:lnTo>
                      <a:pt x="2472" y="1566"/>
                    </a:lnTo>
                    <a:lnTo>
                      <a:pt x="2480" y="1560"/>
                    </a:lnTo>
                    <a:lnTo>
                      <a:pt x="2492" y="1558"/>
                    </a:lnTo>
                    <a:lnTo>
                      <a:pt x="2492" y="1558"/>
                    </a:lnTo>
                    <a:lnTo>
                      <a:pt x="2496" y="1556"/>
                    </a:lnTo>
                    <a:lnTo>
                      <a:pt x="2498" y="1554"/>
                    </a:lnTo>
                    <a:lnTo>
                      <a:pt x="2500" y="1552"/>
                    </a:lnTo>
                    <a:lnTo>
                      <a:pt x="2500" y="1550"/>
                    </a:lnTo>
                    <a:lnTo>
                      <a:pt x="2498" y="1544"/>
                    </a:lnTo>
                    <a:lnTo>
                      <a:pt x="2494" y="1540"/>
                    </a:lnTo>
                    <a:lnTo>
                      <a:pt x="2494" y="1540"/>
                    </a:lnTo>
                    <a:lnTo>
                      <a:pt x="2492" y="1534"/>
                    </a:lnTo>
                    <a:lnTo>
                      <a:pt x="2494" y="1530"/>
                    </a:lnTo>
                    <a:lnTo>
                      <a:pt x="2498" y="1528"/>
                    </a:lnTo>
                    <a:lnTo>
                      <a:pt x="2500" y="1530"/>
                    </a:lnTo>
                    <a:lnTo>
                      <a:pt x="2500" y="1530"/>
                    </a:lnTo>
                    <a:lnTo>
                      <a:pt x="2504" y="1532"/>
                    </a:lnTo>
                    <a:lnTo>
                      <a:pt x="2508" y="1534"/>
                    </a:lnTo>
                    <a:lnTo>
                      <a:pt x="2514" y="1532"/>
                    </a:lnTo>
                    <a:lnTo>
                      <a:pt x="2518" y="1530"/>
                    </a:lnTo>
                    <a:lnTo>
                      <a:pt x="2518" y="1530"/>
                    </a:lnTo>
                    <a:lnTo>
                      <a:pt x="2524" y="1526"/>
                    </a:lnTo>
                    <a:lnTo>
                      <a:pt x="2530" y="1522"/>
                    </a:lnTo>
                    <a:lnTo>
                      <a:pt x="2530" y="1518"/>
                    </a:lnTo>
                    <a:lnTo>
                      <a:pt x="2532" y="1516"/>
                    </a:lnTo>
                    <a:lnTo>
                      <a:pt x="2530" y="1516"/>
                    </a:lnTo>
                    <a:lnTo>
                      <a:pt x="2526" y="1514"/>
                    </a:lnTo>
                    <a:lnTo>
                      <a:pt x="2526" y="1514"/>
                    </a:lnTo>
                    <a:lnTo>
                      <a:pt x="2518" y="1514"/>
                    </a:lnTo>
                    <a:lnTo>
                      <a:pt x="2514" y="1510"/>
                    </a:lnTo>
                    <a:lnTo>
                      <a:pt x="2514" y="1508"/>
                    </a:lnTo>
                    <a:lnTo>
                      <a:pt x="2518" y="1506"/>
                    </a:lnTo>
                    <a:lnTo>
                      <a:pt x="2518" y="1506"/>
                    </a:lnTo>
                    <a:lnTo>
                      <a:pt x="2520" y="1504"/>
                    </a:lnTo>
                    <a:lnTo>
                      <a:pt x="2520" y="1502"/>
                    </a:lnTo>
                    <a:lnTo>
                      <a:pt x="2520" y="1496"/>
                    </a:lnTo>
                    <a:lnTo>
                      <a:pt x="2514" y="1490"/>
                    </a:lnTo>
                    <a:lnTo>
                      <a:pt x="2508" y="1486"/>
                    </a:lnTo>
                    <a:lnTo>
                      <a:pt x="2508" y="1486"/>
                    </a:lnTo>
                    <a:lnTo>
                      <a:pt x="2502" y="1484"/>
                    </a:lnTo>
                    <a:lnTo>
                      <a:pt x="2500" y="1482"/>
                    </a:lnTo>
                    <a:lnTo>
                      <a:pt x="2502" y="1478"/>
                    </a:lnTo>
                    <a:lnTo>
                      <a:pt x="2506" y="1474"/>
                    </a:lnTo>
                    <a:lnTo>
                      <a:pt x="2506" y="1474"/>
                    </a:lnTo>
                    <a:lnTo>
                      <a:pt x="2508" y="1470"/>
                    </a:lnTo>
                    <a:lnTo>
                      <a:pt x="2508" y="1468"/>
                    </a:lnTo>
                    <a:lnTo>
                      <a:pt x="2504" y="1462"/>
                    </a:lnTo>
                    <a:lnTo>
                      <a:pt x="2490" y="1450"/>
                    </a:lnTo>
                    <a:lnTo>
                      <a:pt x="2490" y="1450"/>
                    </a:lnTo>
                    <a:lnTo>
                      <a:pt x="2488" y="1448"/>
                    </a:lnTo>
                    <a:lnTo>
                      <a:pt x="2486" y="1446"/>
                    </a:lnTo>
                    <a:lnTo>
                      <a:pt x="2490" y="1444"/>
                    </a:lnTo>
                    <a:lnTo>
                      <a:pt x="2500" y="1440"/>
                    </a:lnTo>
                    <a:lnTo>
                      <a:pt x="2500" y="1440"/>
                    </a:lnTo>
                    <a:lnTo>
                      <a:pt x="2502" y="1440"/>
                    </a:lnTo>
                    <a:lnTo>
                      <a:pt x="2502" y="1436"/>
                    </a:lnTo>
                    <a:lnTo>
                      <a:pt x="2504" y="1424"/>
                    </a:lnTo>
                    <a:lnTo>
                      <a:pt x="2504" y="1414"/>
                    </a:lnTo>
                    <a:lnTo>
                      <a:pt x="2504" y="1404"/>
                    </a:lnTo>
                    <a:lnTo>
                      <a:pt x="2504" y="1404"/>
                    </a:lnTo>
                    <a:lnTo>
                      <a:pt x="2508" y="1402"/>
                    </a:lnTo>
                    <a:lnTo>
                      <a:pt x="2512" y="1400"/>
                    </a:lnTo>
                    <a:lnTo>
                      <a:pt x="2514" y="1402"/>
                    </a:lnTo>
                    <a:lnTo>
                      <a:pt x="2514" y="1404"/>
                    </a:lnTo>
                    <a:lnTo>
                      <a:pt x="2514" y="1404"/>
                    </a:lnTo>
                    <a:lnTo>
                      <a:pt x="2510" y="1410"/>
                    </a:lnTo>
                    <a:lnTo>
                      <a:pt x="2508" y="1418"/>
                    </a:lnTo>
                    <a:lnTo>
                      <a:pt x="2508" y="1424"/>
                    </a:lnTo>
                    <a:lnTo>
                      <a:pt x="2512" y="1432"/>
                    </a:lnTo>
                    <a:lnTo>
                      <a:pt x="2512" y="1432"/>
                    </a:lnTo>
                    <a:lnTo>
                      <a:pt x="2516" y="1438"/>
                    </a:lnTo>
                    <a:lnTo>
                      <a:pt x="2518" y="1446"/>
                    </a:lnTo>
                    <a:lnTo>
                      <a:pt x="2520" y="1454"/>
                    </a:lnTo>
                    <a:lnTo>
                      <a:pt x="2518" y="1464"/>
                    </a:lnTo>
                    <a:lnTo>
                      <a:pt x="2518" y="1464"/>
                    </a:lnTo>
                    <a:lnTo>
                      <a:pt x="2518" y="1472"/>
                    </a:lnTo>
                    <a:lnTo>
                      <a:pt x="2518" y="1472"/>
                    </a:lnTo>
                    <a:lnTo>
                      <a:pt x="2520" y="1472"/>
                    </a:lnTo>
                    <a:lnTo>
                      <a:pt x="2524" y="1468"/>
                    </a:lnTo>
                    <a:lnTo>
                      <a:pt x="2530" y="1456"/>
                    </a:lnTo>
                    <a:lnTo>
                      <a:pt x="2530" y="1456"/>
                    </a:lnTo>
                    <a:lnTo>
                      <a:pt x="2536" y="1444"/>
                    </a:lnTo>
                    <a:lnTo>
                      <a:pt x="2538" y="1432"/>
                    </a:lnTo>
                    <a:lnTo>
                      <a:pt x="2538" y="1424"/>
                    </a:lnTo>
                    <a:lnTo>
                      <a:pt x="2536" y="1422"/>
                    </a:lnTo>
                    <a:lnTo>
                      <a:pt x="2534" y="1420"/>
                    </a:lnTo>
                    <a:lnTo>
                      <a:pt x="2534" y="1420"/>
                    </a:lnTo>
                    <a:lnTo>
                      <a:pt x="2532" y="1420"/>
                    </a:lnTo>
                    <a:lnTo>
                      <a:pt x="2532" y="1416"/>
                    </a:lnTo>
                    <a:lnTo>
                      <a:pt x="2530" y="1412"/>
                    </a:lnTo>
                    <a:lnTo>
                      <a:pt x="2532" y="1408"/>
                    </a:lnTo>
                    <a:lnTo>
                      <a:pt x="2534" y="1408"/>
                    </a:lnTo>
                    <a:lnTo>
                      <a:pt x="2536" y="1410"/>
                    </a:lnTo>
                    <a:lnTo>
                      <a:pt x="2536" y="1410"/>
                    </a:lnTo>
                    <a:lnTo>
                      <a:pt x="2540" y="1414"/>
                    </a:lnTo>
                    <a:lnTo>
                      <a:pt x="2544" y="1416"/>
                    </a:lnTo>
                    <a:lnTo>
                      <a:pt x="2548" y="1414"/>
                    </a:lnTo>
                    <a:lnTo>
                      <a:pt x="2556" y="1408"/>
                    </a:lnTo>
                    <a:lnTo>
                      <a:pt x="2556" y="1408"/>
                    </a:lnTo>
                    <a:lnTo>
                      <a:pt x="2562" y="1398"/>
                    </a:lnTo>
                    <a:lnTo>
                      <a:pt x="2568" y="1388"/>
                    </a:lnTo>
                    <a:lnTo>
                      <a:pt x="2572" y="1380"/>
                    </a:lnTo>
                    <a:lnTo>
                      <a:pt x="2572" y="1376"/>
                    </a:lnTo>
                    <a:lnTo>
                      <a:pt x="2570" y="1374"/>
                    </a:lnTo>
                    <a:lnTo>
                      <a:pt x="2570" y="1374"/>
                    </a:lnTo>
                    <a:lnTo>
                      <a:pt x="2568" y="1372"/>
                    </a:lnTo>
                    <a:lnTo>
                      <a:pt x="2570" y="1368"/>
                    </a:lnTo>
                    <a:lnTo>
                      <a:pt x="2576" y="1366"/>
                    </a:lnTo>
                    <a:lnTo>
                      <a:pt x="2584" y="1366"/>
                    </a:lnTo>
                    <a:lnTo>
                      <a:pt x="2584" y="1366"/>
                    </a:lnTo>
                    <a:lnTo>
                      <a:pt x="2596" y="1366"/>
                    </a:lnTo>
                    <a:lnTo>
                      <a:pt x="2608" y="1362"/>
                    </a:lnTo>
                    <a:lnTo>
                      <a:pt x="2620" y="1358"/>
                    </a:lnTo>
                    <a:lnTo>
                      <a:pt x="2624" y="1356"/>
                    </a:lnTo>
                    <a:lnTo>
                      <a:pt x="2624" y="1356"/>
                    </a:lnTo>
                    <a:lnTo>
                      <a:pt x="2624" y="1352"/>
                    </a:lnTo>
                    <a:lnTo>
                      <a:pt x="2620" y="1352"/>
                    </a:lnTo>
                    <a:lnTo>
                      <a:pt x="2606" y="1352"/>
                    </a:lnTo>
                    <a:lnTo>
                      <a:pt x="2590" y="1356"/>
                    </a:lnTo>
                    <a:lnTo>
                      <a:pt x="2586" y="1356"/>
                    </a:lnTo>
                    <a:lnTo>
                      <a:pt x="2584" y="1354"/>
                    </a:lnTo>
                    <a:lnTo>
                      <a:pt x="2584" y="1354"/>
                    </a:lnTo>
                    <a:lnTo>
                      <a:pt x="2584" y="1352"/>
                    </a:lnTo>
                    <a:lnTo>
                      <a:pt x="2588" y="1350"/>
                    </a:lnTo>
                    <a:lnTo>
                      <a:pt x="2600" y="1346"/>
                    </a:lnTo>
                    <a:lnTo>
                      <a:pt x="2614" y="1342"/>
                    </a:lnTo>
                    <a:lnTo>
                      <a:pt x="2628" y="1340"/>
                    </a:lnTo>
                    <a:lnTo>
                      <a:pt x="2628" y="1340"/>
                    </a:lnTo>
                    <a:lnTo>
                      <a:pt x="2632" y="1340"/>
                    </a:lnTo>
                    <a:lnTo>
                      <a:pt x="2634" y="1338"/>
                    </a:lnTo>
                    <a:lnTo>
                      <a:pt x="2636" y="1332"/>
                    </a:lnTo>
                    <a:lnTo>
                      <a:pt x="2638" y="1328"/>
                    </a:lnTo>
                    <a:lnTo>
                      <a:pt x="2638" y="1328"/>
                    </a:lnTo>
                    <a:lnTo>
                      <a:pt x="2640" y="1328"/>
                    </a:lnTo>
                    <a:lnTo>
                      <a:pt x="2640" y="1328"/>
                    </a:lnTo>
                    <a:lnTo>
                      <a:pt x="2646" y="1334"/>
                    </a:lnTo>
                    <a:lnTo>
                      <a:pt x="2652" y="1334"/>
                    </a:lnTo>
                    <a:lnTo>
                      <a:pt x="2658" y="1334"/>
                    </a:lnTo>
                    <a:lnTo>
                      <a:pt x="2664" y="1330"/>
                    </a:lnTo>
                    <a:lnTo>
                      <a:pt x="2664" y="1330"/>
                    </a:lnTo>
                    <a:lnTo>
                      <a:pt x="2666" y="1328"/>
                    </a:lnTo>
                    <a:lnTo>
                      <a:pt x="2666" y="1326"/>
                    </a:lnTo>
                    <a:lnTo>
                      <a:pt x="2666" y="1320"/>
                    </a:lnTo>
                    <a:lnTo>
                      <a:pt x="2662" y="1314"/>
                    </a:lnTo>
                    <a:lnTo>
                      <a:pt x="2656" y="1310"/>
                    </a:lnTo>
                    <a:lnTo>
                      <a:pt x="2656" y="1310"/>
                    </a:lnTo>
                    <a:lnTo>
                      <a:pt x="2654" y="1308"/>
                    </a:lnTo>
                    <a:lnTo>
                      <a:pt x="2654" y="1308"/>
                    </a:lnTo>
                    <a:lnTo>
                      <a:pt x="2656" y="1304"/>
                    </a:lnTo>
                    <a:lnTo>
                      <a:pt x="2660" y="1300"/>
                    </a:lnTo>
                    <a:lnTo>
                      <a:pt x="2660" y="1298"/>
                    </a:lnTo>
                    <a:lnTo>
                      <a:pt x="2660" y="1296"/>
                    </a:lnTo>
                    <a:lnTo>
                      <a:pt x="2660" y="1296"/>
                    </a:lnTo>
                    <a:lnTo>
                      <a:pt x="2660" y="1290"/>
                    </a:lnTo>
                    <a:lnTo>
                      <a:pt x="2664" y="1280"/>
                    </a:lnTo>
                    <a:lnTo>
                      <a:pt x="2670" y="1270"/>
                    </a:lnTo>
                    <a:lnTo>
                      <a:pt x="2674" y="1268"/>
                    </a:lnTo>
                    <a:lnTo>
                      <a:pt x="2678" y="1266"/>
                    </a:lnTo>
                    <a:lnTo>
                      <a:pt x="2678" y="1266"/>
                    </a:lnTo>
                    <a:lnTo>
                      <a:pt x="2684" y="1264"/>
                    </a:lnTo>
                    <a:lnTo>
                      <a:pt x="2686" y="1260"/>
                    </a:lnTo>
                    <a:lnTo>
                      <a:pt x="2688" y="1258"/>
                    </a:lnTo>
                    <a:lnTo>
                      <a:pt x="2694" y="1256"/>
                    </a:lnTo>
                    <a:lnTo>
                      <a:pt x="2694" y="1256"/>
                    </a:lnTo>
                    <a:lnTo>
                      <a:pt x="2700" y="1254"/>
                    </a:lnTo>
                    <a:lnTo>
                      <a:pt x="2704" y="1250"/>
                    </a:lnTo>
                    <a:lnTo>
                      <a:pt x="2708" y="1244"/>
                    </a:lnTo>
                    <a:lnTo>
                      <a:pt x="2712" y="1236"/>
                    </a:lnTo>
                    <a:lnTo>
                      <a:pt x="2712" y="1236"/>
                    </a:lnTo>
                    <a:lnTo>
                      <a:pt x="2716" y="1234"/>
                    </a:lnTo>
                    <a:lnTo>
                      <a:pt x="2720" y="1234"/>
                    </a:lnTo>
                    <a:lnTo>
                      <a:pt x="2728" y="1238"/>
                    </a:lnTo>
                    <a:lnTo>
                      <a:pt x="2738" y="1242"/>
                    </a:lnTo>
                    <a:lnTo>
                      <a:pt x="2742" y="1240"/>
                    </a:lnTo>
                    <a:lnTo>
                      <a:pt x="2746" y="1238"/>
                    </a:lnTo>
                    <a:lnTo>
                      <a:pt x="2746" y="1238"/>
                    </a:lnTo>
                    <a:lnTo>
                      <a:pt x="2758" y="1228"/>
                    </a:lnTo>
                    <a:lnTo>
                      <a:pt x="2772" y="1220"/>
                    </a:lnTo>
                    <a:lnTo>
                      <a:pt x="2786" y="1212"/>
                    </a:lnTo>
                    <a:lnTo>
                      <a:pt x="2796" y="1210"/>
                    </a:lnTo>
                    <a:lnTo>
                      <a:pt x="2796" y="1210"/>
                    </a:lnTo>
                    <a:lnTo>
                      <a:pt x="2804" y="1208"/>
                    </a:lnTo>
                    <a:lnTo>
                      <a:pt x="2814" y="1202"/>
                    </a:lnTo>
                    <a:lnTo>
                      <a:pt x="2822" y="1194"/>
                    </a:lnTo>
                    <a:lnTo>
                      <a:pt x="2828" y="1188"/>
                    </a:lnTo>
                    <a:lnTo>
                      <a:pt x="2828" y="1188"/>
                    </a:lnTo>
                    <a:lnTo>
                      <a:pt x="2830" y="1186"/>
                    </a:lnTo>
                    <a:lnTo>
                      <a:pt x="2832" y="1184"/>
                    </a:lnTo>
                    <a:lnTo>
                      <a:pt x="2834" y="1188"/>
                    </a:lnTo>
                    <a:lnTo>
                      <a:pt x="2834" y="1194"/>
                    </a:lnTo>
                    <a:lnTo>
                      <a:pt x="2832" y="1198"/>
                    </a:lnTo>
                    <a:lnTo>
                      <a:pt x="2830" y="1198"/>
                    </a:lnTo>
                    <a:lnTo>
                      <a:pt x="2830" y="1198"/>
                    </a:lnTo>
                    <a:lnTo>
                      <a:pt x="2828" y="1200"/>
                    </a:lnTo>
                    <a:lnTo>
                      <a:pt x="2828" y="1202"/>
                    </a:lnTo>
                    <a:lnTo>
                      <a:pt x="2832" y="1206"/>
                    </a:lnTo>
                    <a:lnTo>
                      <a:pt x="2842" y="1208"/>
                    </a:lnTo>
                    <a:lnTo>
                      <a:pt x="2854" y="1208"/>
                    </a:lnTo>
                    <a:lnTo>
                      <a:pt x="2854" y="1208"/>
                    </a:lnTo>
                    <a:lnTo>
                      <a:pt x="2860" y="1210"/>
                    </a:lnTo>
                    <a:lnTo>
                      <a:pt x="2856" y="1212"/>
                    </a:lnTo>
                    <a:lnTo>
                      <a:pt x="2844" y="1214"/>
                    </a:lnTo>
                    <a:lnTo>
                      <a:pt x="2834" y="1214"/>
                    </a:lnTo>
                    <a:lnTo>
                      <a:pt x="2834" y="1214"/>
                    </a:lnTo>
                    <a:lnTo>
                      <a:pt x="2826" y="1214"/>
                    </a:lnTo>
                    <a:lnTo>
                      <a:pt x="2818" y="1216"/>
                    </a:lnTo>
                    <a:lnTo>
                      <a:pt x="2810" y="1222"/>
                    </a:lnTo>
                    <a:lnTo>
                      <a:pt x="2798" y="1232"/>
                    </a:lnTo>
                    <a:lnTo>
                      <a:pt x="2798" y="1232"/>
                    </a:lnTo>
                    <a:lnTo>
                      <a:pt x="2790" y="1242"/>
                    </a:lnTo>
                    <a:lnTo>
                      <a:pt x="2788" y="1246"/>
                    </a:lnTo>
                    <a:lnTo>
                      <a:pt x="2788" y="1250"/>
                    </a:lnTo>
                    <a:lnTo>
                      <a:pt x="2790" y="1256"/>
                    </a:lnTo>
                    <a:lnTo>
                      <a:pt x="2796" y="1262"/>
                    </a:lnTo>
                    <a:lnTo>
                      <a:pt x="2796" y="1262"/>
                    </a:lnTo>
                    <a:lnTo>
                      <a:pt x="2804" y="1266"/>
                    </a:lnTo>
                    <a:lnTo>
                      <a:pt x="2812" y="1266"/>
                    </a:lnTo>
                    <a:lnTo>
                      <a:pt x="2822" y="1262"/>
                    </a:lnTo>
                    <a:lnTo>
                      <a:pt x="2832" y="1256"/>
                    </a:lnTo>
                    <a:lnTo>
                      <a:pt x="2832" y="1256"/>
                    </a:lnTo>
                    <a:lnTo>
                      <a:pt x="2840" y="1248"/>
                    </a:lnTo>
                    <a:lnTo>
                      <a:pt x="2844" y="1240"/>
                    </a:lnTo>
                    <a:lnTo>
                      <a:pt x="2850" y="1234"/>
                    </a:lnTo>
                    <a:lnTo>
                      <a:pt x="2854" y="1234"/>
                    </a:lnTo>
                    <a:lnTo>
                      <a:pt x="2858" y="1234"/>
                    </a:lnTo>
                    <a:lnTo>
                      <a:pt x="2858" y="1234"/>
                    </a:lnTo>
                    <a:lnTo>
                      <a:pt x="2870" y="1232"/>
                    </a:lnTo>
                    <a:lnTo>
                      <a:pt x="2888" y="1226"/>
                    </a:lnTo>
                    <a:lnTo>
                      <a:pt x="2920" y="1216"/>
                    </a:lnTo>
                    <a:lnTo>
                      <a:pt x="2920" y="1216"/>
                    </a:lnTo>
                    <a:lnTo>
                      <a:pt x="2928" y="1214"/>
                    </a:lnTo>
                    <a:lnTo>
                      <a:pt x="2928" y="1210"/>
                    </a:lnTo>
                    <a:lnTo>
                      <a:pt x="2926" y="1206"/>
                    </a:lnTo>
                    <a:lnTo>
                      <a:pt x="2926" y="1202"/>
                    </a:lnTo>
                    <a:lnTo>
                      <a:pt x="2926" y="1202"/>
                    </a:lnTo>
                    <a:lnTo>
                      <a:pt x="2926" y="1200"/>
                    </a:lnTo>
                    <a:lnTo>
                      <a:pt x="2930" y="1198"/>
                    </a:lnTo>
                    <a:lnTo>
                      <a:pt x="2940" y="1196"/>
                    </a:lnTo>
                    <a:lnTo>
                      <a:pt x="2952" y="1194"/>
                    </a:lnTo>
                    <a:lnTo>
                      <a:pt x="2962" y="1190"/>
                    </a:lnTo>
                    <a:lnTo>
                      <a:pt x="2962" y="1190"/>
                    </a:lnTo>
                    <a:lnTo>
                      <a:pt x="2964" y="1186"/>
                    </a:lnTo>
                    <a:lnTo>
                      <a:pt x="2966" y="1184"/>
                    </a:lnTo>
                    <a:lnTo>
                      <a:pt x="2966" y="1182"/>
                    </a:lnTo>
                    <a:lnTo>
                      <a:pt x="2964" y="1180"/>
                    </a:lnTo>
                    <a:lnTo>
                      <a:pt x="2958" y="1178"/>
                    </a:lnTo>
                    <a:lnTo>
                      <a:pt x="2952" y="1178"/>
                    </a:lnTo>
                    <a:lnTo>
                      <a:pt x="2952" y="1178"/>
                    </a:lnTo>
                    <a:lnTo>
                      <a:pt x="2950" y="1178"/>
                    </a:lnTo>
                    <a:lnTo>
                      <a:pt x="2948" y="1176"/>
                    </a:lnTo>
                    <a:lnTo>
                      <a:pt x="2948" y="1172"/>
                    </a:lnTo>
                    <a:lnTo>
                      <a:pt x="2952" y="1160"/>
                    </a:lnTo>
                    <a:lnTo>
                      <a:pt x="2952" y="1160"/>
                    </a:lnTo>
                    <a:lnTo>
                      <a:pt x="2950" y="1158"/>
                    </a:lnTo>
                    <a:lnTo>
                      <a:pt x="2948" y="1158"/>
                    </a:lnTo>
                    <a:lnTo>
                      <a:pt x="2942" y="1160"/>
                    </a:lnTo>
                    <a:lnTo>
                      <a:pt x="2936" y="1164"/>
                    </a:lnTo>
                    <a:lnTo>
                      <a:pt x="2934" y="1168"/>
                    </a:lnTo>
                    <a:lnTo>
                      <a:pt x="2932" y="1170"/>
                    </a:lnTo>
                    <a:lnTo>
                      <a:pt x="2932" y="1170"/>
                    </a:lnTo>
                    <a:lnTo>
                      <a:pt x="2930" y="1176"/>
                    </a:lnTo>
                    <a:lnTo>
                      <a:pt x="2926" y="1180"/>
                    </a:lnTo>
                    <a:lnTo>
                      <a:pt x="2920" y="1182"/>
                    </a:lnTo>
                    <a:lnTo>
                      <a:pt x="2918" y="1186"/>
                    </a:lnTo>
                    <a:lnTo>
                      <a:pt x="2918" y="1186"/>
                    </a:lnTo>
                    <a:lnTo>
                      <a:pt x="2918" y="1194"/>
                    </a:lnTo>
                    <a:lnTo>
                      <a:pt x="2916" y="1196"/>
                    </a:lnTo>
                    <a:lnTo>
                      <a:pt x="2912" y="1196"/>
                    </a:lnTo>
                    <a:lnTo>
                      <a:pt x="2906" y="1198"/>
                    </a:lnTo>
                    <a:lnTo>
                      <a:pt x="2906" y="1198"/>
                    </a:lnTo>
                    <a:lnTo>
                      <a:pt x="2896" y="1200"/>
                    </a:lnTo>
                    <a:lnTo>
                      <a:pt x="2880" y="1198"/>
                    </a:lnTo>
                    <a:lnTo>
                      <a:pt x="2866" y="1194"/>
                    </a:lnTo>
                    <a:lnTo>
                      <a:pt x="2860" y="1192"/>
                    </a:lnTo>
                    <a:lnTo>
                      <a:pt x="2858" y="1190"/>
                    </a:lnTo>
                    <a:lnTo>
                      <a:pt x="2858" y="1190"/>
                    </a:lnTo>
                    <a:lnTo>
                      <a:pt x="2858" y="1186"/>
                    </a:lnTo>
                    <a:lnTo>
                      <a:pt x="2854" y="1184"/>
                    </a:lnTo>
                    <a:lnTo>
                      <a:pt x="2844" y="1178"/>
                    </a:lnTo>
                    <a:lnTo>
                      <a:pt x="2834" y="1172"/>
                    </a:lnTo>
                    <a:lnTo>
                      <a:pt x="2830" y="1170"/>
                    </a:lnTo>
                    <a:lnTo>
                      <a:pt x="2830" y="1166"/>
                    </a:lnTo>
                    <a:lnTo>
                      <a:pt x="2830" y="1166"/>
                    </a:lnTo>
                    <a:lnTo>
                      <a:pt x="2826" y="1158"/>
                    </a:lnTo>
                    <a:lnTo>
                      <a:pt x="2822" y="1152"/>
                    </a:lnTo>
                    <a:lnTo>
                      <a:pt x="2822" y="1146"/>
                    </a:lnTo>
                    <a:lnTo>
                      <a:pt x="2822" y="1142"/>
                    </a:lnTo>
                    <a:lnTo>
                      <a:pt x="2826" y="1138"/>
                    </a:lnTo>
                    <a:lnTo>
                      <a:pt x="2826" y="1138"/>
                    </a:lnTo>
                    <a:lnTo>
                      <a:pt x="2828" y="1132"/>
                    </a:lnTo>
                    <a:lnTo>
                      <a:pt x="2830" y="1130"/>
                    </a:lnTo>
                    <a:lnTo>
                      <a:pt x="2830" y="1126"/>
                    </a:lnTo>
                    <a:lnTo>
                      <a:pt x="2828" y="1124"/>
                    </a:lnTo>
                    <a:lnTo>
                      <a:pt x="2824" y="1124"/>
                    </a:lnTo>
                    <a:lnTo>
                      <a:pt x="2822" y="1124"/>
                    </a:lnTo>
                    <a:lnTo>
                      <a:pt x="2818" y="1126"/>
                    </a:lnTo>
                    <a:lnTo>
                      <a:pt x="2814" y="1128"/>
                    </a:lnTo>
                    <a:lnTo>
                      <a:pt x="2814" y="1128"/>
                    </a:lnTo>
                    <a:lnTo>
                      <a:pt x="2810" y="1130"/>
                    </a:lnTo>
                    <a:lnTo>
                      <a:pt x="2806" y="1132"/>
                    </a:lnTo>
                    <a:lnTo>
                      <a:pt x="2804" y="1130"/>
                    </a:lnTo>
                    <a:lnTo>
                      <a:pt x="2804" y="1128"/>
                    </a:lnTo>
                    <a:lnTo>
                      <a:pt x="2802" y="1126"/>
                    </a:lnTo>
                    <a:lnTo>
                      <a:pt x="2804" y="1122"/>
                    </a:lnTo>
                    <a:lnTo>
                      <a:pt x="2806" y="1120"/>
                    </a:lnTo>
                    <a:lnTo>
                      <a:pt x="2810" y="1118"/>
                    </a:lnTo>
                    <a:lnTo>
                      <a:pt x="2810" y="1118"/>
                    </a:lnTo>
                    <a:lnTo>
                      <a:pt x="2822" y="1112"/>
                    </a:lnTo>
                    <a:lnTo>
                      <a:pt x="2834" y="1106"/>
                    </a:lnTo>
                    <a:lnTo>
                      <a:pt x="2838" y="1102"/>
                    </a:lnTo>
                    <a:lnTo>
                      <a:pt x="2840" y="1098"/>
                    </a:lnTo>
                    <a:lnTo>
                      <a:pt x="2840" y="1090"/>
                    </a:lnTo>
                    <a:lnTo>
                      <a:pt x="2838" y="1082"/>
                    </a:lnTo>
                    <a:lnTo>
                      <a:pt x="2838" y="1082"/>
                    </a:lnTo>
                    <a:lnTo>
                      <a:pt x="2834" y="1078"/>
                    </a:lnTo>
                    <a:lnTo>
                      <a:pt x="2830" y="1076"/>
                    </a:lnTo>
                    <a:lnTo>
                      <a:pt x="2816" y="1074"/>
                    </a:lnTo>
                    <a:lnTo>
                      <a:pt x="2800" y="1074"/>
                    </a:lnTo>
                    <a:lnTo>
                      <a:pt x="2782" y="1078"/>
                    </a:lnTo>
                    <a:lnTo>
                      <a:pt x="2762" y="1084"/>
                    </a:lnTo>
                    <a:lnTo>
                      <a:pt x="2746" y="1090"/>
                    </a:lnTo>
                    <a:lnTo>
                      <a:pt x="2720" y="1102"/>
                    </a:lnTo>
                    <a:lnTo>
                      <a:pt x="2720" y="1102"/>
                    </a:lnTo>
                    <a:lnTo>
                      <a:pt x="2712" y="1108"/>
                    </a:lnTo>
                    <a:lnTo>
                      <a:pt x="2704" y="1114"/>
                    </a:lnTo>
                    <a:lnTo>
                      <a:pt x="2686" y="1132"/>
                    </a:lnTo>
                    <a:lnTo>
                      <a:pt x="2672" y="1146"/>
                    </a:lnTo>
                    <a:lnTo>
                      <a:pt x="2666" y="1150"/>
                    </a:lnTo>
                    <a:lnTo>
                      <a:pt x="2660" y="1152"/>
                    </a:lnTo>
                    <a:lnTo>
                      <a:pt x="2660" y="1152"/>
                    </a:lnTo>
                    <a:lnTo>
                      <a:pt x="2658" y="1152"/>
                    </a:lnTo>
                    <a:lnTo>
                      <a:pt x="2658" y="1150"/>
                    </a:lnTo>
                    <a:lnTo>
                      <a:pt x="2666" y="1142"/>
                    </a:lnTo>
                    <a:lnTo>
                      <a:pt x="2678" y="1132"/>
                    </a:lnTo>
                    <a:lnTo>
                      <a:pt x="2686" y="1124"/>
                    </a:lnTo>
                    <a:lnTo>
                      <a:pt x="2686" y="1124"/>
                    </a:lnTo>
                    <a:lnTo>
                      <a:pt x="2688" y="1118"/>
                    </a:lnTo>
                    <a:lnTo>
                      <a:pt x="2688" y="1114"/>
                    </a:lnTo>
                    <a:lnTo>
                      <a:pt x="2688" y="1110"/>
                    </a:lnTo>
                    <a:lnTo>
                      <a:pt x="2690" y="1112"/>
                    </a:lnTo>
                    <a:lnTo>
                      <a:pt x="2690" y="1112"/>
                    </a:lnTo>
                    <a:lnTo>
                      <a:pt x="2694" y="1110"/>
                    </a:lnTo>
                    <a:lnTo>
                      <a:pt x="2698" y="1108"/>
                    </a:lnTo>
                    <a:lnTo>
                      <a:pt x="2708" y="1098"/>
                    </a:lnTo>
                    <a:lnTo>
                      <a:pt x="2718" y="1086"/>
                    </a:lnTo>
                    <a:lnTo>
                      <a:pt x="2728" y="1076"/>
                    </a:lnTo>
                    <a:lnTo>
                      <a:pt x="2728" y="1076"/>
                    </a:lnTo>
                    <a:lnTo>
                      <a:pt x="2734" y="1072"/>
                    </a:lnTo>
                    <a:lnTo>
                      <a:pt x="2738" y="1072"/>
                    </a:lnTo>
                    <a:lnTo>
                      <a:pt x="2746" y="1070"/>
                    </a:lnTo>
                    <a:lnTo>
                      <a:pt x="2754" y="1070"/>
                    </a:lnTo>
                    <a:lnTo>
                      <a:pt x="2756" y="1070"/>
                    </a:lnTo>
                    <a:lnTo>
                      <a:pt x="2758" y="1068"/>
                    </a:lnTo>
                    <a:lnTo>
                      <a:pt x="2758" y="1068"/>
                    </a:lnTo>
                    <a:lnTo>
                      <a:pt x="2760" y="1062"/>
                    </a:lnTo>
                    <a:lnTo>
                      <a:pt x="2764" y="1056"/>
                    </a:lnTo>
                    <a:lnTo>
                      <a:pt x="2778" y="1042"/>
                    </a:lnTo>
                    <a:lnTo>
                      <a:pt x="2778" y="1042"/>
                    </a:lnTo>
                    <a:lnTo>
                      <a:pt x="2788" y="1040"/>
                    </a:lnTo>
                    <a:lnTo>
                      <a:pt x="2806" y="1036"/>
                    </a:lnTo>
                    <a:lnTo>
                      <a:pt x="2862" y="1034"/>
                    </a:lnTo>
                    <a:lnTo>
                      <a:pt x="2916" y="1034"/>
                    </a:lnTo>
                    <a:lnTo>
                      <a:pt x="2948" y="1034"/>
                    </a:lnTo>
                    <a:lnTo>
                      <a:pt x="2948" y="1034"/>
                    </a:lnTo>
                    <a:lnTo>
                      <a:pt x="2954" y="1034"/>
                    </a:lnTo>
                    <a:lnTo>
                      <a:pt x="2960" y="1032"/>
                    </a:lnTo>
                    <a:lnTo>
                      <a:pt x="2974" y="1024"/>
                    </a:lnTo>
                    <a:lnTo>
                      <a:pt x="2988" y="1014"/>
                    </a:lnTo>
                    <a:lnTo>
                      <a:pt x="2996" y="1004"/>
                    </a:lnTo>
                    <a:lnTo>
                      <a:pt x="2996" y="1004"/>
                    </a:lnTo>
                    <a:lnTo>
                      <a:pt x="3002" y="998"/>
                    </a:lnTo>
                    <a:lnTo>
                      <a:pt x="3010" y="994"/>
                    </a:lnTo>
                    <a:lnTo>
                      <a:pt x="3020" y="992"/>
                    </a:lnTo>
                    <a:lnTo>
                      <a:pt x="3034" y="994"/>
                    </a:lnTo>
                    <a:lnTo>
                      <a:pt x="3034" y="994"/>
                    </a:lnTo>
                    <a:lnTo>
                      <a:pt x="3040" y="994"/>
                    </a:lnTo>
                    <a:lnTo>
                      <a:pt x="3046" y="992"/>
                    </a:lnTo>
                    <a:lnTo>
                      <a:pt x="3056" y="984"/>
                    </a:lnTo>
                    <a:lnTo>
                      <a:pt x="3064" y="976"/>
                    </a:lnTo>
                    <a:lnTo>
                      <a:pt x="3072" y="970"/>
                    </a:lnTo>
                    <a:lnTo>
                      <a:pt x="3072" y="970"/>
                    </a:lnTo>
                    <a:lnTo>
                      <a:pt x="3076" y="966"/>
                    </a:lnTo>
                    <a:lnTo>
                      <a:pt x="3078" y="962"/>
                    </a:lnTo>
                    <a:lnTo>
                      <a:pt x="3074" y="960"/>
                    </a:lnTo>
                    <a:lnTo>
                      <a:pt x="3070" y="958"/>
                    </a:lnTo>
                    <a:lnTo>
                      <a:pt x="3070" y="958"/>
                    </a:lnTo>
                    <a:lnTo>
                      <a:pt x="3064" y="958"/>
                    </a:lnTo>
                    <a:lnTo>
                      <a:pt x="3060" y="954"/>
                    </a:lnTo>
                    <a:lnTo>
                      <a:pt x="3058" y="952"/>
                    </a:lnTo>
                    <a:lnTo>
                      <a:pt x="3062" y="952"/>
                    </a:lnTo>
                    <a:lnTo>
                      <a:pt x="3062" y="952"/>
                    </a:lnTo>
                    <a:lnTo>
                      <a:pt x="3068" y="950"/>
                    </a:lnTo>
                    <a:lnTo>
                      <a:pt x="3072" y="946"/>
                    </a:lnTo>
                    <a:lnTo>
                      <a:pt x="3076" y="942"/>
                    </a:lnTo>
                    <a:lnTo>
                      <a:pt x="3078" y="934"/>
                    </a:lnTo>
                    <a:lnTo>
                      <a:pt x="3078" y="934"/>
                    </a:lnTo>
                    <a:lnTo>
                      <a:pt x="3078" y="928"/>
                    </a:lnTo>
                    <a:lnTo>
                      <a:pt x="3076" y="926"/>
                    </a:lnTo>
                    <a:lnTo>
                      <a:pt x="3072" y="922"/>
                    </a:lnTo>
                    <a:lnTo>
                      <a:pt x="3064" y="914"/>
                    </a:lnTo>
                    <a:lnTo>
                      <a:pt x="3064" y="914"/>
                    </a:lnTo>
                    <a:lnTo>
                      <a:pt x="3060" y="910"/>
                    </a:lnTo>
                    <a:lnTo>
                      <a:pt x="3056" y="908"/>
                    </a:lnTo>
                    <a:lnTo>
                      <a:pt x="3052" y="908"/>
                    </a:lnTo>
                    <a:lnTo>
                      <a:pt x="3050" y="910"/>
                    </a:lnTo>
                    <a:lnTo>
                      <a:pt x="3042" y="916"/>
                    </a:lnTo>
                    <a:lnTo>
                      <a:pt x="3038" y="916"/>
                    </a:lnTo>
                    <a:lnTo>
                      <a:pt x="3034" y="918"/>
                    </a:lnTo>
                    <a:lnTo>
                      <a:pt x="3034" y="918"/>
                    </a:lnTo>
                    <a:lnTo>
                      <a:pt x="3032" y="916"/>
                    </a:lnTo>
                    <a:lnTo>
                      <a:pt x="3030" y="914"/>
                    </a:lnTo>
                    <a:lnTo>
                      <a:pt x="3032" y="908"/>
                    </a:lnTo>
                    <a:lnTo>
                      <a:pt x="3036" y="902"/>
                    </a:lnTo>
                    <a:lnTo>
                      <a:pt x="3036" y="898"/>
                    </a:lnTo>
                    <a:lnTo>
                      <a:pt x="3032" y="896"/>
                    </a:lnTo>
                    <a:lnTo>
                      <a:pt x="3032" y="896"/>
                    </a:lnTo>
                    <a:lnTo>
                      <a:pt x="3024" y="892"/>
                    </a:lnTo>
                    <a:lnTo>
                      <a:pt x="3014" y="894"/>
                    </a:lnTo>
                    <a:lnTo>
                      <a:pt x="3002" y="898"/>
                    </a:lnTo>
                    <a:lnTo>
                      <a:pt x="2990" y="906"/>
                    </a:lnTo>
                    <a:lnTo>
                      <a:pt x="2990" y="906"/>
                    </a:lnTo>
                    <a:lnTo>
                      <a:pt x="2982" y="910"/>
                    </a:lnTo>
                    <a:lnTo>
                      <a:pt x="2976" y="912"/>
                    </a:lnTo>
                    <a:lnTo>
                      <a:pt x="2972" y="912"/>
                    </a:lnTo>
                    <a:lnTo>
                      <a:pt x="2964" y="918"/>
                    </a:lnTo>
                    <a:lnTo>
                      <a:pt x="2964" y="918"/>
                    </a:lnTo>
                    <a:lnTo>
                      <a:pt x="2960" y="920"/>
                    </a:lnTo>
                    <a:lnTo>
                      <a:pt x="2958" y="922"/>
                    </a:lnTo>
                    <a:lnTo>
                      <a:pt x="2956" y="920"/>
                    </a:lnTo>
                    <a:lnTo>
                      <a:pt x="2954" y="918"/>
                    </a:lnTo>
                    <a:lnTo>
                      <a:pt x="2954" y="912"/>
                    </a:lnTo>
                    <a:lnTo>
                      <a:pt x="2958" y="906"/>
                    </a:lnTo>
                    <a:lnTo>
                      <a:pt x="2958" y="906"/>
                    </a:lnTo>
                    <a:lnTo>
                      <a:pt x="2962" y="904"/>
                    </a:lnTo>
                    <a:lnTo>
                      <a:pt x="2966" y="904"/>
                    </a:lnTo>
                    <a:lnTo>
                      <a:pt x="2970" y="904"/>
                    </a:lnTo>
                    <a:lnTo>
                      <a:pt x="2974" y="900"/>
                    </a:lnTo>
                    <a:lnTo>
                      <a:pt x="2974" y="900"/>
                    </a:lnTo>
                    <a:lnTo>
                      <a:pt x="2978" y="896"/>
                    </a:lnTo>
                    <a:lnTo>
                      <a:pt x="2982" y="896"/>
                    </a:lnTo>
                    <a:lnTo>
                      <a:pt x="2990" y="894"/>
                    </a:lnTo>
                    <a:lnTo>
                      <a:pt x="2998" y="890"/>
                    </a:lnTo>
                    <a:lnTo>
                      <a:pt x="2998" y="890"/>
                    </a:lnTo>
                    <a:lnTo>
                      <a:pt x="3008" y="886"/>
                    </a:lnTo>
                    <a:lnTo>
                      <a:pt x="3016" y="884"/>
                    </a:lnTo>
                    <a:lnTo>
                      <a:pt x="3024" y="882"/>
                    </a:lnTo>
                    <a:lnTo>
                      <a:pt x="3028" y="880"/>
                    </a:lnTo>
                    <a:lnTo>
                      <a:pt x="3028" y="880"/>
                    </a:lnTo>
                    <a:lnTo>
                      <a:pt x="3030" y="876"/>
                    </a:lnTo>
                    <a:lnTo>
                      <a:pt x="3028" y="874"/>
                    </a:lnTo>
                    <a:lnTo>
                      <a:pt x="3026" y="870"/>
                    </a:lnTo>
                    <a:lnTo>
                      <a:pt x="3018" y="866"/>
                    </a:lnTo>
                    <a:lnTo>
                      <a:pt x="3008" y="866"/>
                    </a:lnTo>
                    <a:lnTo>
                      <a:pt x="3008" y="866"/>
                    </a:lnTo>
                    <a:lnTo>
                      <a:pt x="3004" y="866"/>
                    </a:lnTo>
                    <a:lnTo>
                      <a:pt x="3000" y="866"/>
                    </a:lnTo>
                    <a:lnTo>
                      <a:pt x="2992" y="860"/>
                    </a:lnTo>
                    <a:lnTo>
                      <a:pt x="2984" y="854"/>
                    </a:lnTo>
                    <a:lnTo>
                      <a:pt x="2980" y="854"/>
                    </a:lnTo>
                    <a:lnTo>
                      <a:pt x="2978" y="854"/>
                    </a:lnTo>
                    <a:lnTo>
                      <a:pt x="2978" y="854"/>
                    </a:lnTo>
                    <a:lnTo>
                      <a:pt x="2974" y="856"/>
                    </a:lnTo>
                    <a:lnTo>
                      <a:pt x="2972" y="856"/>
                    </a:lnTo>
                    <a:lnTo>
                      <a:pt x="2970" y="852"/>
                    </a:lnTo>
                    <a:lnTo>
                      <a:pt x="2966" y="850"/>
                    </a:lnTo>
                    <a:lnTo>
                      <a:pt x="2964" y="850"/>
                    </a:lnTo>
                    <a:lnTo>
                      <a:pt x="2962" y="852"/>
                    </a:lnTo>
                    <a:lnTo>
                      <a:pt x="2962" y="852"/>
                    </a:lnTo>
                    <a:lnTo>
                      <a:pt x="2954" y="854"/>
                    </a:lnTo>
                    <a:lnTo>
                      <a:pt x="2950" y="852"/>
                    </a:lnTo>
                    <a:lnTo>
                      <a:pt x="2946" y="846"/>
                    </a:lnTo>
                    <a:lnTo>
                      <a:pt x="2942" y="838"/>
                    </a:lnTo>
                    <a:lnTo>
                      <a:pt x="2942" y="838"/>
                    </a:lnTo>
                    <a:lnTo>
                      <a:pt x="2936" y="828"/>
                    </a:lnTo>
                    <a:lnTo>
                      <a:pt x="2924" y="818"/>
                    </a:lnTo>
                    <a:lnTo>
                      <a:pt x="2910" y="808"/>
                    </a:lnTo>
                    <a:lnTo>
                      <a:pt x="2896" y="802"/>
                    </a:lnTo>
                    <a:lnTo>
                      <a:pt x="2896" y="802"/>
                    </a:lnTo>
                    <a:lnTo>
                      <a:pt x="2892" y="802"/>
                    </a:lnTo>
                    <a:lnTo>
                      <a:pt x="2888" y="798"/>
                    </a:lnTo>
                    <a:lnTo>
                      <a:pt x="2888" y="796"/>
                    </a:lnTo>
                    <a:lnTo>
                      <a:pt x="2888" y="796"/>
                    </a:lnTo>
                    <a:lnTo>
                      <a:pt x="2892" y="794"/>
                    </a:lnTo>
                    <a:lnTo>
                      <a:pt x="2900" y="796"/>
                    </a:lnTo>
                    <a:lnTo>
                      <a:pt x="2900" y="796"/>
                    </a:lnTo>
                    <a:lnTo>
                      <a:pt x="2902" y="798"/>
                    </a:lnTo>
                    <a:lnTo>
                      <a:pt x="2906" y="798"/>
                    </a:lnTo>
                    <a:lnTo>
                      <a:pt x="2912" y="794"/>
                    </a:lnTo>
                    <a:lnTo>
                      <a:pt x="2918" y="788"/>
                    </a:lnTo>
                    <a:lnTo>
                      <a:pt x="2920" y="784"/>
                    </a:lnTo>
                    <a:lnTo>
                      <a:pt x="2920" y="784"/>
                    </a:lnTo>
                    <a:lnTo>
                      <a:pt x="2922" y="780"/>
                    </a:lnTo>
                    <a:lnTo>
                      <a:pt x="2918" y="776"/>
                    </a:lnTo>
                    <a:lnTo>
                      <a:pt x="2914" y="772"/>
                    </a:lnTo>
                    <a:lnTo>
                      <a:pt x="2910" y="772"/>
                    </a:lnTo>
                    <a:lnTo>
                      <a:pt x="2910" y="772"/>
                    </a:lnTo>
                    <a:lnTo>
                      <a:pt x="2908" y="770"/>
                    </a:lnTo>
                    <a:lnTo>
                      <a:pt x="2906" y="766"/>
                    </a:lnTo>
                    <a:lnTo>
                      <a:pt x="2906" y="758"/>
                    </a:lnTo>
                    <a:lnTo>
                      <a:pt x="2906" y="758"/>
                    </a:lnTo>
                    <a:lnTo>
                      <a:pt x="2906" y="754"/>
                    </a:lnTo>
                    <a:lnTo>
                      <a:pt x="2904" y="752"/>
                    </a:lnTo>
                    <a:lnTo>
                      <a:pt x="2898" y="748"/>
                    </a:lnTo>
                    <a:lnTo>
                      <a:pt x="2892" y="742"/>
                    </a:lnTo>
                    <a:lnTo>
                      <a:pt x="2888" y="738"/>
                    </a:lnTo>
                    <a:lnTo>
                      <a:pt x="2888" y="738"/>
                    </a:lnTo>
                    <a:lnTo>
                      <a:pt x="2886" y="732"/>
                    </a:lnTo>
                    <a:lnTo>
                      <a:pt x="2884" y="730"/>
                    </a:lnTo>
                    <a:lnTo>
                      <a:pt x="2880" y="726"/>
                    </a:lnTo>
                    <a:lnTo>
                      <a:pt x="2878" y="722"/>
                    </a:lnTo>
                    <a:lnTo>
                      <a:pt x="2878" y="722"/>
                    </a:lnTo>
                    <a:lnTo>
                      <a:pt x="2878" y="716"/>
                    </a:lnTo>
                    <a:lnTo>
                      <a:pt x="2874" y="712"/>
                    </a:lnTo>
                    <a:lnTo>
                      <a:pt x="2870" y="706"/>
                    </a:lnTo>
                    <a:lnTo>
                      <a:pt x="2868" y="700"/>
                    </a:lnTo>
                    <a:lnTo>
                      <a:pt x="2868" y="700"/>
                    </a:lnTo>
                    <a:lnTo>
                      <a:pt x="2866" y="694"/>
                    </a:lnTo>
                    <a:lnTo>
                      <a:pt x="2860" y="686"/>
                    </a:lnTo>
                    <a:lnTo>
                      <a:pt x="2852" y="678"/>
                    </a:lnTo>
                    <a:lnTo>
                      <a:pt x="2850" y="670"/>
                    </a:lnTo>
                    <a:lnTo>
                      <a:pt x="2850" y="670"/>
                    </a:lnTo>
                    <a:lnTo>
                      <a:pt x="2848" y="664"/>
                    </a:lnTo>
                    <a:lnTo>
                      <a:pt x="2844" y="658"/>
                    </a:lnTo>
                    <a:lnTo>
                      <a:pt x="2840" y="652"/>
                    </a:lnTo>
                    <a:lnTo>
                      <a:pt x="2836" y="646"/>
                    </a:lnTo>
                    <a:lnTo>
                      <a:pt x="2836" y="646"/>
                    </a:lnTo>
                    <a:lnTo>
                      <a:pt x="2832" y="640"/>
                    </a:lnTo>
                    <a:lnTo>
                      <a:pt x="2832" y="640"/>
                    </a:lnTo>
                    <a:lnTo>
                      <a:pt x="2830" y="642"/>
                    </a:lnTo>
                    <a:lnTo>
                      <a:pt x="2826" y="646"/>
                    </a:lnTo>
                    <a:lnTo>
                      <a:pt x="2824" y="654"/>
                    </a:lnTo>
                    <a:lnTo>
                      <a:pt x="2824" y="654"/>
                    </a:lnTo>
                    <a:lnTo>
                      <a:pt x="2820" y="664"/>
                    </a:lnTo>
                    <a:lnTo>
                      <a:pt x="2814" y="668"/>
                    </a:lnTo>
                    <a:lnTo>
                      <a:pt x="2810" y="670"/>
                    </a:lnTo>
                    <a:lnTo>
                      <a:pt x="2810" y="672"/>
                    </a:lnTo>
                    <a:lnTo>
                      <a:pt x="2810" y="674"/>
                    </a:lnTo>
                    <a:lnTo>
                      <a:pt x="2810" y="674"/>
                    </a:lnTo>
                    <a:lnTo>
                      <a:pt x="2814" y="680"/>
                    </a:lnTo>
                    <a:lnTo>
                      <a:pt x="2814" y="684"/>
                    </a:lnTo>
                    <a:lnTo>
                      <a:pt x="2808" y="690"/>
                    </a:lnTo>
                    <a:lnTo>
                      <a:pt x="2808" y="690"/>
                    </a:lnTo>
                    <a:lnTo>
                      <a:pt x="2806" y="694"/>
                    </a:lnTo>
                    <a:lnTo>
                      <a:pt x="2806" y="700"/>
                    </a:lnTo>
                    <a:lnTo>
                      <a:pt x="2806" y="704"/>
                    </a:lnTo>
                    <a:lnTo>
                      <a:pt x="2804" y="704"/>
                    </a:lnTo>
                    <a:lnTo>
                      <a:pt x="2802" y="706"/>
                    </a:lnTo>
                    <a:lnTo>
                      <a:pt x="2802" y="706"/>
                    </a:lnTo>
                    <a:lnTo>
                      <a:pt x="2798" y="706"/>
                    </a:lnTo>
                    <a:lnTo>
                      <a:pt x="2798" y="708"/>
                    </a:lnTo>
                    <a:lnTo>
                      <a:pt x="2796" y="714"/>
                    </a:lnTo>
                    <a:lnTo>
                      <a:pt x="2794" y="718"/>
                    </a:lnTo>
                    <a:lnTo>
                      <a:pt x="2794" y="718"/>
                    </a:lnTo>
                    <a:lnTo>
                      <a:pt x="2792" y="716"/>
                    </a:lnTo>
                    <a:lnTo>
                      <a:pt x="2792" y="716"/>
                    </a:lnTo>
                    <a:lnTo>
                      <a:pt x="2788" y="710"/>
                    </a:lnTo>
                    <a:lnTo>
                      <a:pt x="2782" y="710"/>
                    </a:lnTo>
                    <a:lnTo>
                      <a:pt x="2778" y="712"/>
                    </a:lnTo>
                    <a:lnTo>
                      <a:pt x="2776" y="718"/>
                    </a:lnTo>
                    <a:lnTo>
                      <a:pt x="2776" y="718"/>
                    </a:lnTo>
                    <a:lnTo>
                      <a:pt x="2774" y="720"/>
                    </a:lnTo>
                    <a:lnTo>
                      <a:pt x="2772" y="724"/>
                    </a:lnTo>
                    <a:lnTo>
                      <a:pt x="2766" y="730"/>
                    </a:lnTo>
                    <a:lnTo>
                      <a:pt x="2756" y="732"/>
                    </a:lnTo>
                    <a:lnTo>
                      <a:pt x="2748" y="734"/>
                    </a:lnTo>
                    <a:lnTo>
                      <a:pt x="2748" y="734"/>
                    </a:lnTo>
                    <a:lnTo>
                      <a:pt x="2746" y="732"/>
                    </a:lnTo>
                    <a:lnTo>
                      <a:pt x="2744" y="730"/>
                    </a:lnTo>
                    <a:lnTo>
                      <a:pt x="2740" y="726"/>
                    </a:lnTo>
                    <a:lnTo>
                      <a:pt x="2738" y="722"/>
                    </a:lnTo>
                    <a:lnTo>
                      <a:pt x="2736" y="720"/>
                    </a:lnTo>
                    <a:lnTo>
                      <a:pt x="2734" y="722"/>
                    </a:lnTo>
                    <a:lnTo>
                      <a:pt x="2734" y="722"/>
                    </a:lnTo>
                    <a:lnTo>
                      <a:pt x="2732" y="722"/>
                    </a:lnTo>
                    <a:lnTo>
                      <a:pt x="2730" y="722"/>
                    </a:lnTo>
                    <a:lnTo>
                      <a:pt x="2728" y="716"/>
                    </a:lnTo>
                    <a:lnTo>
                      <a:pt x="2724" y="710"/>
                    </a:lnTo>
                    <a:lnTo>
                      <a:pt x="2722" y="708"/>
                    </a:lnTo>
                    <a:lnTo>
                      <a:pt x="2718" y="708"/>
                    </a:lnTo>
                    <a:lnTo>
                      <a:pt x="2718" y="708"/>
                    </a:lnTo>
                    <a:lnTo>
                      <a:pt x="2712" y="708"/>
                    </a:lnTo>
                    <a:lnTo>
                      <a:pt x="2706" y="706"/>
                    </a:lnTo>
                    <a:lnTo>
                      <a:pt x="2704" y="704"/>
                    </a:lnTo>
                    <a:lnTo>
                      <a:pt x="2704" y="698"/>
                    </a:lnTo>
                    <a:lnTo>
                      <a:pt x="2704" y="698"/>
                    </a:lnTo>
                    <a:lnTo>
                      <a:pt x="2704" y="696"/>
                    </a:lnTo>
                    <a:lnTo>
                      <a:pt x="2702" y="692"/>
                    </a:lnTo>
                    <a:lnTo>
                      <a:pt x="2698" y="688"/>
                    </a:lnTo>
                    <a:lnTo>
                      <a:pt x="2692" y="684"/>
                    </a:lnTo>
                    <a:lnTo>
                      <a:pt x="2692" y="682"/>
                    </a:lnTo>
                    <a:lnTo>
                      <a:pt x="2694" y="680"/>
                    </a:lnTo>
                    <a:lnTo>
                      <a:pt x="2694" y="680"/>
                    </a:lnTo>
                    <a:lnTo>
                      <a:pt x="2694" y="678"/>
                    </a:lnTo>
                    <a:lnTo>
                      <a:pt x="2696" y="674"/>
                    </a:lnTo>
                    <a:lnTo>
                      <a:pt x="2694" y="668"/>
                    </a:lnTo>
                    <a:lnTo>
                      <a:pt x="2692" y="660"/>
                    </a:lnTo>
                    <a:lnTo>
                      <a:pt x="2690" y="648"/>
                    </a:lnTo>
                    <a:lnTo>
                      <a:pt x="2690" y="648"/>
                    </a:lnTo>
                    <a:lnTo>
                      <a:pt x="2690" y="640"/>
                    </a:lnTo>
                    <a:lnTo>
                      <a:pt x="2694" y="634"/>
                    </a:lnTo>
                    <a:lnTo>
                      <a:pt x="2698" y="630"/>
                    </a:lnTo>
                    <a:lnTo>
                      <a:pt x="2700" y="626"/>
                    </a:lnTo>
                    <a:lnTo>
                      <a:pt x="2700" y="626"/>
                    </a:lnTo>
                    <a:lnTo>
                      <a:pt x="2698" y="622"/>
                    </a:lnTo>
                    <a:lnTo>
                      <a:pt x="2694" y="622"/>
                    </a:lnTo>
                    <a:lnTo>
                      <a:pt x="2690" y="622"/>
                    </a:lnTo>
                    <a:lnTo>
                      <a:pt x="2684" y="624"/>
                    </a:lnTo>
                    <a:lnTo>
                      <a:pt x="2684" y="624"/>
                    </a:lnTo>
                    <a:lnTo>
                      <a:pt x="2680" y="626"/>
                    </a:lnTo>
                    <a:lnTo>
                      <a:pt x="2678" y="624"/>
                    </a:lnTo>
                    <a:lnTo>
                      <a:pt x="2674" y="620"/>
                    </a:lnTo>
                    <a:lnTo>
                      <a:pt x="2670" y="618"/>
                    </a:lnTo>
                    <a:lnTo>
                      <a:pt x="2670" y="618"/>
                    </a:lnTo>
                    <a:lnTo>
                      <a:pt x="2662" y="618"/>
                    </a:lnTo>
                    <a:lnTo>
                      <a:pt x="2650" y="618"/>
                    </a:lnTo>
                    <a:lnTo>
                      <a:pt x="2642" y="614"/>
                    </a:lnTo>
                    <a:lnTo>
                      <a:pt x="2638" y="610"/>
                    </a:lnTo>
                    <a:lnTo>
                      <a:pt x="2636" y="608"/>
                    </a:lnTo>
                    <a:lnTo>
                      <a:pt x="2636" y="608"/>
                    </a:lnTo>
                    <a:lnTo>
                      <a:pt x="2634" y="602"/>
                    </a:lnTo>
                    <a:lnTo>
                      <a:pt x="2632" y="600"/>
                    </a:lnTo>
                    <a:lnTo>
                      <a:pt x="2628" y="596"/>
                    </a:lnTo>
                    <a:lnTo>
                      <a:pt x="2624" y="592"/>
                    </a:lnTo>
                    <a:lnTo>
                      <a:pt x="2624" y="592"/>
                    </a:lnTo>
                    <a:lnTo>
                      <a:pt x="2622" y="588"/>
                    </a:lnTo>
                    <a:lnTo>
                      <a:pt x="2620" y="586"/>
                    </a:lnTo>
                    <a:lnTo>
                      <a:pt x="2616" y="586"/>
                    </a:lnTo>
                    <a:lnTo>
                      <a:pt x="2612" y="584"/>
                    </a:lnTo>
                    <a:lnTo>
                      <a:pt x="2612" y="584"/>
                    </a:lnTo>
                    <a:lnTo>
                      <a:pt x="2610" y="582"/>
                    </a:lnTo>
                    <a:lnTo>
                      <a:pt x="2610" y="582"/>
                    </a:lnTo>
                    <a:lnTo>
                      <a:pt x="2610" y="578"/>
                    </a:lnTo>
                    <a:lnTo>
                      <a:pt x="2608" y="574"/>
                    </a:lnTo>
                    <a:lnTo>
                      <a:pt x="2604" y="572"/>
                    </a:lnTo>
                    <a:lnTo>
                      <a:pt x="2600" y="570"/>
                    </a:lnTo>
                    <a:lnTo>
                      <a:pt x="2600" y="570"/>
                    </a:lnTo>
                    <a:lnTo>
                      <a:pt x="2594" y="570"/>
                    </a:lnTo>
                    <a:lnTo>
                      <a:pt x="2590" y="566"/>
                    </a:lnTo>
                    <a:lnTo>
                      <a:pt x="2586" y="564"/>
                    </a:lnTo>
                    <a:lnTo>
                      <a:pt x="2580" y="562"/>
                    </a:lnTo>
                    <a:lnTo>
                      <a:pt x="2580" y="562"/>
                    </a:lnTo>
                    <a:lnTo>
                      <a:pt x="2572" y="562"/>
                    </a:lnTo>
                    <a:lnTo>
                      <a:pt x="2564" y="564"/>
                    </a:lnTo>
                    <a:lnTo>
                      <a:pt x="2552" y="570"/>
                    </a:lnTo>
                    <a:lnTo>
                      <a:pt x="2552" y="570"/>
                    </a:lnTo>
                    <a:lnTo>
                      <a:pt x="2548" y="570"/>
                    </a:lnTo>
                    <a:lnTo>
                      <a:pt x="2540" y="568"/>
                    </a:lnTo>
                    <a:lnTo>
                      <a:pt x="2534" y="566"/>
                    </a:lnTo>
                    <a:lnTo>
                      <a:pt x="2530" y="566"/>
                    </a:lnTo>
                    <a:lnTo>
                      <a:pt x="2528" y="566"/>
                    </a:lnTo>
                    <a:lnTo>
                      <a:pt x="2528" y="566"/>
                    </a:lnTo>
                    <a:lnTo>
                      <a:pt x="2524" y="568"/>
                    </a:lnTo>
                    <a:lnTo>
                      <a:pt x="2520" y="566"/>
                    </a:lnTo>
                    <a:lnTo>
                      <a:pt x="2516" y="562"/>
                    </a:lnTo>
                    <a:lnTo>
                      <a:pt x="2506" y="558"/>
                    </a:lnTo>
                    <a:lnTo>
                      <a:pt x="2506" y="558"/>
                    </a:lnTo>
                    <a:lnTo>
                      <a:pt x="2494" y="556"/>
                    </a:lnTo>
                    <a:lnTo>
                      <a:pt x="2482" y="556"/>
                    </a:lnTo>
                    <a:lnTo>
                      <a:pt x="2474" y="556"/>
                    </a:lnTo>
                    <a:lnTo>
                      <a:pt x="2472" y="558"/>
                    </a:lnTo>
                    <a:lnTo>
                      <a:pt x="2470" y="558"/>
                    </a:lnTo>
                    <a:lnTo>
                      <a:pt x="2470" y="558"/>
                    </a:lnTo>
                    <a:lnTo>
                      <a:pt x="2468" y="562"/>
                    </a:lnTo>
                    <a:lnTo>
                      <a:pt x="2464" y="566"/>
                    </a:lnTo>
                    <a:lnTo>
                      <a:pt x="2460" y="572"/>
                    </a:lnTo>
                    <a:lnTo>
                      <a:pt x="2458" y="574"/>
                    </a:lnTo>
                    <a:lnTo>
                      <a:pt x="2458" y="578"/>
                    </a:lnTo>
                    <a:lnTo>
                      <a:pt x="2458" y="578"/>
                    </a:lnTo>
                    <a:lnTo>
                      <a:pt x="2460" y="582"/>
                    </a:lnTo>
                    <a:lnTo>
                      <a:pt x="2462" y="586"/>
                    </a:lnTo>
                    <a:lnTo>
                      <a:pt x="2466" y="590"/>
                    </a:lnTo>
                    <a:lnTo>
                      <a:pt x="2472" y="592"/>
                    </a:lnTo>
                    <a:lnTo>
                      <a:pt x="2476" y="598"/>
                    </a:lnTo>
                    <a:lnTo>
                      <a:pt x="2476" y="598"/>
                    </a:lnTo>
                    <a:lnTo>
                      <a:pt x="2476" y="602"/>
                    </a:lnTo>
                    <a:lnTo>
                      <a:pt x="2474" y="604"/>
                    </a:lnTo>
                    <a:lnTo>
                      <a:pt x="2472" y="606"/>
                    </a:lnTo>
                    <a:lnTo>
                      <a:pt x="2470" y="610"/>
                    </a:lnTo>
                    <a:lnTo>
                      <a:pt x="2470" y="610"/>
                    </a:lnTo>
                    <a:lnTo>
                      <a:pt x="2468" y="616"/>
                    </a:lnTo>
                    <a:lnTo>
                      <a:pt x="2464" y="618"/>
                    </a:lnTo>
                    <a:lnTo>
                      <a:pt x="2462" y="620"/>
                    </a:lnTo>
                    <a:lnTo>
                      <a:pt x="2460" y="624"/>
                    </a:lnTo>
                    <a:lnTo>
                      <a:pt x="2460" y="624"/>
                    </a:lnTo>
                    <a:lnTo>
                      <a:pt x="2462" y="626"/>
                    </a:lnTo>
                    <a:lnTo>
                      <a:pt x="2464" y="630"/>
                    </a:lnTo>
                    <a:lnTo>
                      <a:pt x="2466" y="632"/>
                    </a:lnTo>
                    <a:lnTo>
                      <a:pt x="2470" y="638"/>
                    </a:lnTo>
                    <a:lnTo>
                      <a:pt x="2470" y="638"/>
                    </a:lnTo>
                    <a:lnTo>
                      <a:pt x="2472" y="646"/>
                    </a:lnTo>
                    <a:lnTo>
                      <a:pt x="2476" y="650"/>
                    </a:lnTo>
                    <a:lnTo>
                      <a:pt x="2478" y="654"/>
                    </a:lnTo>
                    <a:lnTo>
                      <a:pt x="2480" y="664"/>
                    </a:lnTo>
                    <a:lnTo>
                      <a:pt x="2480" y="664"/>
                    </a:lnTo>
                    <a:lnTo>
                      <a:pt x="2480" y="672"/>
                    </a:lnTo>
                    <a:lnTo>
                      <a:pt x="2478" y="674"/>
                    </a:lnTo>
                    <a:lnTo>
                      <a:pt x="2470" y="676"/>
                    </a:lnTo>
                    <a:lnTo>
                      <a:pt x="2470" y="676"/>
                    </a:lnTo>
                    <a:lnTo>
                      <a:pt x="2466" y="680"/>
                    </a:lnTo>
                    <a:lnTo>
                      <a:pt x="2466" y="684"/>
                    </a:lnTo>
                    <a:lnTo>
                      <a:pt x="2466" y="688"/>
                    </a:lnTo>
                    <a:lnTo>
                      <a:pt x="2462" y="696"/>
                    </a:lnTo>
                    <a:lnTo>
                      <a:pt x="2462" y="696"/>
                    </a:lnTo>
                    <a:lnTo>
                      <a:pt x="2456" y="702"/>
                    </a:lnTo>
                    <a:lnTo>
                      <a:pt x="2452" y="710"/>
                    </a:lnTo>
                    <a:lnTo>
                      <a:pt x="2450" y="716"/>
                    </a:lnTo>
                    <a:lnTo>
                      <a:pt x="2450" y="718"/>
                    </a:lnTo>
                    <a:lnTo>
                      <a:pt x="2452" y="722"/>
                    </a:lnTo>
                    <a:lnTo>
                      <a:pt x="2452" y="722"/>
                    </a:lnTo>
                    <a:lnTo>
                      <a:pt x="2472" y="734"/>
                    </a:lnTo>
                    <a:lnTo>
                      <a:pt x="2484" y="742"/>
                    </a:lnTo>
                    <a:lnTo>
                      <a:pt x="2490" y="748"/>
                    </a:lnTo>
                    <a:lnTo>
                      <a:pt x="2494" y="754"/>
                    </a:lnTo>
                    <a:lnTo>
                      <a:pt x="2494" y="754"/>
                    </a:lnTo>
                    <a:lnTo>
                      <a:pt x="2500" y="768"/>
                    </a:lnTo>
                    <a:lnTo>
                      <a:pt x="2502" y="784"/>
                    </a:lnTo>
                    <a:lnTo>
                      <a:pt x="2502" y="800"/>
                    </a:lnTo>
                    <a:lnTo>
                      <a:pt x="2500" y="814"/>
                    </a:lnTo>
                    <a:lnTo>
                      <a:pt x="2500" y="814"/>
                    </a:lnTo>
                    <a:lnTo>
                      <a:pt x="2498" y="820"/>
                    </a:lnTo>
                    <a:lnTo>
                      <a:pt x="2494" y="826"/>
                    </a:lnTo>
                    <a:lnTo>
                      <a:pt x="2484" y="834"/>
                    </a:lnTo>
                    <a:lnTo>
                      <a:pt x="2472" y="842"/>
                    </a:lnTo>
                    <a:lnTo>
                      <a:pt x="2460" y="852"/>
                    </a:lnTo>
                    <a:lnTo>
                      <a:pt x="2460" y="852"/>
                    </a:lnTo>
                    <a:lnTo>
                      <a:pt x="2456" y="858"/>
                    </a:lnTo>
                    <a:lnTo>
                      <a:pt x="2450" y="860"/>
                    </a:lnTo>
                    <a:lnTo>
                      <a:pt x="2438" y="864"/>
                    </a:lnTo>
                    <a:lnTo>
                      <a:pt x="2430" y="866"/>
                    </a:lnTo>
                    <a:lnTo>
                      <a:pt x="2422" y="866"/>
                    </a:lnTo>
                    <a:lnTo>
                      <a:pt x="2422" y="866"/>
                    </a:lnTo>
                    <a:lnTo>
                      <a:pt x="2420" y="866"/>
                    </a:lnTo>
                    <a:lnTo>
                      <a:pt x="2420" y="868"/>
                    </a:lnTo>
                    <a:lnTo>
                      <a:pt x="2420" y="876"/>
                    </a:lnTo>
                    <a:lnTo>
                      <a:pt x="2424" y="884"/>
                    </a:lnTo>
                    <a:lnTo>
                      <a:pt x="2430" y="892"/>
                    </a:lnTo>
                    <a:lnTo>
                      <a:pt x="2430" y="892"/>
                    </a:lnTo>
                    <a:lnTo>
                      <a:pt x="2434" y="900"/>
                    </a:lnTo>
                    <a:lnTo>
                      <a:pt x="2436" y="906"/>
                    </a:lnTo>
                    <a:lnTo>
                      <a:pt x="2436" y="912"/>
                    </a:lnTo>
                    <a:lnTo>
                      <a:pt x="2438" y="920"/>
                    </a:lnTo>
                    <a:lnTo>
                      <a:pt x="2438" y="920"/>
                    </a:lnTo>
                    <a:lnTo>
                      <a:pt x="2440" y="928"/>
                    </a:lnTo>
                    <a:lnTo>
                      <a:pt x="2440" y="936"/>
                    </a:lnTo>
                    <a:lnTo>
                      <a:pt x="2442" y="944"/>
                    </a:lnTo>
                    <a:lnTo>
                      <a:pt x="2446" y="952"/>
                    </a:lnTo>
                    <a:lnTo>
                      <a:pt x="2446" y="952"/>
                    </a:lnTo>
                    <a:lnTo>
                      <a:pt x="2448" y="960"/>
                    </a:lnTo>
                    <a:lnTo>
                      <a:pt x="2448" y="964"/>
                    </a:lnTo>
                    <a:lnTo>
                      <a:pt x="2446" y="970"/>
                    </a:lnTo>
                    <a:lnTo>
                      <a:pt x="2440" y="976"/>
                    </a:lnTo>
                    <a:lnTo>
                      <a:pt x="2440" y="976"/>
                    </a:lnTo>
                    <a:lnTo>
                      <a:pt x="2436" y="980"/>
                    </a:lnTo>
                    <a:lnTo>
                      <a:pt x="2438" y="982"/>
                    </a:lnTo>
                    <a:lnTo>
                      <a:pt x="2442" y="984"/>
                    </a:lnTo>
                    <a:lnTo>
                      <a:pt x="2442" y="986"/>
                    </a:lnTo>
                    <a:lnTo>
                      <a:pt x="2444" y="990"/>
                    </a:lnTo>
                    <a:lnTo>
                      <a:pt x="2444" y="990"/>
                    </a:lnTo>
                    <a:lnTo>
                      <a:pt x="2442" y="994"/>
                    </a:lnTo>
                    <a:lnTo>
                      <a:pt x="2440" y="994"/>
                    </a:lnTo>
                    <a:lnTo>
                      <a:pt x="2432" y="988"/>
                    </a:lnTo>
                    <a:lnTo>
                      <a:pt x="2432" y="988"/>
                    </a:lnTo>
                    <a:lnTo>
                      <a:pt x="2428" y="986"/>
                    </a:lnTo>
                    <a:lnTo>
                      <a:pt x="2426" y="988"/>
                    </a:lnTo>
                    <a:lnTo>
                      <a:pt x="2420" y="992"/>
                    </a:lnTo>
                    <a:lnTo>
                      <a:pt x="2418" y="998"/>
                    </a:lnTo>
                    <a:lnTo>
                      <a:pt x="2416" y="1004"/>
                    </a:lnTo>
                    <a:lnTo>
                      <a:pt x="2416" y="1004"/>
                    </a:lnTo>
                    <a:lnTo>
                      <a:pt x="2416" y="1006"/>
                    </a:lnTo>
                    <a:lnTo>
                      <a:pt x="2414" y="1006"/>
                    </a:lnTo>
                    <a:lnTo>
                      <a:pt x="2406" y="1002"/>
                    </a:lnTo>
                    <a:lnTo>
                      <a:pt x="2398" y="998"/>
                    </a:lnTo>
                    <a:lnTo>
                      <a:pt x="2394" y="996"/>
                    </a:lnTo>
                    <a:lnTo>
                      <a:pt x="2394" y="996"/>
                    </a:lnTo>
                    <a:lnTo>
                      <a:pt x="2392" y="994"/>
                    </a:lnTo>
                    <a:lnTo>
                      <a:pt x="2390" y="990"/>
                    </a:lnTo>
                    <a:lnTo>
                      <a:pt x="2390" y="984"/>
                    </a:lnTo>
                    <a:lnTo>
                      <a:pt x="2384" y="978"/>
                    </a:lnTo>
                    <a:lnTo>
                      <a:pt x="2384" y="978"/>
                    </a:lnTo>
                    <a:lnTo>
                      <a:pt x="2370" y="968"/>
                    </a:lnTo>
                    <a:lnTo>
                      <a:pt x="2366" y="964"/>
                    </a:lnTo>
                    <a:lnTo>
                      <a:pt x="2364" y="958"/>
                    </a:lnTo>
                    <a:lnTo>
                      <a:pt x="2364" y="958"/>
                    </a:lnTo>
                    <a:lnTo>
                      <a:pt x="2364" y="956"/>
                    </a:lnTo>
                    <a:lnTo>
                      <a:pt x="2362" y="952"/>
                    </a:lnTo>
                    <a:lnTo>
                      <a:pt x="2354" y="948"/>
                    </a:lnTo>
                    <a:lnTo>
                      <a:pt x="2348" y="942"/>
                    </a:lnTo>
                    <a:lnTo>
                      <a:pt x="2346" y="938"/>
                    </a:lnTo>
                    <a:lnTo>
                      <a:pt x="2346" y="934"/>
                    </a:lnTo>
                    <a:lnTo>
                      <a:pt x="2346" y="934"/>
                    </a:lnTo>
                    <a:lnTo>
                      <a:pt x="2346" y="914"/>
                    </a:lnTo>
                    <a:lnTo>
                      <a:pt x="2346" y="902"/>
                    </a:lnTo>
                    <a:lnTo>
                      <a:pt x="2344" y="894"/>
                    </a:lnTo>
                    <a:lnTo>
                      <a:pt x="2344" y="894"/>
                    </a:lnTo>
                    <a:lnTo>
                      <a:pt x="2342" y="888"/>
                    </a:lnTo>
                    <a:lnTo>
                      <a:pt x="2342" y="882"/>
                    </a:lnTo>
                    <a:lnTo>
                      <a:pt x="2346" y="872"/>
                    </a:lnTo>
                    <a:lnTo>
                      <a:pt x="2346" y="872"/>
                    </a:lnTo>
                    <a:lnTo>
                      <a:pt x="2348" y="866"/>
                    </a:lnTo>
                    <a:lnTo>
                      <a:pt x="2344" y="860"/>
                    </a:lnTo>
                    <a:lnTo>
                      <a:pt x="2340" y="856"/>
                    </a:lnTo>
                    <a:lnTo>
                      <a:pt x="2332" y="854"/>
                    </a:lnTo>
                    <a:lnTo>
                      <a:pt x="2332" y="854"/>
                    </a:lnTo>
                    <a:lnTo>
                      <a:pt x="2312" y="852"/>
                    </a:lnTo>
                    <a:lnTo>
                      <a:pt x="2302" y="852"/>
                    </a:lnTo>
                    <a:lnTo>
                      <a:pt x="2290" y="852"/>
                    </a:lnTo>
                    <a:lnTo>
                      <a:pt x="2290" y="852"/>
                    </a:lnTo>
                    <a:lnTo>
                      <a:pt x="2280" y="852"/>
                    </a:lnTo>
                    <a:lnTo>
                      <a:pt x="2272" y="852"/>
                    </a:lnTo>
                    <a:lnTo>
                      <a:pt x="2266" y="850"/>
                    </a:lnTo>
                    <a:lnTo>
                      <a:pt x="2262" y="846"/>
                    </a:lnTo>
                    <a:lnTo>
                      <a:pt x="2262" y="846"/>
                    </a:lnTo>
                    <a:lnTo>
                      <a:pt x="2248" y="838"/>
                    </a:lnTo>
                    <a:lnTo>
                      <a:pt x="2238" y="832"/>
                    </a:lnTo>
                    <a:lnTo>
                      <a:pt x="2224" y="828"/>
                    </a:lnTo>
                    <a:lnTo>
                      <a:pt x="2224" y="828"/>
                    </a:lnTo>
                    <a:lnTo>
                      <a:pt x="2212" y="824"/>
                    </a:lnTo>
                    <a:lnTo>
                      <a:pt x="2204" y="818"/>
                    </a:lnTo>
                    <a:lnTo>
                      <a:pt x="2198" y="814"/>
                    </a:lnTo>
                    <a:lnTo>
                      <a:pt x="2196" y="808"/>
                    </a:lnTo>
                    <a:lnTo>
                      <a:pt x="2196" y="808"/>
                    </a:lnTo>
                    <a:lnTo>
                      <a:pt x="2192" y="804"/>
                    </a:lnTo>
                    <a:lnTo>
                      <a:pt x="2184" y="800"/>
                    </a:lnTo>
                    <a:lnTo>
                      <a:pt x="2176" y="798"/>
                    </a:lnTo>
                    <a:lnTo>
                      <a:pt x="2170" y="794"/>
                    </a:lnTo>
                    <a:lnTo>
                      <a:pt x="2170" y="794"/>
                    </a:lnTo>
                    <a:lnTo>
                      <a:pt x="2166" y="790"/>
                    </a:lnTo>
                    <a:lnTo>
                      <a:pt x="2158" y="788"/>
                    </a:lnTo>
                    <a:lnTo>
                      <a:pt x="2148" y="786"/>
                    </a:lnTo>
                    <a:lnTo>
                      <a:pt x="2142" y="786"/>
                    </a:lnTo>
                    <a:lnTo>
                      <a:pt x="2142" y="786"/>
                    </a:lnTo>
                    <a:lnTo>
                      <a:pt x="2134" y="784"/>
                    </a:lnTo>
                    <a:lnTo>
                      <a:pt x="2124" y="780"/>
                    </a:lnTo>
                    <a:lnTo>
                      <a:pt x="2114" y="774"/>
                    </a:lnTo>
                    <a:lnTo>
                      <a:pt x="2104" y="772"/>
                    </a:lnTo>
                    <a:lnTo>
                      <a:pt x="2104" y="772"/>
                    </a:lnTo>
                    <a:lnTo>
                      <a:pt x="2094" y="774"/>
                    </a:lnTo>
                    <a:lnTo>
                      <a:pt x="2082" y="778"/>
                    </a:lnTo>
                    <a:lnTo>
                      <a:pt x="2064" y="784"/>
                    </a:lnTo>
                    <a:lnTo>
                      <a:pt x="2064" y="784"/>
                    </a:lnTo>
                    <a:lnTo>
                      <a:pt x="2062" y="782"/>
                    </a:lnTo>
                    <a:lnTo>
                      <a:pt x="2064" y="778"/>
                    </a:lnTo>
                    <a:lnTo>
                      <a:pt x="2068" y="770"/>
                    </a:lnTo>
                    <a:lnTo>
                      <a:pt x="2068" y="770"/>
                    </a:lnTo>
                    <a:lnTo>
                      <a:pt x="2068" y="764"/>
                    </a:lnTo>
                    <a:lnTo>
                      <a:pt x="2064" y="756"/>
                    </a:lnTo>
                    <a:lnTo>
                      <a:pt x="2060" y="746"/>
                    </a:lnTo>
                    <a:lnTo>
                      <a:pt x="2056" y="736"/>
                    </a:lnTo>
                    <a:lnTo>
                      <a:pt x="2056" y="736"/>
                    </a:lnTo>
                    <a:lnTo>
                      <a:pt x="2054" y="726"/>
                    </a:lnTo>
                    <a:lnTo>
                      <a:pt x="2050" y="718"/>
                    </a:lnTo>
                    <a:lnTo>
                      <a:pt x="2044" y="714"/>
                    </a:lnTo>
                    <a:lnTo>
                      <a:pt x="2040" y="712"/>
                    </a:lnTo>
                    <a:lnTo>
                      <a:pt x="2036" y="712"/>
                    </a:lnTo>
                    <a:lnTo>
                      <a:pt x="2036" y="712"/>
                    </a:lnTo>
                    <a:lnTo>
                      <a:pt x="2026" y="712"/>
                    </a:lnTo>
                    <a:lnTo>
                      <a:pt x="2018" y="710"/>
                    </a:lnTo>
                    <a:lnTo>
                      <a:pt x="2006" y="706"/>
                    </a:lnTo>
                    <a:lnTo>
                      <a:pt x="2006" y="706"/>
                    </a:lnTo>
                    <a:lnTo>
                      <a:pt x="2004" y="698"/>
                    </a:lnTo>
                    <a:lnTo>
                      <a:pt x="2002" y="684"/>
                    </a:lnTo>
                    <a:lnTo>
                      <a:pt x="2002" y="668"/>
                    </a:lnTo>
                    <a:lnTo>
                      <a:pt x="2004" y="654"/>
                    </a:lnTo>
                    <a:lnTo>
                      <a:pt x="2004" y="654"/>
                    </a:lnTo>
                    <a:lnTo>
                      <a:pt x="2008" y="642"/>
                    </a:lnTo>
                    <a:lnTo>
                      <a:pt x="2016" y="630"/>
                    </a:lnTo>
                    <a:lnTo>
                      <a:pt x="2020" y="618"/>
                    </a:lnTo>
                    <a:lnTo>
                      <a:pt x="2024" y="608"/>
                    </a:lnTo>
                    <a:lnTo>
                      <a:pt x="2024" y="608"/>
                    </a:lnTo>
                    <a:lnTo>
                      <a:pt x="2026" y="602"/>
                    </a:lnTo>
                    <a:lnTo>
                      <a:pt x="2030" y="598"/>
                    </a:lnTo>
                    <a:lnTo>
                      <a:pt x="2036" y="594"/>
                    </a:lnTo>
                    <a:lnTo>
                      <a:pt x="2042" y="592"/>
                    </a:lnTo>
                    <a:lnTo>
                      <a:pt x="2042" y="592"/>
                    </a:lnTo>
                    <a:lnTo>
                      <a:pt x="2046" y="592"/>
                    </a:lnTo>
                    <a:lnTo>
                      <a:pt x="2046" y="588"/>
                    </a:lnTo>
                    <a:lnTo>
                      <a:pt x="2048" y="582"/>
                    </a:lnTo>
                    <a:lnTo>
                      <a:pt x="2050" y="574"/>
                    </a:lnTo>
                    <a:lnTo>
                      <a:pt x="2050" y="572"/>
                    </a:lnTo>
                    <a:lnTo>
                      <a:pt x="2054" y="572"/>
                    </a:lnTo>
                    <a:lnTo>
                      <a:pt x="2054" y="572"/>
                    </a:lnTo>
                    <a:lnTo>
                      <a:pt x="2058" y="570"/>
                    </a:lnTo>
                    <a:lnTo>
                      <a:pt x="2062" y="568"/>
                    </a:lnTo>
                    <a:lnTo>
                      <a:pt x="2066" y="560"/>
                    </a:lnTo>
                    <a:lnTo>
                      <a:pt x="2066" y="560"/>
                    </a:lnTo>
                    <a:lnTo>
                      <a:pt x="2068" y="556"/>
                    </a:lnTo>
                    <a:lnTo>
                      <a:pt x="2072" y="554"/>
                    </a:lnTo>
                    <a:lnTo>
                      <a:pt x="2074" y="554"/>
                    </a:lnTo>
                    <a:lnTo>
                      <a:pt x="2072" y="550"/>
                    </a:lnTo>
                    <a:lnTo>
                      <a:pt x="2072" y="550"/>
                    </a:lnTo>
                    <a:lnTo>
                      <a:pt x="2070" y="548"/>
                    </a:lnTo>
                    <a:lnTo>
                      <a:pt x="2070" y="544"/>
                    </a:lnTo>
                    <a:lnTo>
                      <a:pt x="2076" y="544"/>
                    </a:lnTo>
                    <a:lnTo>
                      <a:pt x="2084" y="544"/>
                    </a:lnTo>
                    <a:lnTo>
                      <a:pt x="2084" y="544"/>
                    </a:lnTo>
                    <a:lnTo>
                      <a:pt x="2096" y="542"/>
                    </a:lnTo>
                    <a:lnTo>
                      <a:pt x="2106" y="538"/>
                    </a:lnTo>
                    <a:lnTo>
                      <a:pt x="2110" y="536"/>
                    </a:lnTo>
                    <a:lnTo>
                      <a:pt x="2114" y="534"/>
                    </a:lnTo>
                    <a:lnTo>
                      <a:pt x="2116" y="530"/>
                    </a:lnTo>
                    <a:lnTo>
                      <a:pt x="2116" y="524"/>
                    </a:lnTo>
                    <a:lnTo>
                      <a:pt x="2116" y="524"/>
                    </a:lnTo>
                    <a:lnTo>
                      <a:pt x="2114" y="520"/>
                    </a:lnTo>
                    <a:lnTo>
                      <a:pt x="2108" y="518"/>
                    </a:lnTo>
                    <a:lnTo>
                      <a:pt x="2096" y="516"/>
                    </a:lnTo>
                    <a:lnTo>
                      <a:pt x="2082" y="514"/>
                    </a:lnTo>
                    <a:lnTo>
                      <a:pt x="2078" y="512"/>
                    </a:lnTo>
                    <a:lnTo>
                      <a:pt x="2076" y="510"/>
                    </a:lnTo>
                    <a:lnTo>
                      <a:pt x="2076" y="510"/>
                    </a:lnTo>
                    <a:lnTo>
                      <a:pt x="2074" y="506"/>
                    </a:lnTo>
                    <a:lnTo>
                      <a:pt x="2070" y="502"/>
                    </a:lnTo>
                    <a:lnTo>
                      <a:pt x="2054" y="498"/>
                    </a:lnTo>
                    <a:lnTo>
                      <a:pt x="2040" y="494"/>
                    </a:lnTo>
                    <a:lnTo>
                      <a:pt x="2034" y="492"/>
                    </a:lnTo>
                    <a:lnTo>
                      <a:pt x="2034" y="490"/>
                    </a:lnTo>
                    <a:lnTo>
                      <a:pt x="2034" y="490"/>
                    </a:lnTo>
                    <a:lnTo>
                      <a:pt x="2036" y="488"/>
                    </a:lnTo>
                    <a:lnTo>
                      <a:pt x="2042" y="488"/>
                    </a:lnTo>
                    <a:lnTo>
                      <a:pt x="2060" y="492"/>
                    </a:lnTo>
                    <a:lnTo>
                      <a:pt x="2080" y="496"/>
                    </a:lnTo>
                    <a:lnTo>
                      <a:pt x="2096" y="502"/>
                    </a:lnTo>
                    <a:lnTo>
                      <a:pt x="2096" y="502"/>
                    </a:lnTo>
                    <a:lnTo>
                      <a:pt x="2112" y="506"/>
                    </a:lnTo>
                    <a:lnTo>
                      <a:pt x="2128" y="506"/>
                    </a:lnTo>
                    <a:lnTo>
                      <a:pt x="2128" y="506"/>
                    </a:lnTo>
                    <a:lnTo>
                      <a:pt x="2132" y="506"/>
                    </a:lnTo>
                    <a:lnTo>
                      <a:pt x="2134" y="504"/>
                    </a:lnTo>
                    <a:lnTo>
                      <a:pt x="2136" y="496"/>
                    </a:lnTo>
                    <a:lnTo>
                      <a:pt x="2134" y="490"/>
                    </a:lnTo>
                    <a:lnTo>
                      <a:pt x="2134" y="482"/>
                    </a:lnTo>
                    <a:lnTo>
                      <a:pt x="2134" y="482"/>
                    </a:lnTo>
                    <a:lnTo>
                      <a:pt x="2136" y="482"/>
                    </a:lnTo>
                    <a:lnTo>
                      <a:pt x="2140" y="482"/>
                    </a:lnTo>
                    <a:lnTo>
                      <a:pt x="2150" y="484"/>
                    </a:lnTo>
                    <a:lnTo>
                      <a:pt x="2164" y="488"/>
                    </a:lnTo>
                    <a:lnTo>
                      <a:pt x="2170" y="490"/>
                    </a:lnTo>
                    <a:lnTo>
                      <a:pt x="2176" y="490"/>
                    </a:lnTo>
                    <a:lnTo>
                      <a:pt x="2176" y="490"/>
                    </a:lnTo>
                    <a:lnTo>
                      <a:pt x="2180" y="486"/>
                    </a:lnTo>
                    <a:lnTo>
                      <a:pt x="2186" y="482"/>
                    </a:lnTo>
                    <a:lnTo>
                      <a:pt x="2196" y="470"/>
                    </a:lnTo>
                    <a:lnTo>
                      <a:pt x="2204" y="458"/>
                    </a:lnTo>
                    <a:lnTo>
                      <a:pt x="2214" y="450"/>
                    </a:lnTo>
                    <a:lnTo>
                      <a:pt x="2214" y="450"/>
                    </a:lnTo>
                    <a:lnTo>
                      <a:pt x="2218" y="446"/>
                    </a:lnTo>
                    <a:lnTo>
                      <a:pt x="2218" y="444"/>
                    </a:lnTo>
                    <a:lnTo>
                      <a:pt x="2218" y="442"/>
                    </a:lnTo>
                    <a:lnTo>
                      <a:pt x="2216" y="440"/>
                    </a:lnTo>
                    <a:lnTo>
                      <a:pt x="2206" y="436"/>
                    </a:lnTo>
                    <a:lnTo>
                      <a:pt x="2192" y="436"/>
                    </a:lnTo>
                    <a:lnTo>
                      <a:pt x="2192" y="436"/>
                    </a:lnTo>
                    <a:lnTo>
                      <a:pt x="2178" y="436"/>
                    </a:lnTo>
                    <a:lnTo>
                      <a:pt x="2166" y="432"/>
                    </a:lnTo>
                    <a:lnTo>
                      <a:pt x="2154" y="426"/>
                    </a:lnTo>
                    <a:lnTo>
                      <a:pt x="2146" y="420"/>
                    </a:lnTo>
                    <a:lnTo>
                      <a:pt x="2146" y="420"/>
                    </a:lnTo>
                    <a:lnTo>
                      <a:pt x="2138" y="414"/>
                    </a:lnTo>
                    <a:lnTo>
                      <a:pt x="2138" y="410"/>
                    </a:lnTo>
                    <a:lnTo>
                      <a:pt x="2138" y="408"/>
                    </a:lnTo>
                    <a:lnTo>
                      <a:pt x="2140" y="406"/>
                    </a:lnTo>
                    <a:lnTo>
                      <a:pt x="2148" y="406"/>
                    </a:lnTo>
                    <a:lnTo>
                      <a:pt x="2148" y="406"/>
                    </a:lnTo>
                    <a:lnTo>
                      <a:pt x="2152" y="406"/>
                    </a:lnTo>
                    <a:lnTo>
                      <a:pt x="2160" y="410"/>
                    </a:lnTo>
                    <a:lnTo>
                      <a:pt x="2174" y="418"/>
                    </a:lnTo>
                    <a:lnTo>
                      <a:pt x="2190" y="428"/>
                    </a:lnTo>
                    <a:lnTo>
                      <a:pt x="2196" y="430"/>
                    </a:lnTo>
                    <a:lnTo>
                      <a:pt x="2202" y="432"/>
                    </a:lnTo>
                    <a:lnTo>
                      <a:pt x="2202" y="432"/>
                    </a:lnTo>
                    <a:lnTo>
                      <a:pt x="2206" y="432"/>
                    </a:lnTo>
                    <a:lnTo>
                      <a:pt x="2212" y="428"/>
                    </a:lnTo>
                    <a:lnTo>
                      <a:pt x="2222" y="420"/>
                    </a:lnTo>
                    <a:lnTo>
                      <a:pt x="2242" y="402"/>
                    </a:lnTo>
                    <a:lnTo>
                      <a:pt x="2242" y="402"/>
                    </a:lnTo>
                    <a:lnTo>
                      <a:pt x="2246" y="400"/>
                    </a:lnTo>
                    <a:lnTo>
                      <a:pt x="2246" y="398"/>
                    </a:lnTo>
                    <a:lnTo>
                      <a:pt x="2240" y="394"/>
                    </a:lnTo>
                    <a:lnTo>
                      <a:pt x="2234" y="390"/>
                    </a:lnTo>
                    <a:lnTo>
                      <a:pt x="2228" y="386"/>
                    </a:lnTo>
                    <a:lnTo>
                      <a:pt x="2228" y="386"/>
                    </a:lnTo>
                    <a:lnTo>
                      <a:pt x="2226" y="384"/>
                    </a:lnTo>
                    <a:lnTo>
                      <a:pt x="2226" y="382"/>
                    </a:lnTo>
                    <a:lnTo>
                      <a:pt x="2232" y="380"/>
                    </a:lnTo>
                    <a:lnTo>
                      <a:pt x="2240" y="378"/>
                    </a:lnTo>
                    <a:lnTo>
                      <a:pt x="2248" y="378"/>
                    </a:lnTo>
                    <a:lnTo>
                      <a:pt x="2248" y="378"/>
                    </a:lnTo>
                    <a:lnTo>
                      <a:pt x="2254" y="378"/>
                    </a:lnTo>
                    <a:lnTo>
                      <a:pt x="2260" y="382"/>
                    </a:lnTo>
                    <a:lnTo>
                      <a:pt x="2266" y="390"/>
                    </a:lnTo>
                    <a:lnTo>
                      <a:pt x="2266" y="390"/>
                    </a:lnTo>
                    <a:lnTo>
                      <a:pt x="2270" y="392"/>
                    </a:lnTo>
                    <a:lnTo>
                      <a:pt x="2278" y="390"/>
                    </a:lnTo>
                    <a:lnTo>
                      <a:pt x="2294" y="388"/>
                    </a:lnTo>
                    <a:lnTo>
                      <a:pt x="2294" y="388"/>
                    </a:lnTo>
                    <a:lnTo>
                      <a:pt x="2298" y="386"/>
                    </a:lnTo>
                    <a:lnTo>
                      <a:pt x="2298" y="384"/>
                    </a:lnTo>
                    <a:lnTo>
                      <a:pt x="2296" y="380"/>
                    </a:lnTo>
                    <a:lnTo>
                      <a:pt x="2290" y="374"/>
                    </a:lnTo>
                    <a:lnTo>
                      <a:pt x="2280" y="368"/>
                    </a:lnTo>
                    <a:lnTo>
                      <a:pt x="2280" y="368"/>
                    </a:lnTo>
                    <a:lnTo>
                      <a:pt x="2276" y="366"/>
                    </a:lnTo>
                    <a:lnTo>
                      <a:pt x="2274" y="364"/>
                    </a:lnTo>
                    <a:lnTo>
                      <a:pt x="2274" y="360"/>
                    </a:lnTo>
                    <a:lnTo>
                      <a:pt x="2276" y="358"/>
                    </a:lnTo>
                    <a:lnTo>
                      <a:pt x="2280" y="358"/>
                    </a:lnTo>
                    <a:lnTo>
                      <a:pt x="2282" y="358"/>
                    </a:lnTo>
                    <a:lnTo>
                      <a:pt x="2284" y="360"/>
                    </a:lnTo>
                    <a:lnTo>
                      <a:pt x="2284" y="360"/>
                    </a:lnTo>
                    <a:lnTo>
                      <a:pt x="2288" y="366"/>
                    </a:lnTo>
                    <a:lnTo>
                      <a:pt x="2294" y="368"/>
                    </a:lnTo>
                    <a:lnTo>
                      <a:pt x="2298" y="372"/>
                    </a:lnTo>
                    <a:lnTo>
                      <a:pt x="2304" y="376"/>
                    </a:lnTo>
                    <a:lnTo>
                      <a:pt x="2304" y="376"/>
                    </a:lnTo>
                    <a:lnTo>
                      <a:pt x="2308" y="384"/>
                    </a:lnTo>
                    <a:lnTo>
                      <a:pt x="2310" y="384"/>
                    </a:lnTo>
                    <a:lnTo>
                      <a:pt x="2314" y="384"/>
                    </a:lnTo>
                    <a:lnTo>
                      <a:pt x="2326" y="378"/>
                    </a:lnTo>
                    <a:lnTo>
                      <a:pt x="2326" y="378"/>
                    </a:lnTo>
                    <a:lnTo>
                      <a:pt x="2334" y="374"/>
                    </a:lnTo>
                    <a:lnTo>
                      <a:pt x="2342" y="370"/>
                    </a:lnTo>
                    <a:lnTo>
                      <a:pt x="2352" y="358"/>
                    </a:lnTo>
                    <a:lnTo>
                      <a:pt x="2352" y="358"/>
                    </a:lnTo>
                    <a:lnTo>
                      <a:pt x="2356" y="356"/>
                    </a:lnTo>
                    <a:lnTo>
                      <a:pt x="2358" y="356"/>
                    </a:lnTo>
                    <a:lnTo>
                      <a:pt x="2362" y="354"/>
                    </a:lnTo>
                    <a:lnTo>
                      <a:pt x="2368" y="348"/>
                    </a:lnTo>
                    <a:lnTo>
                      <a:pt x="2368" y="348"/>
                    </a:lnTo>
                    <a:lnTo>
                      <a:pt x="2370" y="344"/>
                    </a:lnTo>
                    <a:lnTo>
                      <a:pt x="2370" y="340"/>
                    </a:lnTo>
                    <a:lnTo>
                      <a:pt x="2368" y="332"/>
                    </a:lnTo>
                    <a:lnTo>
                      <a:pt x="2362" y="324"/>
                    </a:lnTo>
                    <a:lnTo>
                      <a:pt x="2354" y="318"/>
                    </a:lnTo>
                    <a:lnTo>
                      <a:pt x="2354" y="318"/>
                    </a:lnTo>
                    <a:lnTo>
                      <a:pt x="2352" y="316"/>
                    </a:lnTo>
                    <a:lnTo>
                      <a:pt x="2350" y="314"/>
                    </a:lnTo>
                    <a:lnTo>
                      <a:pt x="2350" y="308"/>
                    </a:lnTo>
                    <a:lnTo>
                      <a:pt x="2350" y="304"/>
                    </a:lnTo>
                    <a:lnTo>
                      <a:pt x="2348" y="302"/>
                    </a:lnTo>
                    <a:lnTo>
                      <a:pt x="2344" y="300"/>
                    </a:lnTo>
                    <a:lnTo>
                      <a:pt x="2344" y="300"/>
                    </a:lnTo>
                    <a:lnTo>
                      <a:pt x="2340" y="296"/>
                    </a:lnTo>
                    <a:lnTo>
                      <a:pt x="2338" y="292"/>
                    </a:lnTo>
                    <a:lnTo>
                      <a:pt x="2338" y="290"/>
                    </a:lnTo>
                    <a:lnTo>
                      <a:pt x="2338" y="288"/>
                    </a:lnTo>
                    <a:lnTo>
                      <a:pt x="2346" y="288"/>
                    </a:lnTo>
                    <a:lnTo>
                      <a:pt x="2346" y="288"/>
                    </a:lnTo>
                    <a:lnTo>
                      <a:pt x="2354" y="288"/>
                    </a:lnTo>
                    <a:lnTo>
                      <a:pt x="2362" y="288"/>
                    </a:lnTo>
                    <a:lnTo>
                      <a:pt x="2368" y="284"/>
                    </a:lnTo>
                    <a:lnTo>
                      <a:pt x="2372" y="278"/>
                    </a:lnTo>
                    <a:lnTo>
                      <a:pt x="2372" y="278"/>
                    </a:lnTo>
                    <a:lnTo>
                      <a:pt x="2374" y="276"/>
                    </a:lnTo>
                    <a:lnTo>
                      <a:pt x="2372" y="274"/>
                    </a:lnTo>
                    <a:lnTo>
                      <a:pt x="2368" y="270"/>
                    </a:lnTo>
                    <a:lnTo>
                      <a:pt x="2362" y="266"/>
                    </a:lnTo>
                    <a:lnTo>
                      <a:pt x="2362" y="264"/>
                    </a:lnTo>
                    <a:lnTo>
                      <a:pt x="2366" y="262"/>
                    </a:lnTo>
                    <a:lnTo>
                      <a:pt x="2366" y="262"/>
                    </a:lnTo>
                    <a:lnTo>
                      <a:pt x="2370" y="258"/>
                    </a:lnTo>
                    <a:lnTo>
                      <a:pt x="2370" y="256"/>
                    </a:lnTo>
                    <a:lnTo>
                      <a:pt x="2370" y="254"/>
                    </a:lnTo>
                    <a:lnTo>
                      <a:pt x="2364" y="252"/>
                    </a:lnTo>
                    <a:lnTo>
                      <a:pt x="2356" y="250"/>
                    </a:lnTo>
                    <a:lnTo>
                      <a:pt x="2356" y="250"/>
                    </a:lnTo>
                    <a:lnTo>
                      <a:pt x="2348" y="248"/>
                    </a:lnTo>
                    <a:lnTo>
                      <a:pt x="2342" y="246"/>
                    </a:lnTo>
                    <a:lnTo>
                      <a:pt x="2338" y="242"/>
                    </a:lnTo>
                    <a:lnTo>
                      <a:pt x="2336" y="236"/>
                    </a:lnTo>
                    <a:lnTo>
                      <a:pt x="2336" y="236"/>
                    </a:lnTo>
                    <a:lnTo>
                      <a:pt x="2334" y="232"/>
                    </a:lnTo>
                    <a:lnTo>
                      <a:pt x="2332" y="232"/>
                    </a:lnTo>
                    <a:lnTo>
                      <a:pt x="2324" y="230"/>
                    </a:lnTo>
                    <a:lnTo>
                      <a:pt x="2314" y="230"/>
                    </a:lnTo>
                    <a:lnTo>
                      <a:pt x="2304" y="228"/>
                    </a:lnTo>
                    <a:lnTo>
                      <a:pt x="2304" y="228"/>
                    </a:lnTo>
                    <a:lnTo>
                      <a:pt x="2294" y="224"/>
                    </a:lnTo>
                    <a:lnTo>
                      <a:pt x="2282" y="222"/>
                    </a:lnTo>
                    <a:lnTo>
                      <a:pt x="2262" y="224"/>
                    </a:lnTo>
                    <a:lnTo>
                      <a:pt x="2262" y="224"/>
                    </a:lnTo>
                    <a:lnTo>
                      <a:pt x="2260" y="224"/>
                    </a:lnTo>
                    <a:lnTo>
                      <a:pt x="2258" y="228"/>
                    </a:lnTo>
                    <a:lnTo>
                      <a:pt x="2258" y="236"/>
                    </a:lnTo>
                    <a:lnTo>
                      <a:pt x="2260" y="246"/>
                    </a:lnTo>
                    <a:lnTo>
                      <a:pt x="2262" y="248"/>
                    </a:lnTo>
                    <a:lnTo>
                      <a:pt x="2264" y="250"/>
                    </a:lnTo>
                    <a:lnTo>
                      <a:pt x="2264" y="250"/>
                    </a:lnTo>
                    <a:lnTo>
                      <a:pt x="2270" y="252"/>
                    </a:lnTo>
                    <a:lnTo>
                      <a:pt x="2276" y="256"/>
                    </a:lnTo>
                    <a:lnTo>
                      <a:pt x="2276" y="260"/>
                    </a:lnTo>
                    <a:lnTo>
                      <a:pt x="2276" y="262"/>
                    </a:lnTo>
                    <a:lnTo>
                      <a:pt x="2272" y="262"/>
                    </a:lnTo>
                    <a:lnTo>
                      <a:pt x="2272" y="262"/>
                    </a:lnTo>
                    <a:lnTo>
                      <a:pt x="2270" y="264"/>
                    </a:lnTo>
                    <a:lnTo>
                      <a:pt x="2270" y="266"/>
                    </a:lnTo>
                    <a:lnTo>
                      <a:pt x="2270" y="270"/>
                    </a:lnTo>
                    <a:lnTo>
                      <a:pt x="2270" y="274"/>
                    </a:lnTo>
                    <a:lnTo>
                      <a:pt x="2270" y="274"/>
                    </a:lnTo>
                    <a:lnTo>
                      <a:pt x="2268" y="274"/>
                    </a:lnTo>
                    <a:lnTo>
                      <a:pt x="2268" y="274"/>
                    </a:lnTo>
                    <a:lnTo>
                      <a:pt x="2264" y="274"/>
                    </a:lnTo>
                    <a:lnTo>
                      <a:pt x="2258" y="274"/>
                    </a:lnTo>
                    <a:lnTo>
                      <a:pt x="2254" y="278"/>
                    </a:lnTo>
                    <a:lnTo>
                      <a:pt x="2250" y="286"/>
                    </a:lnTo>
                    <a:lnTo>
                      <a:pt x="2250" y="286"/>
                    </a:lnTo>
                    <a:lnTo>
                      <a:pt x="2250" y="296"/>
                    </a:lnTo>
                    <a:lnTo>
                      <a:pt x="2248" y="304"/>
                    </a:lnTo>
                    <a:lnTo>
                      <a:pt x="2244" y="310"/>
                    </a:lnTo>
                    <a:lnTo>
                      <a:pt x="2238" y="314"/>
                    </a:lnTo>
                    <a:lnTo>
                      <a:pt x="2238" y="314"/>
                    </a:lnTo>
                    <a:lnTo>
                      <a:pt x="2234" y="314"/>
                    </a:lnTo>
                    <a:lnTo>
                      <a:pt x="2232" y="314"/>
                    </a:lnTo>
                    <a:lnTo>
                      <a:pt x="2232" y="308"/>
                    </a:lnTo>
                    <a:lnTo>
                      <a:pt x="2230" y="300"/>
                    </a:lnTo>
                    <a:lnTo>
                      <a:pt x="2228" y="298"/>
                    </a:lnTo>
                    <a:lnTo>
                      <a:pt x="2226" y="298"/>
                    </a:lnTo>
                    <a:lnTo>
                      <a:pt x="2226" y="298"/>
                    </a:lnTo>
                    <a:lnTo>
                      <a:pt x="2222" y="298"/>
                    </a:lnTo>
                    <a:lnTo>
                      <a:pt x="2220" y="300"/>
                    </a:lnTo>
                    <a:lnTo>
                      <a:pt x="2218" y="308"/>
                    </a:lnTo>
                    <a:lnTo>
                      <a:pt x="2218" y="314"/>
                    </a:lnTo>
                    <a:lnTo>
                      <a:pt x="2220" y="316"/>
                    </a:lnTo>
                    <a:lnTo>
                      <a:pt x="2222" y="318"/>
                    </a:lnTo>
                    <a:lnTo>
                      <a:pt x="2222" y="318"/>
                    </a:lnTo>
                    <a:lnTo>
                      <a:pt x="2226" y="320"/>
                    </a:lnTo>
                    <a:lnTo>
                      <a:pt x="2228" y="324"/>
                    </a:lnTo>
                    <a:lnTo>
                      <a:pt x="2232" y="336"/>
                    </a:lnTo>
                    <a:lnTo>
                      <a:pt x="2232" y="336"/>
                    </a:lnTo>
                    <a:lnTo>
                      <a:pt x="2232" y="338"/>
                    </a:lnTo>
                    <a:lnTo>
                      <a:pt x="2230" y="340"/>
                    </a:lnTo>
                    <a:lnTo>
                      <a:pt x="2226" y="342"/>
                    </a:lnTo>
                    <a:lnTo>
                      <a:pt x="2218" y="344"/>
                    </a:lnTo>
                    <a:lnTo>
                      <a:pt x="2216" y="346"/>
                    </a:lnTo>
                    <a:lnTo>
                      <a:pt x="2212" y="348"/>
                    </a:lnTo>
                    <a:lnTo>
                      <a:pt x="2212" y="348"/>
                    </a:lnTo>
                    <a:lnTo>
                      <a:pt x="2210" y="352"/>
                    </a:lnTo>
                    <a:lnTo>
                      <a:pt x="2208" y="352"/>
                    </a:lnTo>
                    <a:lnTo>
                      <a:pt x="2206" y="350"/>
                    </a:lnTo>
                    <a:lnTo>
                      <a:pt x="2202" y="342"/>
                    </a:lnTo>
                    <a:lnTo>
                      <a:pt x="2198" y="336"/>
                    </a:lnTo>
                    <a:lnTo>
                      <a:pt x="2198" y="336"/>
                    </a:lnTo>
                    <a:lnTo>
                      <a:pt x="2190" y="330"/>
                    </a:lnTo>
                    <a:lnTo>
                      <a:pt x="2184" y="322"/>
                    </a:lnTo>
                    <a:lnTo>
                      <a:pt x="2180" y="316"/>
                    </a:lnTo>
                    <a:lnTo>
                      <a:pt x="2180" y="308"/>
                    </a:lnTo>
                    <a:lnTo>
                      <a:pt x="2180" y="308"/>
                    </a:lnTo>
                    <a:lnTo>
                      <a:pt x="2180" y="302"/>
                    </a:lnTo>
                    <a:lnTo>
                      <a:pt x="2182" y="300"/>
                    </a:lnTo>
                    <a:lnTo>
                      <a:pt x="2186" y="298"/>
                    </a:lnTo>
                    <a:lnTo>
                      <a:pt x="2190" y="296"/>
                    </a:lnTo>
                    <a:lnTo>
                      <a:pt x="2190" y="296"/>
                    </a:lnTo>
                    <a:lnTo>
                      <a:pt x="2194" y="294"/>
                    </a:lnTo>
                    <a:lnTo>
                      <a:pt x="2194" y="290"/>
                    </a:lnTo>
                    <a:lnTo>
                      <a:pt x="2192" y="286"/>
                    </a:lnTo>
                    <a:lnTo>
                      <a:pt x="2190" y="278"/>
                    </a:lnTo>
                    <a:lnTo>
                      <a:pt x="2190" y="278"/>
                    </a:lnTo>
                    <a:lnTo>
                      <a:pt x="2188" y="272"/>
                    </a:lnTo>
                    <a:lnTo>
                      <a:pt x="2184" y="268"/>
                    </a:lnTo>
                    <a:lnTo>
                      <a:pt x="2178" y="266"/>
                    </a:lnTo>
                    <a:lnTo>
                      <a:pt x="2172" y="260"/>
                    </a:lnTo>
                    <a:lnTo>
                      <a:pt x="2172" y="260"/>
                    </a:lnTo>
                    <a:lnTo>
                      <a:pt x="2164" y="252"/>
                    </a:lnTo>
                    <a:lnTo>
                      <a:pt x="2158" y="250"/>
                    </a:lnTo>
                    <a:lnTo>
                      <a:pt x="2152" y="250"/>
                    </a:lnTo>
                    <a:lnTo>
                      <a:pt x="2146" y="252"/>
                    </a:lnTo>
                    <a:lnTo>
                      <a:pt x="2146" y="252"/>
                    </a:lnTo>
                    <a:lnTo>
                      <a:pt x="2144" y="258"/>
                    </a:lnTo>
                    <a:lnTo>
                      <a:pt x="2142" y="264"/>
                    </a:lnTo>
                    <a:lnTo>
                      <a:pt x="2140" y="268"/>
                    </a:lnTo>
                    <a:lnTo>
                      <a:pt x="2136" y="272"/>
                    </a:lnTo>
                    <a:lnTo>
                      <a:pt x="2136" y="272"/>
                    </a:lnTo>
                    <a:lnTo>
                      <a:pt x="2134" y="274"/>
                    </a:lnTo>
                    <a:lnTo>
                      <a:pt x="2132" y="278"/>
                    </a:lnTo>
                    <a:lnTo>
                      <a:pt x="2130" y="284"/>
                    </a:lnTo>
                    <a:lnTo>
                      <a:pt x="2128" y="290"/>
                    </a:lnTo>
                    <a:lnTo>
                      <a:pt x="2126" y="292"/>
                    </a:lnTo>
                    <a:lnTo>
                      <a:pt x="2124" y="294"/>
                    </a:lnTo>
                    <a:lnTo>
                      <a:pt x="2124" y="294"/>
                    </a:lnTo>
                    <a:lnTo>
                      <a:pt x="2122" y="294"/>
                    </a:lnTo>
                    <a:lnTo>
                      <a:pt x="2120" y="290"/>
                    </a:lnTo>
                    <a:lnTo>
                      <a:pt x="2120" y="280"/>
                    </a:lnTo>
                    <a:lnTo>
                      <a:pt x="2118" y="268"/>
                    </a:lnTo>
                    <a:lnTo>
                      <a:pt x="2118" y="264"/>
                    </a:lnTo>
                    <a:lnTo>
                      <a:pt x="2116" y="262"/>
                    </a:lnTo>
                    <a:lnTo>
                      <a:pt x="2116" y="262"/>
                    </a:lnTo>
                    <a:lnTo>
                      <a:pt x="2112" y="258"/>
                    </a:lnTo>
                    <a:lnTo>
                      <a:pt x="2112" y="256"/>
                    </a:lnTo>
                    <a:lnTo>
                      <a:pt x="2114" y="252"/>
                    </a:lnTo>
                    <a:lnTo>
                      <a:pt x="2118" y="250"/>
                    </a:lnTo>
                    <a:lnTo>
                      <a:pt x="2118" y="250"/>
                    </a:lnTo>
                    <a:lnTo>
                      <a:pt x="2124" y="248"/>
                    </a:lnTo>
                    <a:lnTo>
                      <a:pt x="2128" y="244"/>
                    </a:lnTo>
                    <a:lnTo>
                      <a:pt x="2130" y="240"/>
                    </a:lnTo>
                    <a:lnTo>
                      <a:pt x="2126" y="240"/>
                    </a:lnTo>
                    <a:lnTo>
                      <a:pt x="2126" y="240"/>
                    </a:lnTo>
                    <a:lnTo>
                      <a:pt x="2118" y="238"/>
                    </a:lnTo>
                    <a:lnTo>
                      <a:pt x="2110" y="234"/>
                    </a:lnTo>
                    <a:lnTo>
                      <a:pt x="2098" y="228"/>
                    </a:lnTo>
                    <a:lnTo>
                      <a:pt x="2098" y="228"/>
                    </a:lnTo>
                    <a:lnTo>
                      <a:pt x="2094" y="228"/>
                    </a:lnTo>
                    <a:lnTo>
                      <a:pt x="2088" y="232"/>
                    </a:lnTo>
                    <a:lnTo>
                      <a:pt x="2082" y="234"/>
                    </a:lnTo>
                    <a:lnTo>
                      <a:pt x="2080" y="234"/>
                    </a:lnTo>
                    <a:lnTo>
                      <a:pt x="2078" y="234"/>
                    </a:lnTo>
                    <a:lnTo>
                      <a:pt x="2078" y="234"/>
                    </a:lnTo>
                    <a:lnTo>
                      <a:pt x="2076" y="228"/>
                    </a:lnTo>
                    <a:lnTo>
                      <a:pt x="2076" y="222"/>
                    </a:lnTo>
                    <a:lnTo>
                      <a:pt x="2078" y="210"/>
                    </a:lnTo>
                    <a:lnTo>
                      <a:pt x="2078" y="210"/>
                    </a:lnTo>
                    <a:lnTo>
                      <a:pt x="2080" y="208"/>
                    </a:lnTo>
                    <a:lnTo>
                      <a:pt x="2080" y="208"/>
                    </a:lnTo>
                    <a:lnTo>
                      <a:pt x="2084" y="208"/>
                    </a:lnTo>
                    <a:lnTo>
                      <a:pt x="2090" y="208"/>
                    </a:lnTo>
                    <a:lnTo>
                      <a:pt x="2092" y="208"/>
                    </a:lnTo>
                    <a:lnTo>
                      <a:pt x="2094" y="204"/>
                    </a:lnTo>
                    <a:lnTo>
                      <a:pt x="2094" y="204"/>
                    </a:lnTo>
                    <a:lnTo>
                      <a:pt x="2096" y="202"/>
                    </a:lnTo>
                    <a:lnTo>
                      <a:pt x="2094" y="200"/>
                    </a:lnTo>
                    <a:lnTo>
                      <a:pt x="2088" y="196"/>
                    </a:lnTo>
                    <a:lnTo>
                      <a:pt x="2082" y="192"/>
                    </a:lnTo>
                    <a:lnTo>
                      <a:pt x="2078" y="190"/>
                    </a:lnTo>
                    <a:lnTo>
                      <a:pt x="2078" y="188"/>
                    </a:lnTo>
                    <a:lnTo>
                      <a:pt x="2078" y="188"/>
                    </a:lnTo>
                    <a:lnTo>
                      <a:pt x="2076" y="184"/>
                    </a:lnTo>
                    <a:lnTo>
                      <a:pt x="2074" y="182"/>
                    </a:lnTo>
                    <a:lnTo>
                      <a:pt x="2068" y="178"/>
                    </a:lnTo>
                    <a:lnTo>
                      <a:pt x="2054" y="172"/>
                    </a:lnTo>
                    <a:lnTo>
                      <a:pt x="2054" y="172"/>
                    </a:lnTo>
                    <a:lnTo>
                      <a:pt x="2052" y="170"/>
                    </a:lnTo>
                    <a:lnTo>
                      <a:pt x="2052" y="168"/>
                    </a:lnTo>
                    <a:lnTo>
                      <a:pt x="2054" y="162"/>
                    </a:lnTo>
                    <a:lnTo>
                      <a:pt x="2054" y="154"/>
                    </a:lnTo>
                    <a:lnTo>
                      <a:pt x="2054" y="148"/>
                    </a:lnTo>
                    <a:lnTo>
                      <a:pt x="2054" y="148"/>
                    </a:lnTo>
                    <a:lnTo>
                      <a:pt x="2050" y="142"/>
                    </a:lnTo>
                    <a:lnTo>
                      <a:pt x="2040" y="134"/>
                    </a:lnTo>
                    <a:lnTo>
                      <a:pt x="2028" y="126"/>
                    </a:lnTo>
                    <a:lnTo>
                      <a:pt x="2024" y="124"/>
                    </a:lnTo>
                    <a:lnTo>
                      <a:pt x="2020" y="124"/>
                    </a:lnTo>
                    <a:lnTo>
                      <a:pt x="2020" y="124"/>
                    </a:lnTo>
                    <a:lnTo>
                      <a:pt x="2016" y="124"/>
                    </a:lnTo>
                    <a:lnTo>
                      <a:pt x="2014" y="124"/>
                    </a:lnTo>
                    <a:lnTo>
                      <a:pt x="2010" y="118"/>
                    </a:lnTo>
                    <a:lnTo>
                      <a:pt x="2010" y="114"/>
                    </a:lnTo>
                    <a:lnTo>
                      <a:pt x="2012" y="112"/>
                    </a:lnTo>
                    <a:lnTo>
                      <a:pt x="2014" y="112"/>
                    </a:lnTo>
                    <a:lnTo>
                      <a:pt x="2014" y="112"/>
                    </a:lnTo>
                    <a:lnTo>
                      <a:pt x="2018" y="112"/>
                    </a:lnTo>
                    <a:lnTo>
                      <a:pt x="2022" y="110"/>
                    </a:lnTo>
                    <a:lnTo>
                      <a:pt x="2032" y="98"/>
                    </a:lnTo>
                    <a:lnTo>
                      <a:pt x="2032" y="98"/>
                    </a:lnTo>
                    <a:lnTo>
                      <a:pt x="2040" y="90"/>
                    </a:lnTo>
                    <a:lnTo>
                      <a:pt x="2042" y="86"/>
                    </a:lnTo>
                    <a:lnTo>
                      <a:pt x="2042" y="82"/>
                    </a:lnTo>
                    <a:lnTo>
                      <a:pt x="2038" y="80"/>
                    </a:lnTo>
                    <a:lnTo>
                      <a:pt x="2038" y="80"/>
                    </a:lnTo>
                    <a:lnTo>
                      <a:pt x="2032" y="78"/>
                    </a:lnTo>
                    <a:lnTo>
                      <a:pt x="2030" y="74"/>
                    </a:lnTo>
                    <a:lnTo>
                      <a:pt x="2032" y="72"/>
                    </a:lnTo>
                    <a:lnTo>
                      <a:pt x="2040" y="72"/>
                    </a:lnTo>
                    <a:lnTo>
                      <a:pt x="2040" y="72"/>
                    </a:lnTo>
                    <a:lnTo>
                      <a:pt x="2050" y="72"/>
                    </a:lnTo>
                    <a:lnTo>
                      <a:pt x="2062" y="76"/>
                    </a:lnTo>
                    <a:lnTo>
                      <a:pt x="2074" y="76"/>
                    </a:lnTo>
                    <a:lnTo>
                      <a:pt x="2078" y="76"/>
                    </a:lnTo>
                    <a:lnTo>
                      <a:pt x="2082" y="74"/>
                    </a:lnTo>
                    <a:lnTo>
                      <a:pt x="2082" y="74"/>
                    </a:lnTo>
                    <a:lnTo>
                      <a:pt x="2090" y="66"/>
                    </a:lnTo>
                    <a:lnTo>
                      <a:pt x="2100" y="50"/>
                    </a:lnTo>
                    <a:lnTo>
                      <a:pt x="2120" y="20"/>
                    </a:lnTo>
                    <a:lnTo>
                      <a:pt x="2120" y="20"/>
                    </a:lnTo>
                    <a:lnTo>
                      <a:pt x="2122" y="16"/>
                    </a:lnTo>
                    <a:lnTo>
                      <a:pt x="2124" y="14"/>
                    </a:lnTo>
                    <a:lnTo>
                      <a:pt x="2122" y="12"/>
                    </a:lnTo>
                    <a:lnTo>
                      <a:pt x="2118" y="10"/>
                    </a:lnTo>
                    <a:lnTo>
                      <a:pt x="2108" y="8"/>
                    </a:lnTo>
                    <a:lnTo>
                      <a:pt x="2092" y="8"/>
                    </a:lnTo>
                    <a:lnTo>
                      <a:pt x="2092" y="8"/>
                    </a:lnTo>
                    <a:lnTo>
                      <a:pt x="2078" y="8"/>
                    </a:lnTo>
                    <a:lnTo>
                      <a:pt x="2068" y="6"/>
                    </a:lnTo>
                    <a:lnTo>
                      <a:pt x="2060" y="2"/>
                    </a:lnTo>
                    <a:lnTo>
                      <a:pt x="2048" y="0"/>
                    </a:lnTo>
                    <a:lnTo>
                      <a:pt x="2048" y="0"/>
                    </a:lnTo>
                    <a:lnTo>
                      <a:pt x="2032" y="0"/>
                    </a:lnTo>
                    <a:lnTo>
                      <a:pt x="2014" y="2"/>
                    </a:lnTo>
                    <a:lnTo>
                      <a:pt x="2000" y="4"/>
                    </a:lnTo>
                    <a:lnTo>
                      <a:pt x="1990" y="8"/>
                    </a:lnTo>
                    <a:lnTo>
                      <a:pt x="1990" y="8"/>
                    </a:lnTo>
                    <a:lnTo>
                      <a:pt x="1990" y="10"/>
                    </a:lnTo>
                    <a:lnTo>
                      <a:pt x="1990" y="12"/>
                    </a:lnTo>
                    <a:lnTo>
                      <a:pt x="1994" y="16"/>
                    </a:lnTo>
                    <a:lnTo>
                      <a:pt x="1996" y="20"/>
                    </a:lnTo>
                    <a:lnTo>
                      <a:pt x="1998" y="24"/>
                    </a:lnTo>
                    <a:lnTo>
                      <a:pt x="1998" y="24"/>
                    </a:lnTo>
                    <a:lnTo>
                      <a:pt x="1996" y="26"/>
                    </a:lnTo>
                    <a:lnTo>
                      <a:pt x="1996" y="26"/>
                    </a:lnTo>
                    <a:lnTo>
                      <a:pt x="1990" y="24"/>
                    </a:lnTo>
                    <a:lnTo>
                      <a:pt x="1984" y="22"/>
                    </a:lnTo>
                    <a:lnTo>
                      <a:pt x="1980" y="22"/>
                    </a:lnTo>
                    <a:lnTo>
                      <a:pt x="1980" y="22"/>
                    </a:lnTo>
                    <a:lnTo>
                      <a:pt x="1978" y="26"/>
                    </a:lnTo>
                    <a:lnTo>
                      <a:pt x="1980" y="32"/>
                    </a:lnTo>
                    <a:lnTo>
                      <a:pt x="1980" y="40"/>
                    </a:lnTo>
                    <a:lnTo>
                      <a:pt x="1980" y="54"/>
                    </a:lnTo>
                    <a:lnTo>
                      <a:pt x="1980" y="54"/>
                    </a:lnTo>
                    <a:lnTo>
                      <a:pt x="1980" y="66"/>
                    </a:lnTo>
                    <a:lnTo>
                      <a:pt x="1982" y="74"/>
                    </a:lnTo>
                    <a:lnTo>
                      <a:pt x="1986" y="80"/>
                    </a:lnTo>
                    <a:lnTo>
                      <a:pt x="1990" y="84"/>
                    </a:lnTo>
                    <a:lnTo>
                      <a:pt x="1990" y="84"/>
                    </a:lnTo>
                    <a:lnTo>
                      <a:pt x="1994" y="90"/>
                    </a:lnTo>
                    <a:lnTo>
                      <a:pt x="1996" y="98"/>
                    </a:lnTo>
                    <a:lnTo>
                      <a:pt x="1996" y="116"/>
                    </a:lnTo>
                    <a:lnTo>
                      <a:pt x="1996" y="116"/>
                    </a:lnTo>
                    <a:lnTo>
                      <a:pt x="1994" y="120"/>
                    </a:lnTo>
                    <a:lnTo>
                      <a:pt x="1994" y="124"/>
                    </a:lnTo>
                    <a:lnTo>
                      <a:pt x="1988" y="128"/>
                    </a:lnTo>
                    <a:lnTo>
                      <a:pt x="1978" y="132"/>
                    </a:lnTo>
                    <a:lnTo>
                      <a:pt x="1978" y="132"/>
                    </a:lnTo>
                    <a:lnTo>
                      <a:pt x="1978" y="132"/>
                    </a:lnTo>
                    <a:lnTo>
                      <a:pt x="1978" y="134"/>
                    </a:lnTo>
                    <a:lnTo>
                      <a:pt x="1982" y="138"/>
                    </a:lnTo>
                    <a:lnTo>
                      <a:pt x="1986" y="142"/>
                    </a:lnTo>
                    <a:lnTo>
                      <a:pt x="1988" y="144"/>
                    </a:lnTo>
                    <a:lnTo>
                      <a:pt x="1988" y="148"/>
                    </a:lnTo>
                    <a:lnTo>
                      <a:pt x="1988" y="148"/>
                    </a:lnTo>
                    <a:lnTo>
                      <a:pt x="1986" y="150"/>
                    </a:lnTo>
                    <a:lnTo>
                      <a:pt x="1984" y="150"/>
                    </a:lnTo>
                    <a:lnTo>
                      <a:pt x="1978" y="148"/>
                    </a:lnTo>
                    <a:lnTo>
                      <a:pt x="1970" y="146"/>
                    </a:lnTo>
                    <a:lnTo>
                      <a:pt x="1964" y="146"/>
                    </a:lnTo>
                    <a:lnTo>
                      <a:pt x="1964" y="146"/>
                    </a:lnTo>
                    <a:lnTo>
                      <a:pt x="1962" y="148"/>
                    </a:lnTo>
                    <a:lnTo>
                      <a:pt x="1960" y="150"/>
                    </a:lnTo>
                    <a:lnTo>
                      <a:pt x="1956" y="158"/>
                    </a:lnTo>
                    <a:lnTo>
                      <a:pt x="1956" y="168"/>
                    </a:lnTo>
                    <a:lnTo>
                      <a:pt x="1956" y="172"/>
                    </a:lnTo>
                    <a:lnTo>
                      <a:pt x="1960" y="176"/>
                    </a:lnTo>
                    <a:lnTo>
                      <a:pt x="1960" y="176"/>
                    </a:lnTo>
                    <a:lnTo>
                      <a:pt x="1966" y="182"/>
                    </a:lnTo>
                    <a:lnTo>
                      <a:pt x="1966" y="184"/>
                    </a:lnTo>
                    <a:lnTo>
                      <a:pt x="1964" y="188"/>
                    </a:lnTo>
                    <a:lnTo>
                      <a:pt x="1964" y="188"/>
                    </a:lnTo>
                    <a:lnTo>
                      <a:pt x="1960" y="194"/>
                    </a:lnTo>
                    <a:lnTo>
                      <a:pt x="1958" y="202"/>
                    </a:lnTo>
                    <a:lnTo>
                      <a:pt x="1958" y="206"/>
                    </a:lnTo>
                    <a:lnTo>
                      <a:pt x="1958" y="210"/>
                    </a:lnTo>
                    <a:lnTo>
                      <a:pt x="1962" y="214"/>
                    </a:lnTo>
                    <a:lnTo>
                      <a:pt x="1966" y="220"/>
                    </a:lnTo>
                    <a:lnTo>
                      <a:pt x="1966" y="220"/>
                    </a:lnTo>
                    <a:lnTo>
                      <a:pt x="1972" y="222"/>
                    </a:lnTo>
                    <a:lnTo>
                      <a:pt x="1978" y="226"/>
                    </a:lnTo>
                    <a:lnTo>
                      <a:pt x="1994" y="230"/>
                    </a:lnTo>
                    <a:lnTo>
                      <a:pt x="2008" y="234"/>
                    </a:lnTo>
                    <a:lnTo>
                      <a:pt x="2020" y="238"/>
                    </a:lnTo>
                    <a:lnTo>
                      <a:pt x="2020" y="238"/>
                    </a:lnTo>
                    <a:lnTo>
                      <a:pt x="2026" y="244"/>
                    </a:lnTo>
                    <a:lnTo>
                      <a:pt x="2024" y="244"/>
                    </a:lnTo>
                    <a:lnTo>
                      <a:pt x="2020" y="248"/>
                    </a:lnTo>
                    <a:lnTo>
                      <a:pt x="2020" y="250"/>
                    </a:lnTo>
                    <a:lnTo>
                      <a:pt x="2020" y="252"/>
                    </a:lnTo>
                    <a:lnTo>
                      <a:pt x="2020" y="252"/>
                    </a:lnTo>
                    <a:lnTo>
                      <a:pt x="2022" y="256"/>
                    </a:lnTo>
                    <a:lnTo>
                      <a:pt x="2022" y="260"/>
                    </a:lnTo>
                    <a:lnTo>
                      <a:pt x="2018" y="264"/>
                    </a:lnTo>
                    <a:lnTo>
                      <a:pt x="2014" y="268"/>
                    </a:lnTo>
                    <a:lnTo>
                      <a:pt x="2012" y="274"/>
                    </a:lnTo>
                    <a:lnTo>
                      <a:pt x="2012" y="274"/>
                    </a:lnTo>
                    <a:lnTo>
                      <a:pt x="2014" y="278"/>
                    </a:lnTo>
                    <a:lnTo>
                      <a:pt x="2016" y="278"/>
                    </a:lnTo>
                    <a:lnTo>
                      <a:pt x="2020" y="272"/>
                    </a:lnTo>
                    <a:lnTo>
                      <a:pt x="2026" y="264"/>
                    </a:lnTo>
                    <a:lnTo>
                      <a:pt x="2026" y="264"/>
                    </a:lnTo>
                    <a:lnTo>
                      <a:pt x="2028" y="260"/>
                    </a:lnTo>
                    <a:lnTo>
                      <a:pt x="2030" y="260"/>
                    </a:lnTo>
                    <a:lnTo>
                      <a:pt x="2032" y="260"/>
                    </a:lnTo>
                    <a:lnTo>
                      <a:pt x="2034" y="262"/>
                    </a:lnTo>
                    <a:lnTo>
                      <a:pt x="2036" y="270"/>
                    </a:lnTo>
                    <a:lnTo>
                      <a:pt x="2038" y="280"/>
                    </a:lnTo>
                    <a:lnTo>
                      <a:pt x="2038" y="280"/>
                    </a:lnTo>
                    <a:lnTo>
                      <a:pt x="2036" y="284"/>
                    </a:lnTo>
                    <a:lnTo>
                      <a:pt x="2036" y="286"/>
                    </a:lnTo>
                    <a:lnTo>
                      <a:pt x="2030" y="288"/>
                    </a:lnTo>
                    <a:lnTo>
                      <a:pt x="2024" y="290"/>
                    </a:lnTo>
                    <a:lnTo>
                      <a:pt x="2018" y="296"/>
                    </a:lnTo>
                    <a:lnTo>
                      <a:pt x="2018" y="296"/>
                    </a:lnTo>
                    <a:lnTo>
                      <a:pt x="2012" y="302"/>
                    </a:lnTo>
                    <a:lnTo>
                      <a:pt x="2006" y="306"/>
                    </a:lnTo>
                    <a:lnTo>
                      <a:pt x="2000" y="308"/>
                    </a:lnTo>
                    <a:lnTo>
                      <a:pt x="1992" y="306"/>
                    </a:lnTo>
                    <a:lnTo>
                      <a:pt x="1992" y="306"/>
                    </a:lnTo>
                    <a:lnTo>
                      <a:pt x="1988" y="306"/>
                    </a:lnTo>
                    <a:lnTo>
                      <a:pt x="1986" y="308"/>
                    </a:lnTo>
                    <a:lnTo>
                      <a:pt x="1986" y="316"/>
                    </a:lnTo>
                    <a:lnTo>
                      <a:pt x="1988" y="324"/>
                    </a:lnTo>
                    <a:lnTo>
                      <a:pt x="1992" y="334"/>
                    </a:lnTo>
                    <a:lnTo>
                      <a:pt x="1992" y="334"/>
                    </a:lnTo>
                    <a:lnTo>
                      <a:pt x="1994" y="340"/>
                    </a:lnTo>
                    <a:lnTo>
                      <a:pt x="1992" y="344"/>
                    </a:lnTo>
                    <a:lnTo>
                      <a:pt x="1986" y="346"/>
                    </a:lnTo>
                    <a:lnTo>
                      <a:pt x="1978" y="344"/>
                    </a:lnTo>
                    <a:lnTo>
                      <a:pt x="1978" y="344"/>
                    </a:lnTo>
                    <a:lnTo>
                      <a:pt x="1968" y="340"/>
                    </a:lnTo>
                    <a:lnTo>
                      <a:pt x="1962" y="334"/>
                    </a:lnTo>
                    <a:lnTo>
                      <a:pt x="1960" y="328"/>
                    </a:lnTo>
                    <a:lnTo>
                      <a:pt x="1962" y="322"/>
                    </a:lnTo>
                    <a:lnTo>
                      <a:pt x="1962" y="322"/>
                    </a:lnTo>
                    <a:lnTo>
                      <a:pt x="1968" y="314"/>
                    </a:lnTo>
                    <a:lnTo>
                      <a:pt x="1970" y="306"/>
                    </a:lnTo>
                    <a:lnTo>
                      <a:pt x="1970" y="302"/>
                    </a:lnTo>
                    <a:lnTo>
                      <a:pt x="1968" y="300"/>
                    </a:lnTo>
                    <a:lnTo>
                      <a:pt x="1966" y="300"/>
                    </a:lnTo>
                    <a:lnTo>
                      <a:pt x="1966" y="300"/>
                    </a:lnTo>
                    <a:lnTo>
                      <a:pt x="1960" y="300"/>
                    </a:lnTo>
                    <a:lnTo>
                      <a:pt x="1950" y="300"/>
                    </a:lnTo>
                    <a:lnTo>
                      <a:pt x="1942" y="296"/>
                    </a:lnTo>
                    <a:lnTo>
                      <a:pt x="1936" y="292"/>
                    </a:lnTo>
                    <a:lnTo>
                      <a:pt x="1936" y="292"/>
                    </a:lnTo>
                    <a:lnTo>
                      <a:pt x="1934" y="286"/>
                    </a:lnTo>
                    <a:lnTo>
                      <a:pt x="1936" y="286"/>
                    </a:lnTo>
                    <a:lnTo>
                      <a:pt x="1956" y="288"/>
                    </a:lnTo>
                    <a:lnTo>
                      <a:pt x="1956" y="288"/>
                    </a:lnTo>
                    <a:lnTo>
                      <a:pt x="1960" y="288"/>
                    </a:lnTo>
                    <a:lnTo>
                      <a:pt x="1962" y="288"/>
                    </a:lnTo>
                    <a:lnTo>
                      <a:pt x="1964" y="284"/>
                    </a:lnTo>
                    <a:lnTo>
                      <a:pt x="1964" y="280"/>
                    </a:lnTo>
                    <a:lnTo>
                      <a:pt x="1966" y="278"/>
                    </a:lnTo>
                    <a:lnTo>
                      <a:pt x="1970" y="278"/>
                    </a:lnTo>
                    <a:lnTo>
                      <a:pt x="1970" y="278"/>
                    </a:lnTo>
                    <a:lnTo>
                      <a:pt x="1978" y="278"/>
                    </a:lnTo>
                    <a:lnTo>
                      <a:pt x="1986" y="280"/>
                    </a:lnTo>
                    <a:lnTo>
                      <a:pt x="1994" y="278"/>
                    </a:lnTo>
                    <a:lnTo>
                      <a:pt x="2000" y="274"/>
                    </a:lnTo>
                    <a:lnTo>
                      <a:pt x="2000" y="274"/>
                    </a:lnTo>
                    <a:lnTo>
                      <a:pt x="2004" y="272"/>
                    </a:lnTo>
                    <a:lnTo>
                      <a:pt x="2004" y="266"/>
                    </a:lnTo>
                    <a:lnTo>
                      <a:pt x="2002" y="262"/>
                    </a:lnTo>
                    <a:lnTo>
                      <a:pt x="2000" y="258"/>
                    </a:lnTo>
                    <a:lnTo>
                      <a:pt x="1994" y="252"/>
                    </a:lnTo>
                    <a:lnTo>
                      <a:pt x="1990" y="250"/>
                    </a:lnTo>
                    <a:lnTo>
                      <a:pt x="1986" y="252"/>
                    </a:lnTo>
                    <a:lnTo>
                      <a:pt x="1986" y="252"/>
                    </a:lnTo>
                    <a:lnTo>
                      <a:pt x="1978" y="254"/>
                    </a:lnTo>
                    <a:lnTo>
                      <a:pt x="1972" y="254"/>
                    </a:lnTo>
                    <a:lnTo>
                      <a:pt x="1966" y="254"/>
                    </a:lnTo>
                    <a:lnTo>
                      <a:pt x="1964" y="252"/>
                    </a:lnTo>
                    <a:lnTo>
                      <a:pt x="1964" y="250"/>
                    </a:lnTo>
                    <a:lnTo>
                      <a:pt x="1964" y="250"/>
                    </a:lnTo>
                    <a:lnTo>
                      <a:pt x="1964" y="246"/>
                    </a:lnTo>
                    <a:lnTo>
                      <a:pt x="1966" y="246"/>
                    </a:lnTo>
                    <a:lnTo>
                      <a:pt x="1972" y="244"/>
                    </a:lnTo>
                    <a:lnTo>
                      <a:pt x="1980" y="246"/>
                    </a:lnTo>
                    <a:lnTo>
                      <a:pt x="1986" y="246"/>
                    </a:lnTo>
                    <a:lnTo>
                      <a:pt x="1986" y="246"/>
                    </a:lnTo>
                    <a:lnTo>
                      <a:pt x="1988" y="244"/>
                    </a:lnTo>
                    <a:lnTo>
                      <a:pt x="1988" y="242"/>
                    </a:lnTo>
                    <a:lnTo>
                      <a:pt x="1986" y="238"/>
                    </a:lnTo>
                    <a:lnTo>
                      <a:pt x="1978" y="236"/>
                    </a:lnTo>
                    <a:lnTo>
                      <a:pt x="1970" y="236"/>
                    </a:lnTo>
                    <a:lnTo>
                      <a:pt x="1970" y="236"/>
                    </a:lnTo>
                    <a:lnTo>
                      <a:pt x="1962" y="238"/>
                    </a:lnTo>
                    <a:lnTo>
                      <a:pt x="1954" y="238"/>
                    </a:lnTo>
                    <a:lnTo>
                      <a:pt x="1948" y="234"/>
                    </a:lnTo>
                    <a:lnTo>
                      <a:pt x="1940" y="228"/>
                    </a:lnTo>
                    <a:lnTo>
                      <a:pt x="1940" y="228"/>
                    </a:lnTo>
                    <a:lnTo>
                      <a:pt x="1932" y="222"/>
                    </a:lnTo>
                    <a:lnTo>
                      <a:pt x="1926" y="220"/>
                    </a:lnTo>
                    <a:lnTo>
                      <a:pt x="1922" y="220"/>
                    </a:lnTo>
                    <a:lnTo>
                      <a:pt x="1918" y="220"/>
                    </a:lnTo>
                    <a:lnTo>
                      <a:pt x="1914" y="224"/>
                    </a:lnTo>
                    <a:lnTo>
                      <a:pt x="1910" y="228"/>
                    </a:lnTo>
                    <a:lnTo>
                      <a:pt x="1908" y="236"/>
                    </a:lnTo>
                    <a:lnTo>
                      <a:pt x="1908" y="236"/>
                    </a:lnTo>
                    <a:lnTo>
                      <a:pt x="1906" y="244"/>
                    </a:lnTo>
                    <a:lnTo>
                      <a:pt x="1904" y="248"/>
                    </a:lnTo>
                    <a:lnTo>
                      <a:pt x="1900" y="250"/>
                    </a:lnTo>
                    <a:lnTo>
                      <a:pt x="1896" y="252"/>
                    </a:lnTo>
                    <a:lnTo>
                      <a:pt x="1888" y="252"/>
                    </a:lnTo>
                    <a:lnTo>
                      <a:pt x="1884" y="252"/>
                    </a:lnTo>
                    <a:lnTo>
                      <a:pt x="1880" y="254"/>
                    </a:lnTo>
                    <a:lnTo>
                      <a:pt x="1880" y="254"/>
                    </a:lnTo>
                    <a:lnTo>
                      <a:pt x="1880" y="258"/>
                    </a:lnTo>
                    <a:lnTo>
                      <a:pt x="1880" y="260"/>
                    </a:lnTo>
                    <a:lnTo>
                      <a:pt x="1884" y="264"/>
                    </a:lnTo>
                    <a:lnTo>
                      <a:pt x="1894" y="268"/>
                    </a:lnTo>
                    <a:lnTo>
                      <a:pt x="1904" y="268"/>
                    </a:lnTo>
                    <a:lnTo>
                      <a:pt x="1904" y="268"/>
                    </a:lnTo>
                    <a:lnTo>
                      <a:pt x="1910" y="270"/>
                    </a:lnTo>
                    <a:lnTo>
                      <a:pt x="1916" y="272"/>
                    </a:lnTo>
                    <a:lnTo>
                      <a:pt x="1924" y="276"/>
                    </a:lnTo>
                    <a:lnTo>
                      <a:pt x="1928" y="282"/>
                    </a:lnTo>
                    <a:lnTo>
                      <a:pt x="1928" y="284"/>
                    </a:lnTo>
                    <a:lnTo>
                      <a:pt x="1926" y="284"/>
                    </a:lnTo>
                    <a:lnTo>
                      <a:pt x="1926" y="284"/>
                    </a:lnTo>
                    <a:lnTo>
                      <a:pt x="1922" y="286"/>
                    </a:lnTo>
                    <a:lnTo>
                      <a:pt x="1920" y="290"/>
                    </a:lnTo>
                    <a:lnTo>
                      <a:pt x="1918" y="292"/>
                    </a:lnTo>
                    <a:lnTo>
                      <a:pt x="1912" y="292"/>
                    </a:lnTo>
                    <a:lnTo>
                      <a:pt x="1912" y="292"/>
                    </a:lnTo>
                    <a:lnTo>
                      <a:pt x="1906" y="290"/>
                    </a:lnTo>
                    <a:lnTo>
                      <a:pt x="1902" y="290"/>
                    </a:lnTo>
                    <a:lnTo>
                      <a:pt x="1900" y="294"/>
                    </a:lnTo>
                    <a:lnTo>
                      <a:pt x="1902" y="298"/>
                    </a:lnTo>
                    <a:lnTo>
                      <a:pt x="1902" y="298"/>
                    </a:lnTo>
                    <a:lnTo>
                      <a:pt x="1904" y="304"/>
                    </a:lnTo>
                    <a:lnTo>
                      <a:pt x="1902" y="308"/>
                    </a:lnTo>
                    <a:lnTo>
                      <a:pt x="1900" y="312"/>
                    </a:lnTo>
                    <a:lnTo>
                      <a:pt x="1900" y="316"/>
                    </a:lnTo>
                    <a:lnTo>
                      <a:pt x="1900" y="316"/>
                    </a:lnTo>
                    <a:lnTo>
                      <a:pt x="1900" y="318"/>
                    </a:lnTo>
                    <a:lnTo>
                      <a:pt x="1898" y="320"/>
                    </a:lnTo>
                    <a:lnTo>
                      <a:pt x="1892" y="320"/>
                    </a:lnTo>
                    <a:lnTo>
                      <a:pt x="1874" y="316"/>
                    </a:lnTo>
                    <a:lnTo>
                      <a:pt x="1874" y="316"/>
                    </a:lnTo>
                    <a:lnTo>
                      <a:pt x="1864" y="316"/>
                    </a:lnTo>
                    <a:lnTo>
                      <a:pt x="1850" y="318"/>
                    </a:lnTo>
                    <a:lnTo>
                      <a:pt x="1822" y="322"/>
                    </a:lnTo>
                    <a:lnTo>
                      <a:pt x="1822" y="322"/>
                    </a:lnTo>
                    <a:lnTo>
                      <a:pt x="1808" y="324"/>
                    </a:lnTo>
                    <a:lnTo>
                      <a:pt x="1796" y="322"/>
                    </a:lnTo>
                    <a:lnTo>
                      <a:pt x="1786" y="318"/>
                    </a:lnTo>
                    <a:lnTo>
                      <a:pt x="1778" y="312"/>
                    </a:lnTo>
                    <a:lnTo>
                      <a:pt x="1778" y="312"/>
                    </a:lnTo>
                    <a:lnTo>
                      <a:pt x="1772" y="308"/>
                    </a:lnTo>
                    <a:lnTo>
                      <a:pt x="1766" y="306"/>
                    </a:lnTo>
                    <a:lnTo>
                      <a:pt x="1750" y="306"/>
                    </a:lnTo>
                    <a:lnTo>
                      <a:pt x="1750" y="306"/>
                    </a:lnTo>
                    <a:lnTo>
                      <a:pt x="1742" y="304"/>
                    </a:lnTo>
                    <a:lnTo>
                      <a:pt x="1738" y="300"/>
                    </a:lnTo>
                    <a:lnTo>
                      <a:pt x="1734" y="296"/>
                    </a:lnTo>
                    <a:lnTo>
                      <a:pt x="1726" y="294"/>
                    </a:lnTo>
                    <a:lnTo>
                      <a:pt x="1726" y="294"/>
                    </a:lnTo>
                    <a:lnTo>
                      <a:pt x="1720" y="292"/>
                    </a:lnTo>
                    <a:lnTo>
                      <a:pt x="1716" y="290"/>
                    </a:lnTo>
                    <a:lnTo>
                      <a:pt x="1714" y="288"/>
                    </a:lnTo>
                    <a:lnTo>
                      <a:pt x="1714" y="286"/>
                    </a:lnTo>
                    <a:lnTo>
                      <a:pt x="1712" y="272"/>
                    </a:lnTo>
                    <a:lnTo>
                      <a:pt x="1712" y="272"/>
                    </a:lnTo>
                    <a:lnTo>
                      <a:pt x="1710" y="270"/>
                    </a:lnTo>
                    <a:lnTo>
                      <a:pt x="1706" y="268"/>
                    </a:lnTo>
                    <a:lnTo>
                      <a:pt x="1692" y="266"/>
                    </a:lnTo>
                    <a:lnTo>
                      <a:pt x="1678" y="270"/>
                    </a:lnTo>
                    <a:lnTo>
                      <a:pt x="1666" y="274"/>
                    </a:lnTo>
                    <a:lnTo>
                      <a:pt x="1666" y="274"/>
                    </a:lnTo>
                    <a:lnTo>
                      <a:pt x="1656" y="278"/>
                    </a:lnTo>
                    <a:lnTo>
                      <a:pt x="1644" y="280"/>
                    </a:lnTo>
                    <a:lnTo>
                      <a:pt x="1634" y="284"/>
                    </a:lnTo>
                    <a:lnTo>
                      <a:pt x="1630" y="286"/>
                    </a:lnTo>
                    <a:lnTo>
                      <a:pt x="1626" y="292"/>
                    </a:lnTo>
                    <a:lnTo>
                      <a:pt x="1626" y="292"/>
                    </a:lnTo>
                    <a:lnTo>
                      <a:pt x="1626" y="298"/>
                    </a:lnTo>
                    <a:lnTo>
                      <a:pt x="1626" y="300"/>
                    </a:lnTo>
                    <a:lnTo>
                      <a:pt x="1628" y="302"/>
                    </a:lnTo>
                    <a:lnTo>
                      <a:pt x="1634" y="302"/>
                    </a:lnTo>
                    <a:lnTo>
                      <a:pt x="1638" y="302"/>
                    </a:lnTo>
                    <a:lnTo>
                      <a:pt x="1638" y="302"/>
                    </a:lnTo>
                    <a:lnTo>
                      <a:pt x="1644" y="300"/>
                    </a:lnTo>
                    <a:lnTo>
                      <a:pt x="1648" y="298"/>
                    </a:lnTo>
                    <a:lnTo>
                      <a:pt x="1654" y="294"/>
                    </a:lnTo>
                    <a:lnTo>
                      <a:pt x="1664" y="294"/>
                    </a:lnTo>
                    <a:lnTo>
                      <a:pt x="1664" y="294"/>
                    </a:lnTo>
                    <a:lnTo>
                      <a:pt x="1670" y="294"/>
                    </a:lnTo>
                    <a:lnTo>
                      <a:pt x="1676" y="292"/>
                    </a:lnTo>
                    <a:lnTo>
                      <a:pt x="1686" y="288"/>
                    </a:lnTo>
                    <a:lnTo>
                      <a:pt x="1694" y="282"/>
                    </a:lnTo>
                    <a:lnTo>
                      <a:pt x="1698" y="282"/>
                    </a:lnTo>
                    <a:lnTo>
                      <a:pt x="1700" y="284"/>
                    </a:lnTo>
                    <a:lnTo>
                      <a:pt x="1700" y="284"/>
                    </a:lnTo>
                    <a:lnTo>
                      <a:pt x="1702" y="286"/>
                    </a:lnTo>
                    <a:lnTo>
                      <a:pt x="1698" y="290"/>
                    </a:lnTo>
                    <a:lnTo>
                      <a:pt x="1686" y="298"/>
                    </a:lnTo>
                    <a:lnTo>
                      <a:pt x="1670" y="304"/>
                    </a:lnTo>
                    <a:lnTo>
                      <a:pt x="1656" y="308"/>
                    </a:lnTo>
                    <a:lnTo>
                      <a:pt x="1656" y="308"/>
                    </a:lnTo>
                    <a:lnTo>
                      <a:pt x="1650" y="308"/>
                    </a:lnTo>
                    <a:lnTo>
                      <a:pt x="1648" y="312"/>
                    </a:lnTo>
                    <a:lnTo>
                      <a:pt x="1646" y="314"/>
                    </a:lnTo>
                    <a:lnTo>
                      <a:pt x="1646" y="318"/>
                    </a:lnTo>
                    <a:lnTo>
                      <a:pt x="1650" y="330"/>
                    </a:lnTo>
                    <a:lnTo>
                      <a:pt x="1658" y="344"/>
                    </a:lnTo>
                    <a:lnTo>
                      <a:pt x="1658" y="344"/>
                    </a:lnTo>
                    <a:lnTo>
                      <a:pt x="1662" y="352"/>
                    </a:lnTo>
                    <a:lnTo>
                      <a:pt x="1664" y="356"/>
                    </a:lnTo>
                    <a:lnTo>
                      <a:pt x="1664" y="358"/>
                    </a:lnTo>
                    <a:lnTo>
                      <a:pt x="1662" y="360"/>
                    </a:lnTo>
                    <a:lnTo>
                      <a:pt x="1656" y="360"/>
                    </a:lnTo>
                    <a:lnTo>
                      <a:pt x="1654" y="362"/>
                    </a:lnTo>
                    <a:lnTo>
                      <a:pt x="1652" y="366"/>
                    </a:lnTo>
                    <a:lnTo>
                      <a:pt x="1652" y="366"/>
                    </a:lnTo>
                    <a:lnTo>
                      <a:pt x="1652" y="368"/>
                    </a:lnTo>
                    <a:lnTo>
                      <a:pt x="1648" y="370"/>
                    </a:lnTo>
                    <a:lnTo>
                      <a:pt x="1640" y="368"/>
                    </a:lnTo>
                    <a:lnTo>
                      <a:pt x="1634" y="362"/>
                    </a:lnTo>
                    <a:lnTo>
                      <a:pt x="1632" y="360"/>
                    </a:lnTo>
                    <a:lnTo>
                      <a:pt x="1636" y="358"/>
                    </a:lnTo>
                    <a:lnTo>
                      <a:pt x="1636" y="358"/>
                    </a:lnTo>
                    <a:lnTo>
                      <a:pt x="1638" y="356"/>
                    </a:lnTo>
                    <a:lnTo>
                      <a:pt x="1640" y="354"/>
                    </a:lnTo>
                    <a:lnTo>
                      <a:pt x="1642" y="348"/>
                    </a:lnTo>
                    <a:lnTo>
                      <a:pt x="1638" y="342"/>
                    </a:lnTo>
                    <a:lnTo>
                      <a:pt x="1632" y="336"/>
                    </a:lnTo>
                    <a:lnTo>
                      <a:pt x="1632" y="336"/>
                    </a:lnTo>
                    <a:lnTo>
                      <a:pt x="1626" y="332"/>
                    </a:lnTo>
                    <a:lnTo>
                      <a:pt x="1622" y="332"/>
                    </a:lnTo>
                    <a:lnTo>
                      <a:pt x="1618" y="332"/>
                    </a:lnTo>
                    <a:lnTo>
                      <a:pt x="1618" y="328"/>
                    </a:lnTo>
                    <a:lnTo>
                      <a:pt x="1618" y="328"/>
                    </a:lnTo>
                    <a:lnTo>
                      <a:pt x="1618" y="326"/>
                    </a:lnTo>
                    <a:lnTo>
                      <a:pt x="1618" y="324"/>
                    </a:lnTo>
                    <a:lnTo>
                      <a:pt x="1612" y="324"/>
                    </a:lnTo>
                    <a:lnTo>
                      <a:pt x="1606" y="324"/>
                    </a:lnTo>
                    <a:lnTo>
                      <a:pt x="1600" y="322"/>
                    </a:lnTo>
                    <a:lnTo>
                      <a:pt x="1600" y="322"/>
                    </a:lnTo>
                    <a:lnTo>
                      <a:pt x="1594" y="318"/>
                    </a:lnTo>
                    <a:lnTo>
                      <a:pt x="1590" y="314"/>
                    </a:lnTo>
                    <a:lnTo>
                      <a:pt x="1584" y="314"/>
                    </a:lnTo>
                    <a:lnTo>
                      <a:pt x="1576" y="316"/>
                    </a:lnTo>
                    <a:lnTo>
                      <a:pt x="1576" y="316"/>
                    </a:lnTo>
                    <a:lnTo>
                      <a:pt x="1566" y="320"/>
                    </a:lnTo>
                    <a:lnTo>
                      <a:pt x="1556" y="320"/>
                    </a:lnTo>
                    <a:lnTo>
                      <a:pt x="1526" y="324"/>
                    </a:lnTo>
                    <a:lnTo>
                      <a:pt x="1526" y="324"/>
                    </a:lnTo>
                    <a:lnTo>
                      <a:pt x="1504" y="326"/>
                    </a:lnTo>
                    <a:lnTo>
                      <a:pt x="1480" y="326"/>
                    </a:lnTo>
                    <a:lnTo>
                      <a:pt x="1458" y="324"/>
                    </a:lnTo>
                    <a:lnTo>
                      <a:pt x="1450" y="322"/>
                    </a:lnTo>
                    <a:lnTo>
                      <a:pt x="1446" y="318"/>
                    </a:lnTo>
                    <a:lnTo>
                      <a:pt x="1446" y="318"/>
                    </a:lnTo>
                    <a:lnTo>
                      <a:pt x="1444" y="316"/>
                    </a:lnTo>
                    <a:lnTo>
                      <a:pt x="1446" y="312"/>
                    </a:lnTo>
                    <a:lnTo>
                      <a:pt x="1450" y="308"/>
                    </a:lnTo>
                    <a:lnTo>
                      <a:pt x="1454" y="304"/>
                    </a:lnTo>
                    <a:lnTo>
                      <a:pt x="1466" y="298"/>
                    </a:lnTo>
                    <a:lnTo>
                      <a:pt x="1472" y="298"/>
                    </a:lnTo>
                    <a:lnTo>
                      <a:pt x="1476" y="298"/>
                    </a:lnTo>
                    <a:lnTo>
                      <a:pt x="1476" y="298"/>
                    </a:lnTo>
                    <a:lnTo>
                      <a:pt x="1478" y="298"/>
                    </a:lnTo>
                    <a:lnTo>
                      <a:pt x="1480" y="298"/>
                    </a:lnTo>
                    <a:lnTo>
                      <a:pt x="1480" y="292"/>
                    </a:lnTo>
                    <a:lnTo>
                      <a:pt x="1474" y="286"/>
                    </a:lnTo>
                    <a:lnTo>
                      <a:pt x="1466" y="278"/>
                    </a:lnTo>
                    <a:lnTo>
                      <a:pt x="1466" y="278"/>
                    </a:lnTo>
                    <a:lnTo>
                      <a:pt x="1454" y="270"/>
                    </a:lnTo>
                    <a:lnTo>
                      <a:pt x="1438" y="266"/>
                    </a:lnTo>
                    <a:lnTo>
                      <a:pt x="1426" y="264"/>
                    </a:lnTo>
                    <a:lnTo>
                      <a:pt x="1424" y="264"/>
                    </a:lnTo>
                    <a:lnTo>
                      <a:pt x="1422" y="266"/>
                    </a:lnTo>
                    <a:lnTo>
                      <a:pt x="1422" y="266"/>
                    </a:lnTo>
                    <a:lnTo>
                      <a:pt x="1422" y="268"/>
                    </a:lnTo>
                    <a:lnTo>
                      <a:pt x="1420" y="270"/>
                    </a:lnTo>
                    <a:lnTo>
                      <a:pt x="1410" y="268"/>
                    </a:lnTo>
                    <a:lnTo>
                      <a:pt x="1382" y="262"/>
                    </a:lnTo>
                    <a:lnTo>
                      <a:pt x="1382" y="262"/>
                    </a:lnTo>
                    <a:lnTo>
                      <a:pt x="1368" y="258"/>
                    </a:lnTo>
                    <a:lnTo>
                      <a:pt x="1360" y="254"/>
                    </a:lnTo>
                    <a:lnTo>
                      <a:pt x="1352" y="252"/>
                    </a:lnTo>
                    <a:lnTo>
                      <a:pt x="1342" y="250"/>
                    </a:lnTo>
                    <a:lnTo>
                      <a:pt x="1342" y="250"/>
                    </a:lnTo>
                    <a:lnTo>
                      <a:pt x="1330" y="248"/>
                    </a:lnTo>
                    <a:lnTo>
                      <a:pt x="1316" y="246"/>
                    </a:lnTo>
                    <a:lnTo>
                      <a:pt x="1302" y="240"/>
                    </a:lnTo>
                    <a:lnTo>
                      <a:pt x="1288" y="232"/>
                    </a:lnTo>
                    <a:lnTo>
                      <a:pt x="1288" y="232"/>
                    </a:lnTo>
                    <a:lnTo>
                      <a:pt x="1282" y="228"/>
                    </a:lnTo>
                    <a:lnTo>
                      <a:pt x="1272" y="224"/>
                    </a:lnTo>
                    <a:lnTo>
                      <a:pt x="1264" y="224"/>
                    </a:lnTo>
                    <a:lnTo>
                      <a:pt x="1254" y="224"/>
                    </a:lnTo>
                    <a:lnTo>
                      <a:pt x="1244" y="224"/>
                    </a:lnTo>
                    <a:lnTo>
                      <a:pt x="1236" y="226"/>
                    </a:lnTo>
                    <a:lnTo>
                      <a:pt x="1230" y="230"/>
                    </a:lnTo>
                    <a:lnTo>
                      <a:pt x="1228" y="234"/>
                    </a:lnTo>
                    <a:lnTo>
                      <a:pt x="1228" y="234"/>
                    </a:lnTo>
                    <a:lnTo>
                      <a:pt x="1226" y="238"/>
                    </a:lnTo>
                    <a:lnTo>
                      <a:pt x="1222" y="242"/>
                    </a:lnTo>
                    <a:lnTo>
                      <a:pt x="1214" y="244"/>
                    </a:lnTo>
                    <a:lnTo>
                      <a:pt x="1206" y="246"/>
                    </a:lnTo>
                    <a:lnTo>
                      <a:pt x="1196" y="246"/>
                    </a:lnTo>
                    <a:lnTo>
                      <a:pt x="1196" y="246"/>
                    </a:lnTo>
                    <a:lnTo>
                      <a:pt x="1192" y="246"/>
                    </a:lnTo>
                    <a:lnTo>
                      <a:pt x="1192" y="244"/>
                    </a:lnTo>
                    <a:lnTo>
                      <a:pt x="1194" y="238"/>
                    </a:lnTo>
                    <a:lnTo>
                      <a:pt x="1198" y="232"/>
                    </a:lnTo>
                    <a:lnTo>
                      <a:pt x="1198" y="230"/>
                    </a:lnTo>
                    <a:lnTo>
                      <a:pt x="1198" y="228"/>
                    </a:lnTo>
                    <a:lnTo>
                      <a:pt x="1198" y="228"/>
                    </a:lnTo>
                    <a:lnTo>
                      <a:pt x="1196" y="226"/>
                    </a:lnTo>
                    <a:lnTo>
                      <a:pt x="1194" y="224"/>
                    </a:lnTo>
                    <a:lnTo>
                      <a:pt x="1194" y="216"/>
                    </a:lnTo>
                    <a:lnTo>
                      <a:pt x="1192" y="210"/>
                    </a:lnTo>
                    <a:lnTo>
                      <a:pt x="1190" y="208"/>
                    </a:lnTo>
                    <a:lnTo>
                      <a:pt x="1188" y="208"/>
                    </a:lnTo>
                    <a:lnTo>
                      <a:pt x="1188" y="208"/>
                    </a:lnTo>
                    <a:lnTo>
                      <a:pt x="1184" y="208"/>
                    </a:lnTo>
                    <a:lnTo>
                      <a:pt x="1180" y="212"/>
                    </a:lnTo>
                    <a:lnTo>
                      <a:pt x="1172" y="226"/>
                    </a:lnTo>
                    <a:lnTo>
                      <a:pt x="1168" y="234"/>
                    </a:lnTo>
                    <a:lnTo>
                      <a:pt x="1164" y="240"/>
                    </a:lnTo>
                    <a:lnTo>
                      <a:pt x="1158" y="244"/>
                    </a:lnTo>
                    <a:lnTo>
                      <a:pt x="1152" y="246"/>
                    </a:lnTo>
                    <a:lnTo>
                      <a:pt x="1152" y="246"/>
                    </a:lnTo>
                    <a:lnTo>
                      <a:pt x="1144" y="244"/>
                    </a:lnTo>
                    <a:lnTo>
                      <a:pt x="1140" y="238"/>
                    </a:lnTo>
                    <a:lnTo>
                      <a:pt x="1130" y="222"/>
                    </a:lnTo>
                    <a:lnTo>
                      <a:pt x="1120" y="204"/>
                    </a:lnTo>
                    <a:lnTo>
                      <a:pt x="1116" y="196"/>
                    </a:lnTo>
                    <a:lnTo>
                      <a:pt x="1110" y="192"/>
                    </a:lnTo>
                    <a:lnTo>
                      <a:pt x="1110" y="192"/>
                    </a:lnTo>
                    <a:lnTo>
                      <a:pt x="1100" y="186"/>
                    </a:lnTo>
                    <a:lnTo>
                      <a:pt x="1092" y="184"/>
                    </a:lnTo>
                    <a:lnTo>
                      <a:pt x="1090" y="184"/>
                    </a:lnTo>
                    <a:lnTo>
                      <a:pt x="1088" y="188"/>
                    </a:lnTo>
                    <a:lnTo>
                      <a:pt x="1090" y="190"/>
                    </a:lnTo>
                    <a:lnTo>
                      <a:pt x="1094" y="196"/>
                    </a:lnTo>
                    <a:lnTo>
                      <a:pt x="1094" y="196"/>
                    </a:lnTo>
                    <a:lnTo>
                      <a:pt x="1096" y="202"/>
                    </a:lnTo>
                    <a:lnTo>
                      <a:pt x="1098" y="204"/>
                    </a:lnTo>
                    <a:lnTo>
                      <a:pt x="1096" y="206"/>
                    </a:lnTo>
                    <a:lnTo>
                      <a:pt x="1094" y="206"/>
                    </a:lnTo>
                    <a:lnTo>
                      <a:pt x="1086" y="208"/>
                    </a:lnTo>
                    <a:lnTo>
                      <a:pt x="1084" y="208"/>
                    </a:lnTo>
                    <a:lnTo>
                      <a:pt x="1084" y="212"/>
                    </a:lnTo>
                    <a:lnTo>
                      <a:pt x="1084" y="212"/>
                    </a:lnTo>
                    <a:lnTo>
                      <a:pt x="1084" y="216"/>
                    </a:lnTo>
                    <a:lnTo>
                      <a:pt x="1082" y="220"/>
                    </a:lnTo>
                    <a:lnTo>
                      <a:pt x="1074" y="228"/>
                    </a:lnTo>
                    <a:lnTo>
                      <a:pt x="1068" y="230"/>
                    </a:lnTo>
                    <a:lnTo>
                      <a:pt x="1064" y="230"/>
                    </a:lnTo>
                    <a:lnTo>
                      <a:pt x="1064" y="230"/>
                    </a:lnTo>
                    <a:lnTo>
                      <a:pt x="1064" y="230"/>
                    </a:lnTo>
                    <a:lnTo>
                      <a:pt x="1062" y="226"/>
                    </a:lnTo>
                    <a:lnTo>
                      <a:pt x="1056" y="222"/>
                    </a:lnTo>
                    <a:lnTo>
                      <a:pt x="1052" y="224"/>
                    </a:lnTo>
                    <a:lnTo>
                      <a:pt x="1048" y="226"/>
                    </a:lnTo>
                    <a:lnTo>
                      <a:pt x="1042" y="228"/>
                    </a:lnTo>
                    <a:lnTo>
                      <a:pt x="1038" y="234"/>
                    </a:lnTo>
                    <a:lnTo>
                      <a:pt x="1038" y="234"/>
                    </a:lnTo>
                    <a:lnTo>
                      <a:pt x="1028" y="242"/>
                    </a:lnTo>
                    <a:lnTo>
                      <a:pt x="1020" y="246"/>
                    </a:lnTo>
                    <a:lnTo>
                      <a:pt x="1014" y="246"/>
                    </a:lnTo>
                    <a:lnTo>
                      <a:pt x="1012" y="242"/>
                    </a:lnTo>
                    <a:lnTo>
                      <a:pt x="1012" y="242"/>
                    </a:lnTo>
                    <a:lnTo>
                      <a:pt x="1010" y="242"/>
                    </a:lnTo>
                    <a:lnTo>
                      <a:pt x="1004" y="242"/>
                    </a:lnTo>
                    <a:lnTo>
                      <a:pt x="990" y="248"/>
                    </a:lnTo>
                    <a:lnTo>
                      <a:pt x="974" y="258"/>
                    </a:lnTo>
                    <a:lnTo>
                      <a:pt x="970" y="262"/>
                    </a:lnTo>
                    <a:lnTo>
                      <a:pt x="970" y="266"/>
                    </a:lnTo>
                    <a:lnTo>
                      <a:pt x="970" y="266"/>
                    </a:lnTo>
                    <a:lnTo>
                      <a:pt x="968" y="270"/>
                    </a:lnTo>
                    <a:lnTo>
                      <a:pt x="966" y="274"/>
                    </a:lnTo>
                    <a:lnTo>
                      <a:pt x="960" y="276"/>
                    </a:lnTo>
                    <a:lnTo>
                      <a:pt x="952" y="278"/>
                    </a:lnTo>
                    <a:lnTo>
                      <a:pt x="952" y="278"/>
                    </a:lnTo>
                    <a:lnTo>
                      <a:pt x="948" y="276"/>
                    </a:lnTo>
                    <a:lnTo>
                      <a:pt x="946" y="276"/>
                    </a:lnTo>
                    <a:lnTo>
                      <a:pt x="946" y="272"/>
                    </a:lnTo>
                    <a:lnTo>
                      <a:pt x="952" y="266"/>
                    </a:lnTo>
                    <a:lnTo>
                      <a:pt x="958" y="262"/>
                    </a:lnTo>
                    <a:lnTo>
                      <a:pt x="958" y="262"/>
                    </a:lnTo>
                    <a:lnTo>
                      <a:pt x="982" y="246"/>
                    </a:lnTo>
                    <a:lnTo>
                      <a:pt x="998" y="236"/>
                    </a:lnTo>
                    <a:lnTo>
                      <a:pt x="1010" y="232"/>
                    </a:lnTo>
                    <a:lnTo>
                      <a:pt x="1010" y="232"/>
                    </a:lnTo>
                    <a:lnTo>
                      <a:pt x="1024" y="228"/>
                    </a:lnTo>
                    <a:lnTo>
                      <a:pt x="1038" y="224"/>
                    </a:lnTo>
                    <a:lnTo>
                      <a:pt x="1048" y="216"/>
                    </a:lnTo>
                    <a:lnTo>
                      <a:pt x="1052" y="214"/>
                    </a:lnTo>
                    <a:lnTo>
                      <a:pt x="1054" y="212"/>
                    </a:lnTo>
                    <a:lnTo>
                      <a:pt x="1054" y="212"/>
                    </a:lnTo>
                    <a:lnTo>
                      <a:pt x="1052" y="210"/>
                    </a:lnTo>
                    <a:lnTo>
                      <a:pt x="1052" y="208"/>
                    </a:lnTo>
                    <a:lnTo>
                      <a:pt x="1046" y="208"/>
                    </a:lnTo>
                    <a:lnTo>
                      <a:pt x="1038" y="208"/>
                    </a:lnTo>
                    <a:lnTo>
                      <a:pt x="1030" y="208"/>
                    </a:lnTo>
                    <a:lnTo>
                      <a:pt x="1030" y="208"/>
                    </a:lnTo>
                    <a:lnTo>
                      <a:pt x="1022" y="210"/>
                    </a:lnTo>
                    <a:lnTo>
                      <a:pt x="1010" y="214"/>
                    </a:lnTo>
                    <a:lnTo>
                      <a:pt x="986" y="224"/>
                    </a:lnTo>
                    <a:lnTo>
                      <a:pt x="986" y="224"/>
                    </a:lnTo>
                    <a:lnTo>
                      <a:pt x="974" y="228"/>
                    </a:lnTo>
                    <a:lnTo>
                      <a:pt x="964" y="230"/>
                    </a:lnTo>
                    <a:lnTo>
                      <a:pt x="956" y="234"/>
                    </a:lnTo>
                    <a:lnTo>
                      <a:pt x="956" y="236"/>
                    </a:lnTo>
                    <a:lnTo>
                      <a:pt x="956" y="240"/>
                    </a:lnTo>
                    <a:lnTo>
                      <a:pt x="956" y="240"/>
                    </a:lnTo>
                    <a:lnTo>
                      <a:pt x="958" y="242"/>
                    </a:lnTo>
                    <a:lnTo>
                      <a:pt x="956" y="244"/>
                    </a:lnTo>
                    <a:lnTo>
                      <a:pt x="950" y="242"/>
                    </a:lnTo>
                    <a:lnTo>
                      <a:pt x="942" y="242"/>
                    </a:lnTo>
                    <a:lnTo>
                      <a:pt x="940" y="242"/>
                    </a:lnTo>
                    <a:lnTo>
                      <a:pt x="938" y="244"/>
                    </a:lnTo>
                    <a:lnTo>
                      <a:pt x="938" y="244"/>
                    </a:lnTo>
                    <a:lnTo>
                      <a:pt x="934" y="248"/>
                    </a:lnTo>
                    <a:lnTo>
                      <a:pt x="930" y="246"/>
                    </a:lnTo>
                    <a:lnTo>
                      <a:pt x="928" y="244"/>
                    </a:lnTo>
                    <a:lnTo>
                      <a:pt x="932" y="240"/>
                    </a:lnTo>
                    <a:lnTo>
                      <a:pt x="932" y="240"/>
                    </a:lnTo>
                    <a:lnTo>
                      <a:pt x="932" y="238"/>
                    </a:lnTo>
                    <a:lnTo>
                      <a:pt x="932" y="238"/>
                    </a:lnTo>
                    <a:lnTo>
                      <a:pt x="926" y="234"/>
                    </a:lnTo>
                    <a:lnTo>
                      <a:pt x="920" y="232"/>
                    </a:lnTo>
                    <a:lnTo>
                      <a:pt x="918" y="234"/>
                    </a:lnTo>
                    <a:lnTo>
                      <a:pt x="916" y="234"/>
                    </a:lnTo>
                    <a:lnTo>
                      <a:pt x="916" y="234"/>
                    </a:lnTo>
                    <a:lnTo>
                      <a:pt x="916" y="238"/>
                    </a:lnTo>
                    <a:lnTo>
                      <a:pt x="914" y="240"/>
                    </a:lnTo>
                    <a:lnTo>
                      <a:pt x="908" y="244"/>
                    </a:lnTo>
                    <a:lnTo>
                      <a:pt x="898" y="244"/>
                    </a:lnTo>
                    <a:lnTo>
                      <a:pt x="898" y="244"/>
                    </a:lnTo>
                    <a:lnTo>
                      <a:pt x="888" y="246"/>
                    </a:lnTo>
                    <a:lnTo>
                      <a:pt x="880" y="250"/>
                    </a:lnTo>
                    <a:lnTo>
                      <a:pt x="878" y="252"/>
                    </a:lnTo>
                    <a:lnTo>
                      <a:pt x="876" y="256"/>
                    </a:lnTo>
                    <a:lnTo>
                      <a:pt x="876" y="258"/>
                    </a:lnTo>
                    <a:lnTo>
                      <a:pt x="880" y="262"/>
                    </a:lnTo>
                    <a:lnTo>
                      <a:pt x="880" y="262"/>
                    </a:lnTo>
                    <a:lnTo>
                      <a:pt x="890" y="270"/>
                    </a:lnTo>
                    <a:lnTo>
                      <a:pt x="892" y="274"/>
                    </a:lnTo>
                    <a:lnTo>
                      <a:pt x="890" y="278"/>
                    </a:lnTo>
                    <a:lnTo>
                      <a:pt x="890" y="278"/>
                    </a:lnTo>
                    <a:lnTo>
                      <a:pt x="888" y="278"/>
                    </a:lnTo>
                    <a:lnTo>
                      <a:pt x="884" y="278"/>
                    </a:lnTo>
                    <a:lnTo>
                      <a:pt x="876" y="272"/>
                    </a:lnTo>
                    <a:lnTo>
                      <a:pt x="864" y="268"/>
                    </a:lnTo>
                    <a:lnTo>
                      <a:pt x="856" y="266"/>
                    </a:lnTo>
                    <a:lnTo>
                      <a:pt x="848" y="266"/>
                    </a:lnTo>
                    <a:lnTo>
                      <a:pt x="848" y="266"/>
                    </a:lnTo>
                    <a:lnTo>
                      <a:pt x="840" y="266"/>
                    </a:lnTo>
                    <a:lnTo>
                      <a:pt x="830" y="264"/>
                    </a:lnTo>
                    <a:lnTo>
                      <a:pt x="810" y="254"/>
                    </a:lnTo>
                    <a:lnTo>
                      <a:pt x="792" y="244"/>
                    </a:lnTo>
                    <a:lnTo>
                      <a:pt x="788" y="240"/>
                    </a:lnTo>
                    <a:lnTo>
                      <a:pt x="786" y="236"/>
                    </a:lnTo>
                    <a:lnTo>
                      <a:pt x="786" y="236"/>
                    </a:lnTo>
                    <a:lnTo>
                      <a:pt x="784" y="234"/>
                    </a:lnTo>
                    <a:lnTo>
                      <a:pt x="778" y="234"/>
                    </a:lnTo>
                    <a:lnTo>
                      <a:pt x="760" y="234"/>
                    </a:lnTo>
                    <a:lnTo>
                      <a:pt x="740" y="234"/>
                    </a:lnTo>
                    <a:lnTo>
                      <a:pt x="730" y="232"/>
                    </a:lnTo>
                    <a:lnTo>
                      <a:pt x="722" y="230"/>
                    </a:lnTo>
                    <a:lnTo>
                      <a:pt x="722" y="230"/>
                    </a:lnTo>
                    <a:lnTo>
                      <a:pt x="692" y="218"/>
                    </a:lnTo>
                    <a:lnTo>
                      <a:pt x="678" y="214"/>
                    </a:lnTo>
                    <a:lnTo>
                      <a:pt x="670" y="214"/>
                    </a:lnTo>
                    <a:lnTo>
                      <a:pt x="666" y="214"/>
                    </a:lnTo>
                    <a:lnTo>
                      <a:pt x="666" y="214"/>
                    </a:lnTo>
                    <a:lnTo>
                      <a:pt x="638" y="218"/>
                    </a:lnTo>
                    <a:lnTo>
                      <a:pt x="624" y="218"/>
                    </a:lnTo>
                    <a:lnTo>
                      <a:pt x="614" y="216"/>
                    </a:lnTo>
                    <a:lnTo>
                      <a:pt x="614" y="216"/>
                    </a:lnTo>
                    <a:lnTo>
                      <a:pt x="606" y="212"/>
                    </a:lnTo>
                    <a:lnTo>
                      <a:pt x="596" y="210"/>
                    </a:lnTo>
                    <a:lnTo>
                      <a:pt x="584" y="210"/>
                    </a:lnTo>
                    <a:lnTo>
                      <a:pt x="570" y="210"/>
                    </a:lnTo>
                    <a:lnTo>
                      <a:pt x="570" y="210"/>
                    </a:lnTo>
                    <a:lnTo>
                      <a:pt x="564" y="210"/>
                    </a:lnTo>
                    <a:lnTo>
                      <a:pt x="558" y="210"/>
                    </a:lnTo>
                    <a:lnTo>
                      <a:pt x="544" y="206"/>
                    </a:lnTo>
                    <a:lnTo>
                      <a:pt x="530" y="198"/>
                    </a:lnTo>
                    <a:lnTo>
                      <a:pt x="512" y="194"/>
                    </a:lnTo>
                    <a:lnTo>
                      <a:pt x="512" y="194"/>
                    </a:lnTo>
                    <a:lnTo>
                      <a:pt x="502" y="192"/>
                    </a:lnTo>
                    <a:lnTo>
                      <a:pt x="492" y="190"/>
                    </a:lnTo>
                    <a:lnTo>
                      <a:pt x="472" y="192"/>
                    </a:lnTo>
                    <a:lnTo>
                      <a:pt x="454" y="196"/>
                    </a:lnTo>
                    <a:lnTo>
                      <a:pt x="444" y="198"/>
                    </a:lnTo>
                    <a:lnTo>
                      <a:pt x="444" y="198"/>
                    </a:lnTo>
                    <a:lnTo>
                      <a:pt x="440" y="198"/>
                    </a:lnTo>
                    <a:lnTo>
                      <a:pt x="438" y="198"/>
                    </a:lnTo>
                    <a:lnTo>
                      <a:pt x="436" y="194"/>
                    </a:lnTo>
                    <a:lnTo>
                      <a:pt x="432" y="192"/>
                    </a:lnTo>
                    <a:lnTo>
                      <a:pt x="426" y="190"/>
                    </a:lnTo>
                    <a:lnTo>
                      <a:pt x="426" y="190"/>
                    </a:lnTo>
                    <a:lnTo>
                      <a:pt x="420" y="190"/>
                    </a:lnTo>
                    <a:lnTo>
                      <a:pt x="420" y="188"/>
                    </a:lnTo>
                    <a:lnTo>
                      <a:pt x="420" y="182"/>
                    </a:lnTo>
                    <a:lnTo>
                      <a:pt x="418" y="176"/>
                    </a:lnTo>
                    <a:lnTo>
                      <a:pt x="418" y="176"/>
                    </a:lnTo>
                    <a:lnTo>
                      <a:pt x="414" y="174"/>
                    </a:lnTo>
                    <a:lnTo>
                      <a:pt x="410" y="172"/>
                    </a:lnTo>
                    <a:lnTo>
                      <a:pt x="396" y="172"/>
                    </a:lnTo>
                    <a:lnTo>
                      <a:pt x="370" y="176"/>
                    </a:lnTo>
                    <a:lnTo>
                      <a:pt x="370" y="176"/>
                    </a:lnTo>
                    <a:lnTo>
                      <a:pt x="364" y="176"/>
                    </a:lnTo>
                    <a:lnTo>
                      <a:pt x="360" y="174"/>
                    </a:lnTo>
                    <a:lnTo>
                      <a:pt x="358" y="170"/>
                    </a:lnTo>
                    <a:lnTo>
                      <a:pt x="356" y="166"/>
                    </a:lnTo>
                    <a:lnTo>
                      <a:pt x="356" y="166"/>
                    </a:lnTo>
                    <a:lnTo>
                      <a:pt x="356" y="164"/>
                    </a:lnTo>
                    <a:lnTo>
                      <a:pt x="352" y="164"/>
                    </a:lnTo>
                    <a:lnTo>
                      <a:pt x="348" y="166"/>
                    </a:lnTo>
                    <a:lnTo>
                      <a:pt x="344" y="170"/>
                    </a:lnTo>
                    <a:lnTo>
                      <a:pt x="344" y="170"/>
                    </a:lnTo>
                    <a:lnTo>
                      <a:pt x="338" y="174"/>
                    </a:lnTo>
                    <a:lnTo>
                      <a:pt x="332" y="176"/>
                    </a:lnTo>
                    <a:lnTo>
                      <a:pt x="326" y="176"/>
                    </a:lnTo>
                    <a:lnTo>
                      <a:pt x="322" y="174"/>
                    </a:lnTo>
                    <a:lnTo>
                      <a:pt x="322" y="174"/>
                    </a:lnTo>
                    <a:lnTo>
                      <a:pt x="320" y="172"/>
                    </a:lnTo>
                    <a:lnTo>
                      <a:pt x="322" y="170"/>
                    </a:lnTo>
                    <a:lnTo>
                      <a:pt x="326" y="168"/>
                    </a:lnTo>
                    <a:lnTo>
                      <a:pt x="330" y="164"/>
                    </a:lnTo>
                    <a:lnTo>
                      <a:pt x="332" y="162"/>
                    </a:lnTo>
                    <a:lnTo>
                      <a:pt x="332" y="162"/>
                    </a:lnTo>
                    <a:lnTo>
                      <a:pt x="332" y="160"/>
                    </a:lnTo>
                    <a:lnTo>
                      <a:pt x="330" y="158"/>
                    </a:lnTo>
                    <a:lnTo>
                      <a:pt x="324" y="154"/>
                    </a:lnTo>
                    <a:lnTo>
                      <a:pt x="312" y="150"/>
                    </a:lnTo>
                    <a:lnTo>
                      <a:pt x="312" y="150"/>
                    </a:lnTo>
                    <a:lnTo>
                      <a:pt x="306" y="152"/>
                    </a:lnTo>
                    <a:lnTo>
                      <a:pt x="300" y="154"/>
                    </a:lnTo>
                    <a:lnTo>
                      <a:pt x="282" y="168"/>
                    </a:lnTo>
                    <a:lnTo>
                      <a:pt x="282" y="168"/>
                    </a:lnTo>
                    <a:lnTo>
                      <a:pt x="272" y="174"/>
                    </a:lnTo>
                    <a:lnTo>
                      <a:pt x="260" y="178"/>
                    </a:lnTo>
                    <a:lnTo>
                      <a:pt x="250" y="178"/>
                    </a:lnTo>
                    <a:lnTo>
                      <a:pt x="240" y="178"/>
                    </a:lnTo>
                    <a:lnTo>
                      <a:pt x="240" y="178"/>
                    </a:lnTo>
                    <a:lnTo>
                      <a:pt x="230" y="178"/>
                    </a:lnTo>
                    <a:lnTo>
                      <a:pt x="222" y="178"/>
                    </a:lnTo>
                    <a:lnTo>
                      <a:pt x="216" y="182"/>
                    </a:lnTo>
                    <a:lnTo>
                      <a:pt x="214" y="184"/>
                    </a:lnTo>
                    <a:lnTo>
                      <a:pt x="214" y="186"/>
                    </a:lnTo>
                    <a:lnTo>
                      <a:pt x="214" y="186"/>
                    </a:lnTo>
                    <a:lnTo>
                      <a:pt x="216" y="190"/>
                    </a:lnTo>
                    <a:lnTo>
                      <a:pt x="220" y="192"/>
                    </a:lnTo>
                    <a:lnTo>
                      <a:pt x="224" y="194"/>
                    </a:lnTo>
                    <a:lnTo>
                      <a:pt x="222" y="198"/>
                    </a:lnTo>
                    <a:lnTo>
                      <a:pt x="220" y="200"/>
                    </a:lnTo>
                    <a:lnTo>
                      <a:pt x="220" y="200"/>
                    </a:lnTo>
                    <a:lnTo>
                      <a:pt x="218" y="202"/>
                    </a:lnTo>
                    <a:lnTo>
                      <a:pt x="214" y="202"/>
                    </a:lnTo>
                    <a:lnTo>
                      <a:pt x="210" y="198"/>
                    </a:lnTo>
                    <a:lnTo>
                      <a:pt x="206" y="196"/>
                    </a:lnTo>
                    <a:lnTo>
                      <a:pt x="204" y="196"/>
                    </a:lnTo>
                    <a:lnTo>
                      <a:pt x="200" y="198"/>
                    </a:lnTo>
                    <a:lnTo>
                      <a:pt x="200" y="198"/>
                    </a:lnTo>
                    <a:lnTo>
                      <a:pt x="196" y="200"/>
                    </a:lnTo>
                    <a:lnTo>
                      <a:pt x="192" y="202"/>
                    </a:lnTo>
                    <a:lnTo>
                      <a:pt x="180" y="204"/>
                    </a:lnTo>
                    <a:lnTo>
                      <a:pt x="168" y="206"/>
                    </a:lnTo>
                    <a:lnTo>
                      <a:pt x="160" y="204"/>
                    </a:lnTo>
                    <a:lnTo>
                      <a:pt x="160" y="204"/>
                    </a:lnTo>
                    <a:lnTo>
                      <a:pt x="158" y="206"/>
                    </a:lnTo>
                    <a:lnTo>
                      <a:pt x="154" y="208"/>
                    </a:lnTo>
                    <a:lnTo>
                      <a:pt x="144" y="216"/>
                    </a:lnTo>
                    <a:lnTo>
                      <a:pt x="128" y="232"/>
                    </a:lnTo>
                    <a:lnTo>
                      <a:pt x="128" y="232"/>
                    </a:lnTo>
                    <a:lnTo>
                      <a:pt x="126" y="236"/>
                    </a:lnTo>
                    <a:lnTo>
                      <a:pt x="126" y="242"/>
                    </a:lnTo>
                    <a:lnTo>
                      <a:pt x="124" y="250"/>
                    </a:lnTo>
                    <a:lnTo>
                      <a:pt x="122" y="254"/>
                    </a:lnTo>
                    <a:lnTo>
                      <a:pt x="118" y="260"/>
                    </a:lnTo>
                    <a:lnTo>
                      <a:pt x="118" y="260"/>
                    </a:lnTo>
                    <a:lnTo>
                      <a:pt x="110" y="266"/>
                    </a:lnTo>
                    <a:lnTo>
                      <a:pt x="100" y="270"/>
                    </a:lnTo>
                    <a:lnTo>
                      <a:pt x="90" y="272"/>
                    </a:lnTo>
                    <a:lnTo>
                      <a:pt x="80" y="274"/>
                    </a:lnTo>
                    <a:lnTo>
                      <a:pt x="60" y="274"/>
                    </a:lnTo>
                    <a:lnTo>
                      <a:pt x="48" y="274"/>
                    </a:lnTo>
                    <a:lnTo>
                      <a:pt x="48" y="274"/>
                    </a:lnTo>
                    <a:lnTo>
                      <a:pt x="46" y="274"/>
                    </a:lnTo>
                    <a:lnTo>
                      <a:pt x="44" y="276"/>
                    </a:lnTo>
                    <a:lnTo>
                      <a:pt x="42" y="280"/>
                    </a:lnTo>
                    <a:lnTo>
                      <a:pt x="42" y="286"/>
                    </a:lnTo>
                    <a:lnTo>
                      <a:pt x="40" y="292"/>
                    </a:lnTo>
                    <a:lnTo>
                      <a:pt x="40" y="292"/>
                    </a:lnTo>
                    <a:lnTo>
                      <a:pt x="40" y="294"/>
                    </a:lnTo>
                    <a:lnTo>
                      <a:pt x="40" y="296"/>
                    </a:lnTo>
                    <a:lnTo>
                      <a:pt x="44" y="300"/>
                    </a:lnTo>
                    <a:lnTo>
                      <a:pt x="56" y="306"/>
                    </a:lnTo>
                    <a:lnTo>
                      <a:pt x="72" y="310"/>
                    </a:lnTo>
                    <a:lnTo>
                      <a:pt x="72" y="310"/>
                    </a:lnTo>
                    <a:lnTo>
                      <a:pt x="80" y="314"/>
                    </a:lnTo>
                    <a:lnTo>
                      <a:pt x="88" y="320"/>
                    </a:lnTo>
                    <a:lnTo>
                      <a:pt x="96" y="326"/>
                    </a:lnTo>
                    <a:lnTo>
                      <a:pt x="102" y="334"/>
                    </a:lnTo>
                    <a:lnTo>
                      <a:pt x="112" y="348"/>
                    </a:lnTo>
                    <a:lnTo>
                      <a:pt x="116" y="358"/>
                    </a:lnTo>
                    <a:lnTo>
                      <a:pt x="116" y="358"/>
                    </a:lnTo>
                    <a:lnTo>
                      <a:pt x="118" y="360"/>
                    </a:lnTo>
                    <a:lnTo>
                      <a:pt x="122" y="360"/>
                    </a:lnTo>
                    <a:lnTo>
                      <a:pt x="136" y="360"/>
                    </a:lnTo>
                    <a:lnTo>
                      <a:pt x="150" y="358"/>
                    </a:lnTo>
                    <a:lnTo>
                      <a:pt x="162" y="358"/>
                    </a:lnTo>
                    <a:lnTo>
                      <a:pt x="162" y="358"/>
                    </a:lnTo>
                    <a:lnTo>
                      <a:pt x="166" y="360"/>
                    </a:lnTo>
                    <a:lnTo>
                      <a:pt x="166" y="362"/>
                    </a:lnTo>
                    <a:lnTo>
                      <a:pt x="166" y="370"/>
                    </a:lnTo>
                    <a:lnTo>
                      <a:pt x="166" y="376"/>
                    </a:lnTo>
                    <a:lnTo>
                      <a:pt x="168" y="380"/>
                    </a:lnTo>
                    <a:lnTo>
                      <a:pt x="170" y="382"/>
                    </a:lnTo>
                    <a:lnTo>
                      <a:pt x="170" y="382"/>
                    </a:lnTo>
                    <a:lnTo>
                      <a:pt x="180" y="384"/>
                    </a:lnTo>
                    <a:lnTo>
                      <a:pt x="188" y="384"/>
                    </a:lnTo>
                    <a:lnTo>
                      <a:pt x="196" y="384"/>
                    </a:lnTo>
                    <a:lnTo>
                      <a:pt x="198" y="386"/>
                    </a:lnTo>
                    <a:lnTo>
                      <a:pt x="200" y="388"/>
                    </a:lnTo>
                    <a:lnTo>
                      <a:pt x="200" y="388"/>
                    </a:lnTo>
                    <a:lnTo>
                      <a:pt x="200" y="390"/>
                    </a:lnTo>
                    <a:lnTo>
                      <a:pt x="198" y="392"/>
                    </a:lnTo>
                    <a:lnTo>
                      <a:pt x="190" y="392"/>
                    </a:lnTo>
                    <a:lnTo>
                      <a:pt x="178" y="394"/>
                    </a:lnTo>
                    <a:lnTo>
                      <a:pt x="172" y="394"/>
                    </a:lnTo>
                    <a:lnTo>
                      <a:pt x="168" y="398"/>
                    </a:lnTo>
                    <a:lnTo>
                      <a:pt x="168" y="398"/>
                    </a:lnTo>
                    <a:lnTo>
                      <a:pt x="160" y="404"/>
                    </a:lnTo>
                    <a:lnTo>
                      <a:pt x="152" y="406"/>
                    </a:lnTo>
                    <a:lnTo>
                      <a:pt x="148" y="408"/>
                    </a:lnTo>
                    <a:lnTo>
                      <a:pt x="144" y="404"/>
                    </a:lnTo>
                    <a:lnTo>
                      <a:pt x="144" y="404"/>
                    </a:lnTo>
                    <a:lnTo>
                      <a:pt x="142" y="402"/>
                    </a:lnTo>
                    <a:lnTo>
                      <a:pt x="138" y="400"/>
                    </a:lnTo>
                    <a:lnTo>
                      <a:pt x="128" y="400"/>
                    </a:lnTo>
                    <a:lnTo>
                      <a:pt x="110" y="402"/>
                    </a:lnTo>
                    <a:lnTo>
                      <a:pt x="110" y="402"/>
                    </a:lnTo>
                    <a:lnTo>
                      <a:pt x="106" y="402"/>
                    </a:lnTo>
                    <a:lnTo>
                      <a:pt x="104" y="402"/>
                    </a:lnTo>
                    <a:lnTo>
                      <a:pt x="106" y="396"/>
                    </a:lnTo>
                    <a:lnTo>
                      <a:pt x="110" y="384"/>
                    </a:lnTo>
                    <a:lnTo>
                      <a:pt x="110" y="384"/>
                    </a:lnTo>
                    <a:lnTo>
                      <a:pt x="108" y="382"/>
                    </a:lnTo>
                    <a:lnTo>
                      <a:pt x="106" y="380"/>
                    </a:lnTo>
                    <a:lnTo>
                      <a:pt x="100" y="378"/>
                    </a:lnTo>
                    <a:lnTo>
                      <a:pt x="90" y="380"/>
                    </a:lnTo>
                    <a:lnTo>
                      <a:pt x="76" y="386"/>
                    </a:lnTo>
                    <a:lnTo>
                      <a:pt x="76" y="386"/>
                    </a:lnTo>
                    <a:lnTo>
                      <a:pt x="62" y="394"/>
                    </a:lnTo>
                    <a:lnTo>
                      <a:pt x="60" y="402"/>
                    </a:lnTo>
                    <a:lnTo>
                      <a:pt x="60" y="402"/>
                    </a:lnTo>
                    <a:lnTo>
                      <a:pt x="60" y="404"/>
                    </a:lnTo>
                    <a:lnTo>
                      <a:pt x="58" y="404"/>
                    </a:lnTo>
                    <a:lnTo>
                      <a:pt x="52" y="404"/>
                    </a:lnTo>
                    <a:lnTo>
                      <a:pt x="46" y="402"/>
                    </a:lnTo>
                    <a:lnTo>
                      <a:pt x="42" y="402"/>
                    </a:lnTo>
                    <a:lnTo>
                      <a:pt x="36" y="404"/>
                    </a:lnTo>
                    <a:lnTo>
                      <a:pt x="36" y="404"/>
                    </a:lnTo>
                    <a:lnTo>
                      <a:pt x="14" y="414"/>
                    </a:lnTo>
                    <a:lnTo>
                      <a:pt x="6" y="420"/>
                    </a:lnTo>
                    <a:lnTo>
                      <a:pt x="0" y="426"/>
                    </a:lnTo>
                    <a:lnTo>
                      <a:pt x="0" y="426"/>
                    </a:lnTo>
                    <a:lnTo>
                      <a:pt x="0" y="428"/>
                    </a:lnTo>
                    <a:lnTo>
                      <a:pt x="2" y="430"/>
                    </a:lnTo>
                    <a:lnTo>
                      <a:pt x="14" y="436"/>
                    </a:lnTo>
                    <a:lnTo>
                      <a:pt x="40" y="440"/>
                    </a:lnTo>
                    <a:lnTo>
                      <a:pt x="40" y="440"/>
                    </a:lnTo>
                    <a:lnTo>
                      <a:pt x="42" y="442"/>
                    </a:lnTo>
                    <a:lnTo>
                      <a:pt x="42" y="444"/>
                    </a:lnTo>
                    <a:lnTo>
                      <a:pt x="38" y="448"/>
                    </a:lnTo>
                    <a:lnTo>
                      <a:pt x="32" y="452"/>
                    </a:lnTo>
                    <a:lnTo>
                      <a:pt x="32" y="452"/>
                    </a:lnTo>
                    <a:lnTo>
                      <a:pt x="34" y="454"/>
                    </a:lnTo>
                    <a:lnTo>
                      <a:pt x="34" y="454"/>
                    </a:lnTo>
                    <a:lnTo>
                      <a:pt x="40" y="458"/>
                    </a:lnTo>
                    <a:lnTo>
                      <a:pt x="42" y="462"/>
                    </a:lnTo>
                    <a:lnTo>
                      <a:pt x="46" y="468"/>
                    </a:lnTo>
                    <a:lnTo>
                      <a:pt x="54" y="474"/>
                    </a:lnTo>
                    <a:lnTo>
                      <a:pt x="54" y="474"/>
                    </a:lnTo>
                    <a:lnTo>
                      <a:pt x="62" y="476"/>
                    </a:lnTo>
                    <a:lnTo>
                      <a:pt x="68" y="478"/>
                    </a:lnTo>
                    <a:lnTo>
                      <a:pt x="86" y="478"/>
                    </a:lnTo>
                    <a:lnTo>
                      <a:pt x="112" y="474"/>
                    </a:lnTo>
                    <a:lnTo>
                      <a:pt x="112" y="474"/>
                    </a:lnTo>
                    <a:lnTo>
                      <a:pt x="120" y="476"/>
                    </a:lnTo>
                    <a:lnTo>
                      <a:pt x="126" y="478"/>
                    </a:lnTo>
                    <a:lnTo>
                      <a:pt x="132" y="480"/>
                    </a:lnTo>
                    <a:lnTo>
                      <a:pt x="134" y="480"/>
                    </a:lnTo>
                    <a:lnTo>
                      <a:pt x="138" y="478"/>
                    </a:lnTo>
                    <a:lnTo>
                      <a:pt x="138" y="478"/>
                    </a:lnTo>
                    <a:lnTo>
                      <a:pt x="146" y="470"/>
                    </a:lnTo>
                    <a:lnTo>
                      <a:pt x="160" y="462"/>
                    </a:lnTo>
                    <a:lnTo>
                      <a:pt x="166" y="458"/>
                    </a:lnTo>
                    <a:lnTo>
                      <a:pt x="174" y="456"/>
                    </a:lnTo>
                    <a:lnTo>
                      <a:pt x="180" y="458"/>
                    </a:lnTo>
                    <a:lnTo>
                      <a:pt x="186" y="460"/>
                    </a:lnTo>
                    <a:lnTo>
                      <a:pt x="186" y="460"/>
                    </a:lnTo>
                    <a:lnTo>
                      <a:pt x="190" y="464"/>
                    </a:lnTo>
                    <a:lnTo>
                      <a:pt x="190" y="468"/>
                    </a:lnTo>
                    <a:lnTo>
                      <a:pt x="188" y="470"/>
                    </a:lnTo>
                    <a:lnTo>
                      <a:pt x="184" y="472"/>
                    </a:lnTo>
                    <a:lnTo>
                      <a:pt x="178" y="474"/>
                    </a:lnTo>
                    <a:lnTo>
                      <a:pt x="176" y="476"/>
                    </a:lnTo>
                    <a:lnTo>
                      <a:pt x="178" y="480"/>
                    </a:lnTo>
                    <a:lnTo>
                      <a:pt x="178" y="480"/>
                    </a:lnTo>
                    <a:lnTo>
                      <a:pt x="184" y="486"/>
                    </a:lnTo>
                    <a:lnTo>
                      <a:pt x="188" y="496"/>
                    </a:lnTo>
                    <a:lnTo>
                      <a:pt x="188" y="502"/>
                    </a:lnTo>
                    <a:lnTo>
                      <a:pt x="188" y="506"/>
                    </a:lnTo>
                    <a:lnTo>
                      <a:pt x="186" y="512"/>
                    </a:lnTo>
                    <a:lnTo>
                      <a:pt x="182" y="516"/>
                    </a:lnTo>
                    <a:lnTo>
                      <a:pt x="182" y="516"/>
                    </a:lnTo>
                    <a:lnTo>
                      <a:pt x="172" y="520"/>
                    </a:lnTo>
                    <a:lnTo>
                      <a:pt x="162" y="520"/>
                    </a:lnTo>
                    <a:lnTo>
                      <a:pt x="148" y="518"/>
                    </a:lnTo>
                    <a:lnTo>
                      <a:pt x="148" y="518"/>
                    </a:lnTo>
                    <a:lnTo>
                      <a:pt x="146" y="518"/>
                    </a:lnTo>
                    <a:lnTo>
                      <a:pt x="144" y="520"/>
                    </a:lnTo>
                    <a:lnTo>
                      <a:pt x="142" y="526"/>
                    </a:lnTo>
                    <a:lnTo>
                      <a:pt x="140" y="532"/>
                    </a:lnTo>
                    <a:lnTo>
                      <a:pt x="134" y="540"/>
                    </a:lnTo>
                    <a:lnTo>
                      <a:pt x="134" y="540"/>
                    </a:lnTo>
                    <a:lnTo>
                      <a:pt x="130" y="542"/>
                    </a:lnTo>
                    <a:lnTo>
                      <a:pt x="126" y="542"/>
                    </a:lnTo>
                    <a:lnTo>
                      <a:pt x="118" y="538"/>
                    </a:lnTo>
                    <a:lnTo>
                      <a:pt x="108" y="534"/>
                    </a:lnTo>
                    <a:lnTo>
                      <a:pt x="104" y="532"/>
                    </a:lnTo>
                    <a:lnTo>
                      <a:pt x="98" y="530"/>
                    </a:lnTo>
                    <a:lnTo>
                      <a:pt x="98" y="530"/>
                    </a:lnTo>
                    <a:lnTo>
                      <a:pt x="94" y="532"/>
                    </a:lnTo>
                    <a:lnTo>
                      <a:pt x="90" y="534"/>
                    </a:lnTo>
                    <a:lnTo>
                      <a:pt x="88" y="536"/>
                    </a:lnTo>
                    <a:lnTo>
                      <a:pt x="88" y="540"/>
                    </a:lnTo>
                    <a:lnTo>
                      <a:pt x="88" y="550"/>
                    </a:lnTo>
                    <a:lnTo>
                      <a:pt x="88" y="558"/>
                    </a:lnTo>
                    <a:lnTo>
                      <a:pt x="88" y="558"/>
                    </a:lnTo>
                    <a:lnTo>
                      <a:pt x="88" y="560"/>
                    </a:lnTo>
                    <a:lnTo>
                      <a:pt x="84" y="562"/>
                    </a:lnTo>
                    <a:lnTo>
                      <a:pt x="76" y="564"/>
                    </a:lnTo>
                    <a:lnTo>
                      <a:pt x="72" y="564"/>
                    </a:lnTo>
                    <a:lnTo>
                      <a:pt x="68" y="568"/>
                    </a:lnTo>
                    <a:lnTo>
                      <a:pt x="64" y="572"/>
                    </a:lnTo>
                    <a:lnTo>
                      <a:pt x="60" y="578"/>
                    </a:lnTo>
                    <a:lnTo>
                      <a:pt x="60" y="578"/>
                    </a:lnTo>
                    <a:lnTo>
                      <a:pt x="58" y="584"/>
                    </a:lnTo>
                    <a:lnTo>
                      <a:pt x="54" y="588"/>
                    </a:lnTo>
                    <a:lnTo>
                      <a:pt x="50" y="590"/>
                    </a:lnTo>
                    <a:lnTo>
                      <a:pt x="46" y="590"/>
                    </a:lnTo>
                    <a:lnTo>
                      <a:pt x="44" y="592"/>
                    </a:lnTo>
                    <a:lnTo>
                      <a:pt x="42" y="592"/>
                    </a:lnTo>
                    <a:lnTo>
                      <a:pt x="44" y="596"/>
                    </a:lnTo>
                    <a:lnTo>
                      <a:pt x="48" y="602"/>
                    </a:lnTo>
                    <a:lnTo>
                      <a:pt x="48" y="602"/>
                    </a:lnTo>
                    <a:lnTo>
                      <a:pt x="56" y="612"/>
                    </a:lnTo>
                    <a:lnTo>
                      <a:pt x="62" y="616"/>
                    </a:lnTo>
                    <a:lnTo>
                      <a:pt x="66" y="616"/>
                    </a:lnTo>
                    <a:lnTo>
                      <a:pt x="72" y="618"/>
                    </a:lnTo>
                    <a:lnTo>
                      <a:pt x="72" y="618"/>
                    </a:lnTo>
                    <a:lnTo>
                      <a:pt x="76" y="622"/>
                    </a:lnTo>
                    <a:lnTo>
                      <a:pt x="76" y="626"/>
                    </a:lnTo>
                    <a:lnTo>
                      <a:pt x="72" y="634"/>
                    </a:lnTo>
                    <a:lnTo>
                      <a:pt x="68" y="640"/>
                    </a:lnTo>
                    <a:lnTo>
                      <a:pt x="68" y="644"/>
                    </a:lnTo>
                    <a:lnTo>
                      <a:pt x="72" y="644"/>
                    </a:lnTo>
                    <a:lnTo>
                      <a:pt x="72" y="644"/>
                    </a:lnTo>
                    <a:lnTo>
                      <a:pt x="76" y="646"/>
                    </a:lnTo>
                    <a:lnTo>
                      <a:pt x="80" y="650"/>
                    </a:lnTo>
                    <a:lnTo>
                      <a:pt x="90" y="658"/>
                    </a:lnTo>
                    <a:lnTo>
                      <a:pt x="104" y="676"/>
                    </a:lnTo>
                    <a:lnTo>
                      <a:pt x="104" y="676"/>
                    </a:lnTo>
                    <a:lnTo>
                      <a:pt x="108" y="678"/>
                    </a:lnTo>
                    <a:lnTo>
                      <a:pt x="112" y="680"/>
                    </a:lnTo>
                    <a:lnTo>
                      <a:pt x="120" y="678"/>
                    </a:lnTo>
                    <a:lnTo>
                      <a:pt x="128" y="674"/>
                    </a:lnTo>
                    <a:lnTo>
                      <a:pt x="136" y="672"/>
                    </a:lnTo>
                    <a:lnTo>
                      <a:pt x="136" y="672"/>
                    </a:lnTo>
                    <a:lnTo>
                      <a:pt x="140" y="670"/>
                    </a:lnTo>
                    <a:lnTo>
                      <a:pt x="144" y="668"/>
                    </a:lnTo>
                    <a:lnTo>
                      <a:pt x="146" y="664"/>
                    </a:lnTo>
                    <a:lnTo>
                      <a:pt x="148" y="660"/>
                    </a:lnTo>
                    <a:lnTo>
                      <a:pt x="148" y="658"/>
                    </a:lnTo>
                    <a:lnTo>
                      <a:pt x="150" y="660"/>
                    </a:lnTo>
                    <a:lnTo>
                      <a:pt x="150" y="660"/>
                    </a:lnTo>
                    <a:lnTo>
                      <a:pt x="156" y="668"/>
                    </a:lnTo>
                    <a:lnTo>
                      <a:pt x="162" y="676"/>
                    </a:lnTo>
                    <a:lnTo>
                      <a:pt x="164" y="686"/>
                    </a:lnTo>
                    <a:lnTo>
                      <a:pt x="164" y="688"/>
                    </a:lnTo>
                    <a:lnTo>
                      <a:pt x="162" y="692"/>
                    </a:lnTo>
                    <a:lnTo>
                      <a:pt x="162" y="692"/>
                    </a:lnTo>
                    <a:lnTo>
                      <a:pt x="160" y="694"/>
                    </a:lnTo>
                    <a:lnTo>
                      <a:pt x="158" y="696"/>
                    </a:lnTo>
                    <a:lnTo>
                      <a:pt x="158" y="704"/>
                    </a:lnTo>
                    <a:lnTo>
                      <a:pt x="160" y="712"/>
                    </a:lnTo>
                    <a:lnTo>
                      <a:pt x="160" y="718"/>
                    </a:lnTo>
                    <a:lnTo>
                      <a:pt x="160" y="718"/>
                    </a:lnTo>
                    <a:lnTo>
                      <a:pt x="160" y="720"/>
                    </a:lnTo>
                    <a:lnTo>
                      <a:pt x="164" y="722"/>
                    </a:lnTo>
                    <a:lnTo>
                      <a:pt x="174" y="722"/>
                    </a:lnTo>
                    <a:lnTo>
                      <a:pt x="184" y="720"/>
                    </a:lnTo>
                    <a:lnTo>
                      <a:pt x="188" y="718"/>
                    </a:lnTo>
                    <a:lnTo>
                      <a:pt x="188" y="714"/>
                    </a:lnTo>
                    <a:lnTo>
                      <a:pt x="188" y="714"/>
                    </a:lnTo>
                    <a:lnTo>
                      <a:pt x="190" y="712"/>
                    </a:lnTo>
                    <a:lnTo>
                      <a:pt x="194" y="710"/>
                    </a:lnTo>
                    <a:lnTo>
                      <a:pt x="204" y="708"/>
                    </a:lnTo>
                    <a:lnTo>
                      <a:pt x="216" y="710"/>
                    </a:lnTo>
                    <a:lnTo>
                      <a:pt x="222" y="714"/>
                    </a:lnTo>
                    <a:lnTo>
                      <a:pt x="226" y="718"/>
                    </a:lnTo>
                    <a:lnTo>
                      <a:pt x="226" y="718"/>
                    </a:lnTo>
                    <a:lnTo>
                      <a:pt x="234" y="726"/>
                    </a:lnTo>
                    <a:lnTo>
                      <a:pt x="240" y="730"/>
                    </a:lnTo>
                    <a:lnTo>
                      <a:pt x="242" y="730"/>
                    </a:lnTo>
                    <a:lnTo>
                      <a:pt x="242" y="728"/>
                    </a:lnTo>
                    <a:lnTo>
                      <a:pt x="244" y="724"/>
                    </a:lnTo>
                    <a:lnTo>
                      <a:pt x="244" y="724"/>
                    </a:lnTo>
                    <a:lnTo>
                      <a:pt x="246" y="716"/>
                    </a:lnTo>
                    <a:lnTo>
                      <a:pt x="248" y="708"/>
                    </a:lnTo>
                    <a:lnTo>
                      <a:pt x="252" y="706"/>
                    </a:lnTo>
                    <a:lnTo>
                      <a:pt x="254" y="706"/>
                    </a:lnTo>
                    <a:lnTo>
                      <a:pt x="254" y="710"/>
                    </a:lnTo>
                    <a:lnTo>
                      <a:pt x="254" y="710"/>
                    </a:lnTo>
                    <a:lnTo>
                      <a:pt x="258" y="714"/>
                    </a:lnTo>
                    <a:lnTo>
                      <a:pt x="262" y="718"/>
                    </a:lnTo>
                    <a:lnTo>
                      <a:pt x="272" y="716"/>
                    </a:lnTo>
                    <a:lnTo>
                      <a:pt x="284" y="712"/>
                    </a:lnTo>
                    <a:lnTo>
                      <a:pt x="284" y="712"/>
                    </a:lnTo>
                    <a:lnTo>
                      <a:pt x="294" y="710"/>
                    </a:lnTo>
                    <a:lnTo>
                      <a:pt x="296" y="710"/>
                    </a:lnTo>
                    <a:lnTo>
                      <a:pt x="296" y="710"/>
                    </a:lnTo>
                    <a:lnTo>
                      <a:pt x="292" y="716"/>
                    </a:lnTo>
                    <a:lnTo>
                      <a:pt x="286" y="726"/>
                    </a:lnTo>
                    <a:lnTo>
                      <a:pt x="286" y="726"/>
                    </a:lnTo>
                    <a:lnTo>
                      <a:pt x="282" y="732"/>
                    </a:lnTo>
                    <a:lnTo>
                      <a:pt x="280" y="738"/>
                    </a:lnTo>
                    <a:lnTo>
                      <a:pt x="278" y="752"/>
                    </a:lnTo>
                    <a:lnTo>
                      <a:pt x="280" y="764"/>
                    </a:lnTo>
                    <a:lnTo>
                      <a:pt x="278" y="766"/>
                    </a:lnTo>
                    <a:lnTo>
                      <a:pt x="276" y="768"/>
                    </a:lnTo>
                    <a:lnTo>
                      <a:pt x="276" y="768"/>
                    </a:lnTo>
                    <a:lnTo>
                      <a:pt x="272" y="770"/>
                    </a:lnTo>
                    <a:lnTo>
                      <a:pt x="268" y="774"/>
                    </a:lnTo>
                    <a:lnTo>
                      <a:pt x="262" y="784"/>
                    </a:lnTo>
                    <a:lnTo>
                      <a:pt x="252" y="792"/>
                    </a:lnTo>
                    <a:lnTo>
                      <a:pt x="248" y="796"/>
                    </a:lnTo>
                    <a:lnTo>
                      <a:pt x="242" y="798"/>
                    </a:lnTo>
                    <a:lnTo>
                      <a:pt x="242" y="798"/>
                    </a:lnTo>
                    <a:lnTo>
                      <a:pt x="236" y="800"/>
                    </a:lnTo>
                    <a:lnTo>
                      <a:pt x="228" y="804"/>
                    </a:lnTo>
                    <a:lnTo>
                      <a:pt x="214" y="814"/>
                    </a:lnTo>
                    <a:lnTo>
                      <a:pt x="202" y="826"/>
                    </a:lnTo>
                    <a:lnTo>
                      <a:pt x="196" y="834"/>
                    </a:lnTo>
                    <a:lnTo>
                      <a:pt x="196" y="834"/>
                    </a:lnTo>
                    <a:lnTo>
                      <a:pt x="194" y="834"/>
                    </a:lnTo>
                    <a:lnTo>
                      <a:pt x="188" y="834"/>
                    </a:lnTo>
                    <a:lnTo>
                      <a:pt x="176" y="832"/>
                    </a:lnTo>
                    <a:lnTo>
                      <a:pt x="162" y="832"/>
                    </a:lnTo>
                    <a:lnTo>
                      <a:pt x="156" y="834"/>
                    </a:lnTo>
                    <a:lnTo>
                      <a:pt x="154" y="838"/>
                    </a:lnTo>
                    <a:lnTo>
                      <a:pt x="154" y="838"/>
                    </a:lnTo>
                    <a:lnTo>
                      <a:pt x="148" y="848"/>
                    </a:lnTo>
                    <a:lnTo>
                      <a:pt x="140" y="856"/>
                    </a:lnTo>
                    <a:lnTo>
                      <a:pt x="134" y="862"/>
                    </a:lnTo>
                    <a:lnTo>
                      <a:pt x="134" y="866"/>
                    </a:lnTo>
                    <a:lnTo>
                      <a:pt x="134" y="868"/>
                    </a:lnTo>
                    <a:lnTo>
                      <a:pt x="134" y="868"/>
                    </a:lnTo>
                    <a:lnTo>
                      <a:pt x="136" y="868"/>
                    </a:lnTo>
                    <a:lnTo>
                      <a:pt x="140" y="868"/>
                    </a:lnTo>
                    <a:lnTo>
                      <a:pt x="152" y="862"/>
                    </a:lnTo>
                    <a:lnTo>
                      <a:pt x="162" y="856"/>
                    </a:lnTo>
                    <a:lnTo>
                      <a:pt x="164" y="854"/>
                    </a:lnTo>
                    <a:lnTo>
                      <a:pt x="166" y="850"/>
                    </a:lnTo>
                    <a:lnTo>
                      <a:pt x="166" y="850"/>
                    </a:lnTo>
                    <a:lnTo>
                      <a:pt x="168" y="846"/>
                    </a:lnTo>
                    <a:lnTo>
                      <a:pt x="170" y="846"/>
                    </a:lnTo>
                    <a:lnTo>
                      <a:pt x="172" y="846"/>
                    </a:lnTo>
                    <a:lnTo>
                      <a:pt x="176" y="850"/>
                    </a:lnTo>
                    <a:lnTo>
                      <a:pt x="176" y="850"/>
                    </a:lnTo>
                    <a:lnTo>
                      <a:pt x="178" y="850"/>
                    </a:lnTo>
                    <a:lnTo>
                      <a:pt x="182" y="852"/>
                    </a:lnTo>
                    <a:lnTo>
                      <a:pt x="188" y="850"/>
                    </a:lnTo>
                    <a:lnTo>
                      <a:pt x="198" y="842"/>
                    </a:lnTo>
                    <a:lnTo>
                      <a:pt x="198" y="842"/>
                    </a:lnTo>
                    <a:lnTo>
                      <a:pt x="204" y="840"/>
                    </a:lnTo>
                    <a:lnTo>
                      <a:pt x="208" y="840"/>
                    </a:lnTo>
                    <a:lnTo>
                      <a:pt x="218" y="840"/>
                    </a:lnTo>
                    <a:lnTo>
                      <a:pt x="218" y="840"/>
                    </a:lnTo>
                    <a:lnTo>
                      <a:pt x="222" y="840"/>
                    </a:lnTo>
                    <a:lnTo>
                      <a:pt x="226" y="836"/>
                    </a:lnTo>
                    <a:lnTo>
                      <a:pt x="232" y="834"/>
                    </a:lnTo>
                    <a:lnTo>
                      <a:pt x="242" y="830"/>
                    </a:lnTo>
                    <a:lnTo>
                      <a:pt x="242" y="830"/>
                    </a:lnTo>
                    <a:lnTo>
                      <a:pt x="252" y="828"/>
                    </a:lnTo>
                    <a:lnTo>
                      <a:pt x="256" y="824"/>
                    </a:lnTo>
                    <a:lnTo>
                      <a:pt x="260" y="814"/>
                    </a:lnTo>
                    <a:lnTo>
                      <a:pt x="260" y="814"/>
                    </a:lnTo>
                    <a:lnTo>
                      <a:pt x="262" y="810"/>
                    </a:lnTo>
                    <a:lnTo>
                      <a:pt x="268" y="806"/>
                    </a:lnTo>
                    <a:lnTo>
                      <a:pt x="282" y="798"/>
                    </a:lnTo>
                    <a:lnTo>
                      <a:pt x="308" y="786"/>
                    </a:lnTo>
                    <a:lnTo>
                      <a:pt x="308" y="786"/>
                    </a:lnTo>
                    <a:lnTo>
                      <a:pt x="312" y="782"/>
                    </a:lnTo>
                    <a:lnTo>
                      <a:pt x="314" y="778"/>
                    </a:lnTo>
                    <a:lnTo>
                      <a:pt x="316" y="774"/>
                    </a:lnTo>
                    <a:lnTo>
                      <a:pt x="318" y="772"/>
                    </a:lnTo>
                    <a:lnTo>
                      <a:pt x="320" y="770"/>
                    </a:lnTo>
                    <a:lnTo>
                      <a:pt x="320" y="770"/>
                    </a:lnTo>
                    <a:lnTo>
                      <a:pt x="326" y="768"/>
                    </a:lnTo>
                    <a:lnTo>
                      <a:pt x="334" y="764"/>
                    </a:lnTo>
                    <a:lnTo>
                      <a:pt x="350" y="752"/>
                    </a:lnTo>
                    <a:lnTo>
                      <a:pt x="350" y="752"/>
                    </a:lnTo>
                    <a:lnTo>
                      <a:pt x="356" y="748"/>
                    </a:lnTo>
                    <a:lnTo>
                      <a:pt x="360" y="746"/>
                    </a:lnTo>
                    <a:lnTo>
                      <a:pt x="370" y="744"/>
                    </a:lnTo>
                    <a:lnTo>
                      <a:pt x="370" y="744"/>
                    </a:lnTo>
                    <a:lnTo>
                      <a:pt x="372" y="742"/>
                    </a:lnTo>
                    <a:lnTo>
                      <a:pt x="374" y="740"/>
                    </a:lnTo>
                    <a:lnTo>
                      <a:pt x="376" y="734"/>
                    </a:lnTo>
                    <a:lnTo>
                      <a:pt x="376" y="728"/>
                    </a:lnTo>
                    <a:lnTo>
                      <a:pt x="378" y="726"/>
                    </a:lnTo>
                    <a:lnTo>
                      <a:pt x="380" y="724"/>
                    </a:lnTo>
                    <a:lnTo>
                      <a:pt x="380" y="724"/>
                    </a:lnTo>
                    <a:lnTo>
                      <a:pt x="386" y="722"/>
                    </a:lnTo>
                    <a:lnTo>
                      <a:pt x="390" y="720"/>
                    </a:lnTo>
                    <a:lnTo>
                      <a:pt x="392" y="716"/>
                    </a:lnTo>
                    <a:lnTo>
                      <a:pt x="394" y="710"/>
                    </a:lnTo>
                    <a:lnTo>
                      <a:pt x="394" y="710"/>
                    </a:lnTo>
                    <a:lnTo>
                      <a:pt x="392" y="708"/>
                    </a:lnTo>
                    <a:lnTo>
                      <a:pt x="390" y="706"/>
                    </a:lnTo>
                    <a:lnTo>
                      <a:pt x="384" y="704"/>
                    </a:lnTo>
                    <a:lnTo>
                      <a:pt x="376" y="702"/>
                    </a:lnTo>
                    <a:lnTo>
                      <a:pt x="372" y="700"/>
                    </a:lnTo>
                    <a:lnTo>
                      <a:pt x="372" y="700"/>
                    </a:lnTo>
                    <a:lnTo>
                      <a:pt x="374" y="694"/>
                    </a:lnTo>
                    <a:lnTo>
                      <a:pt x="380" y="688"/>
                    </a:lnTo>
                    <a:lnTo>
                      <a:pt x="388" y="682"/>
                    </a:lnTo>
                    <a:lnTo>
                      <a:pt x="394" y="680"/>
                    </a:lnTo>
                    <a:lnTo>
                      <a:pt x="394" y="680"/>
                    </a:lnTo>
                    <a:lnTo>
                      <a:pt x="400" y="680"/>
                    </a:lnTo>
                    <a:lnTo>
                      <a:pt x="406" y="676"/>
                    </a:lnTo>
                    <a:lnTo>
                      <a:pt x="410" y="670"/>
                    </a:lnTo>
                    <a:lnTo>
                      <a:pt x="412" y="664"/>
                    </a:lnTo>
                    <a:lnTo>
                      <a:pt x="412" y="664"/>
                    </a:lnTo>
                    <a:lnTo>
                      <a:pt x="414" y="658"/>
                    </a:lnTo>
                    <a:lnTo>
                      <a:pt x="418" y="654"/>
                    </a:lnTo>
                    <a:lnTo>
                      <a:pt x="424" y="650"/>
                    </a:lnTo>
                    <a:lnTo>
                      <a:pt x="430" y="644"/>
                    </a:lnTo>
                    <a:lnTo>
                      <a:pt x="430" y="644"/>
                    </a:lnTo>
                    <a:lnTo>
                      <a:pt x="436" y="638"/>
                    </a:lnTo>
                    <a:lnTo>
                      <a:pt x="438" y="632"/>
                    </a:lnTo>
                    <a:lnTo>
                      <a:pt x="440" y="630"/>
                    </a:lnTo>
                    <a:lnTo>
                      <a:pt x="444" y="628"/>
                    </a:lnTo>
                    <a:lnTo>
                      <a:pt x="444" y="628"/>
                    </a:lnTo>
                    <a:lnTo>
                      <a:pt x="450" y="626"/>
                    </a:lnTo>
                    <a:lnTo>
                      <a:pt x="456" y="622"/>
                    </a:lnTo>
                    <a:lnTo>
                      <a:pt x="468" y="612"/>
                    </a:lnTo>
                    <a:lnTo>
                      <a:pt x="468" y="612"/>
                    </a:lnTo>
                    <a:lnTo>
                      <a:pt x="472" y="610"/>
                    </a:lnTo>
                    <a:lnTo>
                      <a:pt x="474" y="612"/>
                    </a:lnTo>
                    <a:lnTo>
                      <a:pt x="476" y="616"/>
                    </a:lnTo>
                    <a:lnTo>
                      <a:pt x="480" y="618"/>
                    </a:lnTo>
                    <a:lnTo>
                      <a:pt x="484" y="618"/>
                    </a:lnTo>
                    <a:lnTo>
                      <a:pt x="484" y="618"/>
                    </a:lnTo>
                    <a:lnTo>
                      <a:pt x="490" y="618"/>
                    </a:lnTo>
                    <a:lnTo>
                      <a:pt x="494" y="620"/>
                    </a:lnTo>
                    <a:lnTo>
                      <a:pt x="496" y="624"/>
                    </a:lnTo>
                    <a:lnTo>
                      <a:pt x="496" y="626"/>
                    </a:lnTo>
                    <a:lnTo>
                      <a:pt x="494" y="628"/>
                    </a:lnTo>
                    <a:lnTo>
                      <a:pt x="492" y="630"/>
                    </a:lnTo>
                    <a:lnTo>
                      <a:pt x="490" y="630"/>
                    </a:lnTo>
                    <a:lnTo>
                      <a:pt x="486" y="628"/>
                    </a:lnTo>
                    <a:lnTo>
                      <a:pt x="486" y="628"/>
                    </a:lnTo>
                    <a:lnTo>
                      <a:pt x="478" y="626"/>
                    </a:lnTo>
                    <a:lnTo>
                      <a:pt x="470" y="626"/>
                    </a:lnTo>
                    <a:lnTo>
                      <a:pt x="464" y="628"/>
                    </a:lnTo>
                    <a:lnTo>
                      <a:pt x="456" y="634"/>
                    </a:lnTo>
                    <a:lnTo>
                      <a:pt x="456" y="634"/>
                    </a:lnTo>
                    <a:lnTo>
                      <a:pt x="452" y="640"/>
                    </a:lnTo>
                    <a:lnTo>
                      <a:pt x="450" y="646"/>
                    </a:lnTo>
                    <a:lnTo>
                      <a:pt x="450" y="652"/>
                    </a:lnTo>
                    <a:lnTo>
                      <a:pt x="446" y="658"/>
                    </a:lnTo>
                    <a:lnTo>
                      <a:pt x="446" y="658"/>
                    </a:lnTo>
                    <a:lnTo>
                      <a:pt x="440" y="666"/>
                    </a:lnTo>
                    <a:lnTo>
                      <a:pt x="440" y="672"/>
                    </a:lnTo>
                    <a:lnTo>
                      <a:pt x="442" y="676"/>
                    </a:lnTo>
                    <a:lnTo>
                      <a:pt x="448" y="678"/>
                    </a:lnTo>
                    <a:lnTo>
                      <a:pt x="448" y="678"/>
                    </a:lnTo>
                    <a:lnTo>
                      <a:pt x="450" y="680"/>
                    </a:lnTo>
                    <a:lnTo>
                      <a:pt x="452" y="680"/>
                    </a:lnTo>
                    <a:lnTo>
                      <a:pt x="450" y="684"/>
                    </a:lnTo>
                    <a:lnTo>
                      <a:pt x="446" y="688"/>
                    </a:lnTo>
                    <a:lnTo>
                      <a:pt x="438" y="690"/>
                    </a:lnTo>
                    <a:lnTo>
                      <a:pt x="438" y="690"/>
                    </a:lnTo>
                    <a:lnTo>
                      <a:pt x="434" y="694"/>
                    </a:lnTo>
                    <a:lnTo>
                      <a:pt x="434" y="694"/>
                    </a:lnTo>
                    <a:lnTo>
                      <a:pt x="434" y="696"/>
                    </a:lnTo>
                    <a:lnTo>
                      <a:pt x="440" y="698"/>
                    </a:lnTo>
                    <a:lnTo>
                      <a:pt x="448" y="700"/>
                    </a:lnTo>
                    <a:lnTo>
                      <a:pt x="448" y="700"/>
                    </a:lnTo>
                    <a:lnTo>
                      <a:pt x="454" y="698"/>
                    </a:lnTo>
                    <a:lnTo>
                      <a:pt x="460" y="696"/>
                    </a:lnTo>
                    <a:lnTo>
                      <a:pt x="474" y="688"/>
                    </a:lnTo>
                    <a:lnTo>
                      <a:pt x="488" y="678"/>
                    </a:lnTo>
                    <a:lnTo>
                      <a:pt x="502" y="670"/>
                    </a:lnTo>
                    <a:lnTo>
                      <a:pt x="502" y="670"/>
                    </a:lnTo>
                    <a:lnTo>
                      <a:pt x="510" y="668"/>
                    </a:lnTo>
                    <a:lnTo>
                      <a:pt x="516" y="666"/>
                    </a:lnTo>
                    <a:lnTo>
                      <a:pt x="528" y="666"/>
                    </a:lnTo>
                    <a:lnTo>
                      <a:pt x="536" y="668"/>
                    </a:lnTo>
                    <a:lnTo>
                      <a:pt x="542" y="668"/>
                    </a:lnTo>
                    <a:lnTo>
                      <a:pt x="542" y="668"/>
                    </a:lnTo>
                    <a:lnTo>
                      <a:pt x="544" y="668"/>
                    </a:lnTo>
                    <a:lnTo>
                      <a:pt x="544" y="666"/>
                    </a:lnTo>
                    <a:lnTo>
                      <a:pt x="542" y="662"/>
                    </a:lnTo>
                    <a:lnTo>
                      <a:pt x="540" y="658"/>
                    </a:lnTo>
                    <a:lnTo>
                      <a:pt x="540" y="656"/>
                    </a:lnTo>
                    <a:lnTo>
                      <a:pt x="542" y="654"/>
                    </a:lnTo>
                    <a:lnTo>
                      <a:pt x="542" y="654"/>
                    </a:lnTo>
                    <a:lnTo>
                      <a:pt x="544" y="654"/>
                    </a:lnTo>
                    <a:lnTo>
                      <a:pt x="544" y="652"/>
                    </a:lnTo>
                    <a:lnTo>
                      <a:pt x="540" y="650"/>
                    </a:lnTo>
                    <a:lnTo>
                      <a:pt x="536" y="644"/>
                    </a:lnTo>
                    <a:lnTo>
                      <a:pt x="530" y="638"/>
                    </a:lnTo>
                    <a:lnTo>
                      <a:pt x="530" y="638"/>
                    </a:lnTo>
                    <a:lnTo>
                      <a:pt x="530" y="632"/>
                    </a:lnTo>
                    <a:lnTo>
                      <a:pt x="532" y="630"/>
                    </a:lnTo>
                    <a:lnTo>
                      <a:pt x="536" y="628"/>
                    </a:lnTo>
                    <a:lnTo>
                      <a:pt x="538" y="628"/>
                    </a:lnTo>
                    <a:lnTo>
                      <a:pt x="540" y="624"/>
                    </a:lnTo>
                    <a:lnTo>
                      <a:pt x="540" y="624"/>
                    </a:lnTo>
                    <a:lnTo>
                      <a:pt x="542" y="620"/>
                    </a:lnTo>
                    <a:lnTo>
                      <a:pt x="546" y="620"/>
                    </a:lnTo>
                    <a:lnTo>
                      <a:pt x="550" y="620"/>
                    </a:lnTo>
                    <a:lnTo>
                      <a:pt x="554" y="624"/>
                    </a:lnTo>
                    <a:lnTo>
                      <a:pt x="554" y="624"/>
                    </a:lnTo>
                    <a:lnTo>
                      <a:pt x="560" y="624"/>
                    </a:lnTo>
                    <a:lnTo>
                      <a:pt x="564" y="624"/>
                    </a:lnTo>
                    <a:lnTo>
                      <a:pt x="570" y="626"/>
                    </a:lnTo>
                    <a:lnTo>
                      <a:pt x="572" y="628"/>
                    </a:lnTo>
                    <a:lnTo>
                      <a:pt x="574" y="630"/>
                    </a:lnTo>
                    <a:lnTo>
                      <a:pt x="574" y="630"/>
                    </a:lnTo>
                    <a:lnTo>
                      <a:pt x="576" y="634"/>
                    </a:lnTo>
                    <a:lnTo>
                      <a:pt x="578" y="636"/>
                    </a:lnTo>
                    <a:lnTo>
                      <a:pt x="584" y="634"/>
                    </a:lnTo>
                    <a:lnTo>
                      <a:pt x="590" y="634"/>
                    </a:lnTo>
                    <a:lnTo>
                      <a:pt x="592" y="634"/>
                    </a:lnTo>
                    <a:lnTo>
                      <a:pt x="596" y="636"/>
                    </a:lnTo>
                    <a:lnTo>
                      <a:pt x="596" y="636"/>
                    </a:lnTo>
                    <a:lnTo>
                      <a:pt x="600" y="640"/>
                    </a:lnTo>
                    <a:lnTo>
                      <a:pt x="598" y="642"/>
                    </a:lnTo>
                    <a:lnTo>
                      <a:pt x="598" y="642"/>
                    </a:lnTo>
                    <a:lnTo>
                      <a:pt x="584" y="644"/>
                    </a:lnTo>
                    <a:lnTo>
                      <a:pt x="584" y="644"/>
                    </a:lnTo>
                    <a:lnTo>
                      <a:pt x="580" y="646"/>
                    </a:lnTo>
                    <a:lnTo>
                      <a:pt x="578" y="648"/>
                    </a:lnTo>
                    <a:lnTo>
                      <a:pt x="578" y="652"/>
                    </a:lnTo>
                    <a:lnTo>
                      <a:pt x="582" y="656"/>
                    </a:lnTo>
                    <a:lnTo>
                      <a:pt x="584" y="656"/>
                    </a:lnTo>
                    <a:lnTo>
                      <a:pt x="586" y="654"/>
                    </a:lnTo>
                    <a:lnTo>
                      <a:pt x="586" y="654"/>
                    </a:lnTo>
                    <a:lnTo>
                      <a:pt x="592" y="650"/>
                    </a:lnTo>
                    <a:lnTo>
                      <a:pt x="598" y="648"/>
                    </a:lnTo>
                    <a:lnTo>
                      <a:pt x="604" y="648"/>
                    </a:lnTo>
                    <a:lnTo>
                      <a:pt x="608" y="650"/>
                    </a:lnTo>
                    <a:lnTo>
                      <a:pt x="608" y="650"/>
                    </a:lnTo>
                    <a:lnTo>
                      <a:pt x="614" y="654"/>
                    </a:lnTo>
                    <a:lnTo>
                      <a:pt x="618" y="654"/>
                    </a:lnTo>
                    <a:lnTo>
                      <a:pt x="620" y="652"/>
                    </a:lnTo>
                    <a:lnTo>
                      <a:pt x="624" y="648"/>
                    </a:lnTo>
                    <a:lnTo>
                      <a:pt x="624" y="648"/>
                    </a:lnTo>
                    <a:lnTo>
                      <a:pt x="628" y="646"/>
                    </a:lnTo>
                    <a:lnTo>
                      <a:pt x="630" y="646"/>
                    </a:lnTo>
                    <a:lnTo>
                      <a:pt x="630" y="654"/>
                    </a:lnTo>
                    <a:lnTo>
                      <a:pt x="630" y="654"/>
                    </a:lnTo>
                    <a:lnTo>
                      <a:pt x="634" y="656"/>
                    </a:lnTo>
                    <a:lnTo>
                      <a:pt x="640" y="658"/>
                    </a:lnTo>
                    <a:lnTo>
                      <a:pt x="662" y="662"/>
                    </a:lnTo>
                    <a:lnTo>
                      <a:pt x="662" y="662"/>
                    </a:lnTo>
                    <a:lnTo>
                      <a:pt x="678" y="664"/>
                    </a:lnTo>
                    <a:lnTo>
                      <a:pt x="694" y="664"/>
                    </a:lnTo>
                    <a:lnTo>
                      <a:pt x="720" y="660"/>
                    </a:lnTo>
                    <a:lnTo>
                      <a:pt x="720" y="660"/>
                    </a:lnTo>
                    <a:lnTo>
                      <a:pt x="724" y="662"/>
                    </a:lnTo>
                    <a:lnTo>
                      <a:pt x="726" y="662"/>
                    </a:lnTo>
                    <a:lnTo>
                      <a:pt x="730" y="668"/>
                    </a:lnTo>
                    <a:lnTo>
                      <a:pt x="734" y="674"/>
                    </a:lnTo>
                    <a:lnTo>
                      <a:pt x="738" y="676"/>
                    </a:lnTo>
                    <a:lnTo>
                      <a:pt x="744" y="678"/>
                    </a:lnTo>
                    <a:lnTo>
                      <a:pt x="744" y="678"/>
                    </a:lnTo>
                    <a:lnTo>
                      <a:pt x="752" y="678"/>
                    </a:lnTo>
                    <a:lnTo>
                      <a:pt x="756" y="676"/>
                    </a:lnTo>
                    <a:lnTo>
                      <a:pt x="766" y="670"/>
                    </a:lnTo>
                    <a:lnTo>
                      <a:pt x="772" y="666"/>
                    </a:lnTo>
                    <a:lnTo>
                      <a:pt x="774" y="664"/>
                    </a:lnTo>
                    <a:lnTo>
                      <a:pt x="778" y="666"/>
                    </a:lnTo>
                    <a:lnTo>
                      <a:pt x="778" y="666"/>
                    </a:lnTo>
                    <a:lnTo>
                      <a:pt x="782" y="672"/>
                    </a:lnTo>
                    <a:lnTo>
                      <a:pt x="782" y="676"/>
                    </a:lnTo>
                    <a:lnTo>
                      <a:pt x="772" y="684"/>
                    </a:lnTo>
                    <a:lnTo>
                      <a:pt x="772" y="684"/>
                    </a:lnTo>
                    <a:lnTo>
                      <a:pt x="772" y="686"/>
                    </a:lnTo>
                    <a:lnTo>
                      <a:pt x="772" y="686"/>
                    </a:lnTo>
                    <a:lnTo>
                      <a:pt x="774" y="690"/>
                    </a:lnTo>
                    <a:lnTo>
                      <a:pt x="786" y="694"/>
                    </a:lnTo>
                    <a:lnTo>
                      <a:pt x="786" y="694"/>
                    </a:lnTo>
                    <a:lnTo>
                      <a:pt x="802" y="700"/>
                    </a:lnTo>
                    <a:lnTo>
                      <a:pt x="810" y="704"/>
                    </a:lnTo>
                    <a:lnTo>
                      <a:pt x="818" y="708"/>
                    </a:lnTo>
                    <a:lnTo>
                      <a:pt x="818" y="708"/>
                    </a:lnTo>
                    <a:lnTo>
                      <a:pt x="830" y="722"/>
                    </a:lnTo>
                    <a:lnTo>
                      <a:pt x="838" y="728"/>
                    </a:lnTo>
                    <a:lnTo>
                      <a:pt x="850" y="734"/>
                    </a:lnTo>
                    <a:lnTo>
                      <a:pt x="850" y="734"/>
                    </a:lnTo>
                    <a:lnTo>
                      <a:pt x="856" y="736"/>
                    </a:lnTo>
                    <a:lnTo>
                      <a:pt x="858" y="736"/>
                    </a:lnTo>
                    <a:lnTo>
                      <a:pt x="860" y="732"/>
                    </a:lnTo>
                    <a:lnTo>
                      <a:pt x="860" y="728"/>
                    </a:lnTo>
                    <a:lnTo>
                      <a:pt x="860" y="720"/>
                    </a:lnTo>
                    <a:lnTo>
                      <a:pt x="862" y="720"/>
                    </a:lnTo>
                    <a:lnTo>
                      <a:pt x="866" y="722"/>
                    </a:lnTo>
                    <a:lnTo>
                      <a:pt x="866" y="722"/>
                    </a:lnTo>
                    <a:lnTo>
                      <a:pt x="874" y="726"/>
                    </a:lnTo>
                    <a:lnTo>
                      <a:pt x="878" y="728"/>
                    </a:lnTo>
                    <a:lnTo>
                      <a:pt x="882" y="728"/>
                    </a:lnTo>
                    <a:lnTo>
                      <a:pt x="888" y="732"/>
                    </a:lnTo>
                    <a:lnTo>
                      <a:pt x="888" y="732"/>
                    </a:lnTo>
                    <a:lnTo>
                      <a:pt x="892" y="736"/>
                    </a:lnTo>
                    <a:lnTo>
                      <a:pt x="894" y="736"/>
                    </a:lnTo>
                    <a:lnTo>
                      <a:pt x="896" y="736"/>
                    </a:lnTo>
                    <a:lnTo>
                      <a:pt x="896" y="732"/>
                    </a:lnTo>
                    <a:lnTo>
                      <a:pt x="894" y="722"/>
                    </a:lnTo>
                    <a:lnTo>
                      <a:pt x="890" y="710"/>
                    </a:lnTo>
                    <a:lnTo>
                      <a:pt x="890" y="710"/>
                    </a:lnTo>
                    <a:lnTo>
                      <a:pt x="888" y="702"/>
                    </a:lnTo>
                    <a:lnTo>
                      <a:pt x="890" y="700"/>
                    </a:lnTo>
                    <a:lnTo>
                      <a:pt x="892" y="702"/>
                    </a:lnTo>
                    <a:lnTo>
                      <a:pt x="896" y="706"/>
                    </a:lnTo>
                    <a:lnTo>
                      <a:pt x="900" y="712"/>
                    </a:lnTo>
                    <a:lnTo>
                      <a:pt x="900" y="712"/>
                    </a:lnTo>
                    <a:lnTo>
                      <a:pt x="904" y="720"/>
                    </a:lnTo>
                    <a:lnTo>
                      <a:pt x="906" y="730"/>
                    </a:lnTo>
                    <a:lnTo>
                      <a:pt x="904" y="740"/>
                    </a:lnTo>
                    <a:lnTo>
                      <a:pt x="902" y="748"/>
                    </a:lnTo>
                    <a:lnTo>
                      <a:pt x="902" y="748"/>
                    </a:lnTo>
                    <a:lnTo>
                      <a:pt x="900" y="752"/>
                    </a:lnTo>
                    <a:lnTo>
                      <a:pt x="898" y="752"/>
                    </a:lnTo>
                    <a:lnTo>
                      <a:pt x="890" y="752"/>
                    </a:lnTo>
                    <a:lnTo>
                      <a:pt x="884" y="748"/>
                    </a:lnTo>
                    <a:lnTo>
                      <a:pt x="882" y="746"/>
                    </a:lnTo>
                    <a:lnTo>
                      <a:pt x="882" y="744"/>
                    </a:lnTo>
                    <a:lnTo>
                      <a:pt x="882" y="744"/>
                    </a:lnTo>
                    <a:lnTo>
                      <a:pt x="882" y="742"/>
                    </a:lnTo>
                    <a:lnTo>
                      <a:pt x="880" y="740"/>
                    </a:lnTo>
                    <a:lnTo>
                      <a:pt x="874" y="740"/>
                    </a:lnTo>
                    <a:lnTo>
                      <a:pt x="868" y="744"/>
                    </a:lnTo>
                    <a:lnTo>
                      <a:pt x="866" y="746"/>
                    </a:lnTo>
                    <a:lnTo>
                      <a:pt x="864" y="748"/>
                    </a:lnTo>
                    <a:lnTo>
                      <a:pt x="864" y="748"/>
                    </a:lnTo>
                    <a:lnTo>
                      <a:pt x="866" y="756"/>
                    </a:lnTo>
                    <a:lnTo>
                      <a:pt x="872" y="764"/>
                    </a:lnTo>
                    <a:lnTo>
                      <a:pt x="878" y="772"/>
                    </a:lnTo>
                    <a:lnTo>
                      <a:pt x="886" y="776"/>
                    </a:lnTo>
                    <a:lnTo>
                      <a:pt x="886" y="776"/>
                    </a:lnTo>
                    <a:lnTo>
                      <a:pt x="890" y="776"/>
                    </a:lnTo>
                    <a:lnTo>
                      <a:pt x="890" y="778"/>
                    </a:lnTo>
                    <a:lnTo>
                      <a:pt x="892" y="784"/>
                    </a:lnTo>
                    <a:lnTo>
                      <a:pt x="892" y="790"/>
                    </a:lnTo>
                    <a:lnTo>
                      <a:pt x="894" y="792"/>
                    </a:lnTo>
                    <a:lnTo>
                      <a:pt x="894" y="794"/>
                    </a:lnTo>
                    <a:lnTo>
                      <a:pt x="894" y="794"/>
                    </a:lnTo>
                    <a:lnTo>
                      <a:pt x="898" y="796"/>
                    </a:lnTo>
                    <a:lnTo>
                      <a:pt x="900" y="798"/>
                    </a:lnTo>
                    <a:lnTo>
                      <a:pt x="902" y="804"/>
                    </a:lnTo>
                    <a:lnTo>
                      <a:pt x="904" y="808"/>
                    </a:lnTo>
                    <a:lnTo>
                      <a:pt x="906" y="810"/>
                    </a:lnTo>
                    <a:lnTo>
                      <a:pt x="908" y="810"/>
                    </a:lnTo>
                    <a:lnTo>
                      <a:pt x="908" y="810"/>
                    </a:lnTo>
                    <a:lnTo>
                      <a:pt x="910" y="806"/>
                    </a:lnTo>
                    <a:lnTo>
                      <a:pt x="910" y="798"/>
                    </a:lnTo>
                    <a:lnTo>
                      <a:pt x="908" y="788"/>
                    </a:lnTo>
                    <a:lnTo>
                      <a:pt x="906" y="780"/>
                    </a:lnTo>
                    <a:lnTo>
                      <a:pt x="906" y="780"/>
                    </a:lnTo>
                    <a:lnTo>
                      <a:pt x="902" y="774"/>
                    </a:lnTo>
                    <a:lnTo>
                      <a:pt x="902" y="766"/>
                    </a:lnTo>
                    <a:lnTo>
                      <a:pt x="904" y="762"/>
                    </a:lnTo>
                    <a:lnTo>
                      <a:pt x="906" y="762"/>
                    </a:lnTo>
                    <a:lnTo>
                      <a:pt x="910" y="762"/>
                    </a:lnTo>
                    <a:lnTo>
                      <a:pt x="910" y="762"/>
                    </a:lnTo>
                    <a:lnTo>
                      <a:pt x="912" y="764"/>
                    </a:lnTo>
                    <a:lnTo>
                      <a:pt x="912" y="766"/>
                    </a:lnTo>
                    <a:lnTo>
                      <a:pt x="912" y="770"/>
                    </a:lnTo>
                    <a:lnTo>
                      <a:pt x="912" y="776"/>
                    </a:lnTo>
                    <a:lnTo>
                      <a:pt x="914" y="782"/>
                    </a:lnTo>
                    <a:lnTo>
                      <a:pt x="914" y="782"/>
                    </a:lnTo>
                    <a:lnTo>
                      <a:pt x="916" y="782"/>
                    </a:lnTo>
                    <a:lnTo>
                      <a:pt x="920" y="780"/>
                    </a:lnTo>
                    <a:lnTo>
                      <a:pt x="930" y="772"/>
                    </a:lnTo>
                    <a:lnTo>
                      <a:pt x="930" y="772"/>
                    </a:lnTo>
                    <a:lnTo>
                      <a:pt x="932" y="770"/>
                    </a:lnTo>
                    <a:lnTo>
                      <a:pt x="932" y="768"/>
                    </a:lnTo>
                    <a:lnTo>
                      <a:pt x="932" y="760"/>
                    </a:lnTo>
                    <a:lnTo>
                      <a:pt x="928" y="752"/>
                    </a:lnTo>
                    <a:lnTo>
                      <a:pt x="928" y="746"/>
                    </a:lnTo>
                    <a:lnTo>
                      <a:pt x="928" y="746"/>
                    </a:lnTo>
                    <a:lnTo>
                      <a:pt x="930" y="744"/>
                    </a:lnTo>
                    <a:lnTo>
                      <a:pt x="932" y="744"/>
                    </a:lnTo>
                    <a:lnTo>
                      <a:pt x="936" y="748"/>
                    </a:lnTo>
                    <a:lnTo>
                      <a:pt x="942" y="756"/>
                    </a:lnTo>
                    <a:lnTo>
                      <a:pt x="946" y="764"/>
                    </a:lnTo>
                    <a:lnTo>
                      <a:pt x="946" y="764"/>
                    </a:lnTo>
                    <a:lnTo>
                      <a:pt x="946" y="770"/>
                    </a:lnTo>
                    <a:lnTo>
                      <a:pt x="946" y="772"/>
                    </a:lnTo>
                    <a:lnTo>
                      <a:pt x="942" y="776"/>
                    </a:lnTo>
                    <a:lnTo>
                      <a:pt x="938" y="780"/>
                    </a:lnTo>
                    <a:lnTo>
                      <a:pt x="936" y="784"/>
                    </a:lnTo>
                    <a:lnTo>
                      <a:pt x="936" y="784"/>
                    </a:lnTo>
                    <a:lnTo>
                      <a:pt x="934" y="788"/>
                    </a:lnTo>
                    <a:lnTo>
                      <a:pt x="930" y="788"/>
                    </a:lnTo>
                    <a:lnTo>
                      <a:pt x="924" y="790"/>
                    </a:lnTo>
                    <a:lnTo>
                      <a:pt x="920" y="790"/>
                    </a:lnTo>
                    <a:lnTo>
                      <a:pt x="920" y="790"/>
                    </a:lnTo>
                    <a:lnTo>
                      <a:pt x="920" y="796"/>
                    </a:lnTo>
                    <a:lnTo>
                      <a:pt x="920" y="806"/>
                    </a:lnTo>
                    <a:lnTo>
                      <a:pt x="920" y="816"/>
                    </a:lnTo>
                    <a:lnTo>
                      <a:pt x="922" y="818"/>
                    </a:lnTo>
                    <a:lnTo>
                      <a:pt x="924" y="820"/>
                    </a:lnTo>
                    <a:lnTo>
                      <a:pt x="924" y="820"/>
                    </a:lnTo>
                    <a:lnTo>
                      <a:pt x="926" y="818"/>
                    </a:lnTo>
                    <a:lnTo>
                      <a:pt x="928" y="816"/>
                    </a:lnTo>
                    <a:lnTo>
                      <a:pt x="930" y="810"/>
                    </a:lnTo>
                    <a:lnTo>
                      <a:pt x="932" y="806"/>
                    </a:lnTo>
                    <a:lnTo>
                      <a:pt x="934" y="808"/>
                    </a:lnTo>
                    <a:lnTo>
                      <a:pt x="934" y="810"/>
                    </a:lnTo>
                    <a:lnTo>
                      <a:pt x="934" y="810"/>
                    </a:lnTo>
                    <a:lnTo>
                      <a:pt x="936" y="812"/>
                    </a:lnTo>
                    <a:lnTo>
                      <a:pt x="938" y="812"/>
                    </a:lnTo>
                    <a:lnTo>
                      <a:pt x="944" y="808"/>
                    </a:lnTo>
                    <a:lnTo>
                      <a:pt x="948" y="804"/>
                    </a:lnTo>
                    <a:lnTo>
                      <a:pt x="950" y="804"/>
                    </a:lnTo>
                    <a:lnTo>
                      <a:pt x="952" y="806"/>
                    </a:lnTo>
                    <a:lnTo>
                      <a:pt x="952" y="806"/>
                    </a:lnTo>
                    <a:lnTo>
                      <a:pt x="956" y="814"/>
                    </a:lnTo>
                    <a:lnTo>
                      <a:pt x="962" y="820"/>
                    </a:lnTo>
                    <a:lnTo>
                      <a:pt x="970" y="824"/>
                    </a:lnTo>
                    <a:lnTo>
                      <a:pt x="976" y="824"/>
                    </a:lnTo>
                    <a:lnTo>
                      <a:pt x="976" y="824"/>
                    </a:lnTo>
                    <a:lnTo>
                      <a:pt x="976" y="822"/>
                    </a:lnTo>
                    <a:lnTo>
                      <a:pt x="978" y="822"/>
                    </a:lnTo>
                    <a:lnTo>
                      <a:pt x="976" y="816"/>
                    </a:lnTo>
                    <a:lnTo>
                      <a:pt x="970" y="812"/>
                    </a:lnTo>
                    <a:lnTo>
                      <a:pt x="964" y="810"/>
                    </a:lnTo>
                    <a:lnTo>
                      <a:pt x="964" y="810"/>
                    </a:lnTo>
                    <a:lnTo>
                      <a:pt x="962" y="810"/>
                    </a:lnTo>
                    <a:lnTo>
                      <a:pt x="960" y="808"/>
                    </a:lnTo>
                    <a:lnTo>
                      <a:pt x="958" y="804"/>
                    </a:lnTo>
                    <a:lnTo>
                      <a:pt x="960" y="798"/>
                    </a:lnTo>
                    <a:lnTo>
                      <a:pt x="962" y="796"/>
                    </a:lnTo>
                    <a:lnTo>
                      <a:pt x="966" y="796"/>
                    </a:lnTo>
                    <a:lnTo>
                      <a:pt x="966" y="796"/>
                    </a:lnTo>
                    <a:lnTo>
                      <a:pt x="968" y="796"/>
                    </a:lnTo>
                    <a:lnTo>
                      <a:pt x="972" y="798"/>
                    </a:lnTo>
                    <a:lnTo>
                      <a:pt x="978" y="806"/>
                    </a:lnTo>
                    <a:lnTo>
                      <a:pt x="984" y="816"/>
                    </a:lnTo>
                    <a:lnTo>
                      <a:pt x="986" y="822"/>
                    </a:lnTo>
                    <a:lnTo>
                      <a:pt x="986" y="822"/>
                    </a:lnTo>
                    <a:lnTo>
                      <a:pt x="984" y="828"/>
                    </a:lnTo>
                    <a:lnTo>
                      <a:pt x="982" y="830"/>
                    </a:lnTo>
                    <a:lnTo>
                      <a:pt x="978" y="832"/>
                    </a:lnTo>
                    <a:lnTo>
                      <a:pt x="972" y="836"/>
                    </a:lnTo>
                    <a:lnTo>
                      <a:pt x="972" y="836"/>
                    </a:lnTo>
                    <a:lnTo>
                      <a:pt x="970" y="838"/>
                    </a:lnTo>
                    <a:lnTo>
                      <a:pt x="966" y="838"/>
                    </a:lnTo>
                    <a:lnTo>
                      <a:pt x="960" y="834"/>
                    </a:lnTo>
                    <a:lnTo>
                      <a:pt x="954" y="828"/>
                    </a:lnTo>
                    <a:lnTo>
                      <a:pt x="952" y="826"/>
                    </a:lnTo>
                    <a:lnTo>
                      <a:pt x="948" y="826"/>
                    </a:lnTo>
                    <a:lnTo>
                      <a:pt x="948" y="826"/>
                    </a:lnTo>
                    <a:lnTo>
                      <a:pt x="946" y="826"/>
                    </a:lnTo>
                    <a:lnTo>
                      <a:pt x="946" y="828"/>
                    </a:lnTo>
                    <a:lnTo>
                      <a:pt x="946" y="832"/>
                    </a:lnTo>
                    <a:lnTo>
                      <a:pt x="952" y="846"/>
                    </a:lnTo>
                    <a:lnTo>
                      <a:pt x="952" y="846"/>
                    </a:lnTo>
                    <a:lnTo>
                      <a:pt x="952" y="850"/>
                    </a:lnTo>
                    <a:lnTo>
                      <a:pt x="952" y="854"/>
                    </a:lnTo>
                    <a:lnTo>
                      <a:pt x="950" y="860"/>
                    </a:lnTo>
                    <a:lnTo>
                      <a:pt x="948" y="868"/>
                    </a:lnTo>
                    <a:lnTo>
                      <a:pt x="950" y="870"/>
                    </a:lnTo>
                    <a:lnTo>
                      <a:pt x="952" y="874"/>
                    </a:lnTo>
                    <a:lnTo>
                      <a:pt x="952" y="874"/>
                    </a:lnTo>
                    <a:lnTo>
                      <a:pt x="958" y="876"/>
                    </a:lnTo>
                    <a:lnTo>
                      <a:pt x="960" y="872"/>
                    </a:lnTo>
                    <a:lnTo>
                      <a:pt x="962" y="864"/>
                    </a:lnTo>
                    <a:lnTo>
                      <a:pt x="962" y="864"/>
                    </a:lnTo>
                    <a:lnTo>
                      <a:pt x="964" y="862"/>
                    </a:lnTo>
                    <a:lnTo>
                      <a:pt x="968" y="864"/>
                    </a:lnTo>
                    <a:lnTo>
                      <a:pt x="978" y="870"/>
                    </a:lnTo>
                    <a:lnTo>
                      <a:pt x="978" y="870"/>
                    </a:lnTo>
                    <a:lnTo>
                      <a:pt x="978" y="870"/>
                    </a:lnTo>
                    <a:lnTo>
                      <a:pt x="980" y="870"/>
                    </a:lnTo>
                    <a:lnTo>
                      <a:pt x="982" y="866"/>
                    </a:lnTo>
                    <a:lnTo>
                      <a:pt x="984" y="854"/>
                    </a:lnTo>
                    <a:lnTo>
                      <a:pt x="984" y="854"/>
                    </a:lnTo>
                    <a:lnTo>
                      <a:pt x="984" y="852"/>
                    </a:lnTo>
                    <a:lnTo>
                      <a:pt x="988" y="852"/>
                    </a:lnTo>
                    <a:lnTo>
                      <a:pt x="992" y="854"/>
                    </a:lnTo>
                    <a:lnTo>
                      <a:pt x="998" y="860"/>
                    </a:lnTo>
                    <a:lnTo>
                      <a:pt x="998" y="860"/>
                    </a:lnTo>
                    <a:lnTo>
                      <a:pt x="998" y="860"/>
                    </a:lnTo>
                    <a:lnTo>
                      <a:pt x="1000" y="862"/>
                    </a:lnTo>
                    <a:lnTo>
                      <a:pt x="1002" y="858"/>
                    </a:lnTo>
                    <a:lnTo>
                      <a:pt x="1006" y="854"/>
                    </a:lnTo>
                    <a:lnTo>
                      <a:pt x="1008" y="852"/>
                    </a:lnTo>
                    <a:lnTo>
                      <a:pt x="1010" y="852"/>
                    </a:lnTo>
                    <a:lnTo>
                      <a:pt x="1010" y="852"/>
                    </a:lnTo>
                    <a:lnTo>
                      <a:pt x="1012" y="854"/>
                    </a:lnTo>
                    <a:lnTo>
                      <a:pt x="1014" y="856"/>
                    </a:lnTo>
                    <a:lnTo>
                      <a:pt x="1014" y="860"/>
                    </a:lnTo>
                    <a:lnTo>
                      <a:pt x="1012" y="872"/>
                    </a:lnTo>
                    <a:lnTo>
                      <a:pt x="1012" y="872"/>
                    </a:lnTo>
                    <a:lnTo>
                      <a:pt x="1012" y="874"/>
                    </a:lnTo>
                    <a:lnTo>
                      <a:pt x="1014" y="874"/>
                    </a:lnTo>
                    <a:lnTo>
                      <a:pt x="1018" y="872"/>
                    </a:lnTo>
                    <a:lnTo>
                      <a:pt x="1022" y="872"/>
                    </a:lnTo>
                    <a:lnTo>
                      <a:pt x="1024" y="872"/>
                    </a:lnTo>
                    <a:lnTo>
                      <a:pt x="1024" y="874"/>
                    </a:lnTo>
                    <a:lnTo>
                      <a:pt x="1024" y="874"/>
                    </a:lnTo>
                    <a:lnTo>
                      <a:pt x="1024" y="878"/>
                    </a:lnTo>
                    <a:lnTo>
                      <a:pt x="1026" y="882"/>
                    </a:lnTo>
                    <a:lnTo>
                      <a:pt x="1036" y="890"/>
                    </a:lnTo>
                    <a:lnTo>
                      <a:pt x="1036" y="890"/>
                    </a:lnTo>
                    <a:lnTo>
                      <a:pt x="1036" y="892"/>
                    </a:lnTo>
                    <a:lnTo>
                      <a:pt x="1036" y="894"/>
                    </a:lnTo>
                    <a:lnTo>
                      <a:pt x="1032" y="896"/>
                    </a:lnTo>
                    <a:lnTo>
                      <a:pt x="1028" y="898"/>
                    </a:lnTo>
                    <a:lnTo>
                      <a:pt x="1026" y="900"/>
                    </a:lnTo>
                    <a:lnTo>
                      <a:pt x="1028" y="902"/>
                    </a:lnTo>
                    <a:lnTo>
                      <a:pt x="1028" y="902"/>
                    </a:lnTo>
                    <a:lnTo>
                      <a:pt x="1030" y="906"/>
                    </a:lnTo>
                    <a:lnTo>
                      <a:pt x="1030" y="912"/>
                    </a:lnTo>
                    <a:lnTo>
                      <a:pt x="1030" y="918"/>
                    </a:lnTo>
                    <a:lnTo>
                      <a:pt x="1032" y="922"/>
                    </a:lnTo>
                    <a:lnTo>
                      <a:pt x="1032" y="922"/>
                    </a:lnTo>
                    <a:lnTo>
                      <a:pt x="1038" y="926"/>
                    </a:lnTo>
                    <a:lnTo>
                      <a:pt x="1044" y="926"/>
                    </a:lnTo>
                    <a:lnTo>
                      <a:pt x="1050" y="924"/>
                    </a:lnTo>
                    <a:lnTo>
                      <a:pt x="1056" y="922"/>
                    </a:lnTo>
                    <a:lnTo>
                      <a:pt x="1056" y="922"/>
                    </a:lnTo>
                    <a:lnTo>
                      <a:pt x="1058" y="920"/>
                    </a:lnTo>
                    <a:lnTo>
                      <a:pt x="1060" y="920"/>
                    </a:lnTo>
                    <a:lnTo>
                      <a:pt x="1064" y="924"/>
                    </a:lnTo>
                    <a:lnTo>
                      <a:pt x="1064" y="930"/>
                    </a:lnTo>
                    <a:lnTo>
                      <a:pt x="1062" y="938"/>
                    </a:lnTo>
                    <a:lnTo>
                      <a:pt x="1062" y="938"/>
                    </a:lnTo>
                    <a:lnTo>
                      <a:pt x="1062" y="940"/>
                    </a:lnTo>
                    <a:lnTo>
                      <a:pt x="1062" y="944"/>
                    </a:lnTo>
                    <a:lnTo>
                      <a:pt x="1064" y="948"/>
                    </a:lnTo>
                    <a:lnTo>
                      <a:pt x="1068" y="948"/>
                    </a:lnTo>
                    <a:lnTo>
                      <a:pt x="1072" y="948"/>
                    </a:lnTo>
                    <a:lnTo>
                      <a:pt x="1074" y="946"/>
                    </a:lnTo>
                    <a:lnTo>
                      <a:pt x="1074" y="946"/>
                    </a:lnTo>
                    <a:lnTo>
                      <a:pt x="1076" y="944"/>
                    </a:lnTo>
                    <a:lnTo>
                      <a:pt x="1078" y="946"/>
                    </a:lnTo>
                    <a:lnTo>
                      <a:pt x="1084" y="950"/>
                    </a:lnTo>
                    <a:lnTo>
                      <a:pt x="1096" y="960"/>
                    </a:lnTo>
                    <a:lnTo>
                      <a:pt x="1096" y="960"/>
                    </a:lnTo>
                    <a:lnTo>
                      <a:pt x="1100" y="964"/>
                    </a:lnTo>
                    <a:lnTo>
                      <a:pt x="1102" y="968"/>
                    </a:lnTo>
                    <a:lnTo>
                      <a:pt x="1102" y="970"/>
                    </a:lnTo>
                    <a:lnTo>
                      <a:pt x="1098" y="972"/>
                    </a:lnTo>
                    <a:lnTo>
                      <a:pt x="1098" y="972"/>
                    </a:lnTo>
                    <a:lnTo>
                      <a:pt x="1096" y="972"/>
                    </a:lnTo>
                    <a:lnTo>
                      <a:pt x="1094" y="974"/>
                    </a:lnTo>
                    <a:lnTo>
                      <a:pt x="1092" y="980"/>
                    </a:lnTo>
                    <a:lnTo>
                      <a:pt x="1092" y="986"/>
                    </a:lnTo>
                    <a:lnTo>
                      <a:pt x="1094" y="988"/>
                    </a:lnTo>
                    <a:lnTo>
                      <a:pt x="1096" y="988"/>
                    </a:lnTo>
                    <a:lnTo>
                      <a:pt x="1096" y="988"/>
                    </a:lnTo>
                    <a:lnTo>
                      <a:pt x="1100" y="990"/>
                    </a:lnTo>
                    <a:lnTo>
                      <a:pt x="1102" y="994"/>
                    </a:lnTo>
                    <a:lnTo>
                      <a:pt x="1102" y="1004"/>
                    </a:lnTo>
                    <a:lnTo>
                      <a:pt x="1102" y="1004"/>
                    </a:lnTo>
                    <a:lnTo>
                      <a:pt x="1104" y="1006"/>
                    </a:lnTo>
                    <a:lnTo>
                      <a:pt x="1106" y="1008"/>
                    </a:lnTo>
                    <a:lnTo>
                      <a:pt x="1114" y="1012"/>
                    </a:lnTo>
                    <a:lnTo>
                      <a:pt x="1124" y="1014"/>
                    </a:lnTo>
                    <a:lnTo>
                      <a:pt x="1132" y="1014"/>
                    </a:lnTo>
                    <a:lnTo>
                      <a:pt x="1132" y="1014"/>
                    </a:lnTo>
                    <a:lnTo>
                      <a:pt x="1138" y="1014"/>
                    </a:lnTo>
                    <a:lnTo>
                      <a:pt x="1142" y="1016"/>
                    </a:lnTo>
                    <a:lnTo>
                      <a:pt x="1148" y="1020"/>
                    </a:lnTo>
                    <a:lnTo>
                      <a:pt x="1150" y="1026"/>
                    </a:lnTo>
                    <a:lnTo>
                      <a:pt x="1150" y="1026"/>
                    </a:lnTo>
                    <a:lnTo>
                      <a:pt x="1156" y="1030"/>
                    </a:lnTo>
                    <a:lnTo>
                      <a:pt x="1162" y="1034"/>
                    </a:lnTo>
                    <a:lnTo>
                      <a:pt x="1168" y="1034"/>
                    </a:lnTo>
                    <a:lnTo>
                      <a:pt x="1174" y="1032"/>
                    </a:lnTo>
                    <a:lnTo>
                      <a:pt x="1174" y="1032"/>
                    </a:lnTo>
                    <a:lnTo>
                      <a:pt x="1176" y="1032"/>
                    </a:lnTo>
                    <a:lnTo>
                      <a:pt x="1178" y="1032"/>
                    </a:lnTo>
                    <a:lnTo>
                      <a:pt x="1180" y="1036"/>
                    </a:lnTo>
                    <a:lnTo>
                      <a:pt x="1184" y="1048"/>
                    </a:lnTo>
                    <a:lnTo>
                      <a:pt x="1184" y="1048"/>
                    </a:lnTo>
                    <a:lnTo>
                      <a:pt x="1186" y="1052"/>
                    </a:lnTo>
                    <a:lnTo>
                      <a:pt x="1188" y="1054"/>
                    </a:lnTo>
                    <a:lnTo>
                      <a:pt x="1192" y="1054"/>
                    </a:lnTo>
                    <a:lnTo>
                      <a:pt x="1204" y="1052"/>
                    </a:lnTo>
                    <a:lnTo>
                      <a:pt x="1204" y="1052"/>
                    </a:lnTo>
                    <a:lnTo>
                      <a:pt x="1210" y="1054"/>
                    </a:lnTo>
                    <a:lnTo>
                      <a:pt x="1214" y="1056"/>
                    </a:lnTo>
                    <a:lnTo>
                      <a:pt x="1218" y="1060"/>
                    </a:lnTo>
                    <a:lnTo>
                      <a:pt x="1222" y="1060"/>
                    </a:lnTo>
                    <a:lnTo>
                      <a:pt x="1222" y="1060"/>
                    </a:lnTo>
                    <a:lnTo>
                      <a:pt x="1226" y="1060"/>
                    </a:lnTo>
                    <a:lnTo>
                      <a:pt x="1228" y="1062"/>
                    </a:lnTo>
                    <a:lnTo>
                      <a:pt x="1234" y="1070"/>
                    </a:lnTo>
                    <a:lnTo>
                      <a:pt x="1240" y="1080"/>
                    </a:lnTo>
                    <a:lnTo>
                      <a:pt x="1244" y="1088"/>
                    </a:lnTo>
                    <a:lnTo>
                      <a:pt x="1244" y="1088"/>
                    </a:lnTo>
                    <a:lnTo>
                      <a:pt x="1250" y="1096"/>
                    </a:lnTo>
                    <a:lnTo>
                      <a:pt x="1250" y="1102"/>
                    </a:lnTo>
                    <a:lnTo>
                      <a:pt x="1248" y="1110"/>
                    </a:lnTo>
                    <a:lnTo>
                      <a:pt x="1250" y="1118"/>
                    </a:lnTo>
                    <a:lnTo>
                      <a:pt x="1250" y="1118"/>
                    </a:lnTo>
                    <a:lnTo>
                      <a:pt x="1250" y="1126"/>
                    </a:lnTo>
                    <a:lnTo>
                      <a:pt x="1250" y="1136"/>
                    </a:lnTo>
                    <a:lnTo>
                      <a:pt x="1246" y="1142"/>
                    </a:lnTo>
                    <a:lnTo>
                      <a:pt x="1244" y="1144"/>
                    </a:lnTo>
                    <a:lnTo>
                      <a:pt x="1242" y="1146"/>
                    </a:lnTo>
                    <a:lnTo>
                      <a:pt x="1242" y="1146"/>
                    </a:lnTo>
                    <a:lnTo>
                      <a:pt x="1236" y="1144"/>
                    </a:lnTo>
                    <a:lnTo>
                      <a:pt x="1234" y="1140"/>
                    </a:lnTo>
                    <a:lnTo>
                      <a:pt x="1234" y="1134"/>
                    </a:lnTo>
                    <a:lnTo>
                      <a:pt x="1238" y="1132"/>
                    </a:lnTo>
                    <a:lnTo>
                      <a:pt x="1238" y="1132"/>
                    </a:lnTo>
                    <a:lnTo>
                      <a:pt x="1240" y="1128"/>
                    </a:lnTo>
                    <a:lnTo>
                      <a:pt x="1240" y="1122"/>
                    </a:lnTo>
                    <a:lnTo>
                      <a:pt x="1238" y="1116"/>
                    </a:lnTo>
                    <a:lnTo>
                      <a:pt x="1234" y="1114"/>
                    </a:lnTo>
                    <a:lnTo>
                      <a:pt x="1234" y="1114"/>
                    </a:lnTo>
                    <a:lnTo>
                      <a:pt x="1232" y="1114"/>
                    </a:lnTo>
                    <a:lnTo>
                      <a:pt x="1230" y="1112"/>
                    </a:lnTo>
                    <a:lnTo>
                      <a:pt x="1228" y="1106"/>
                    </a:lnTo>
                    <a:lnTo>
                      <a:pt x="1230" y="1100"/>
                    </a:lnTo>
                    <a:lnTo>
                      <a:pt x="1232" y="1094"/>
                    </a:lnTo>
                    <a:lnTo>
                      <a:pt x="1232" y="1094"/>
                    </a:lnTo>
                    <a:lnTo>
                      <a:pt x="1232" y="1090"/>
                    </a:lnTo>
                    <a:lnTo>
                      <a:pt x="1232" y="1090"/>
                    </a:lnTo>
                    <a:lnTo>
                      <a:pt x="1228" y="1088"/>
                    </a:lnTo>
                    <a:lnTo>
                      <a:pt x="1222" y="1086"/>
                    </a:lnTo>
                    <a:lnTo>
                      <a:pt x="1214" y="1082"/>
                    </a:lnTo>
                    <a:lnTo>
                      <a:pt x="1214" y="1082"/>
                    </a:lnTo>
                    <a:lnTo>
                      <a:pt x="1206" y="1078"/>
                    </a:lnTo>
                    <a:lnTo>
                      <a:pt x="1198" y="1074"/>
                    </a:lnTo>
                    <a:lnTo>
                      <a:pt x="1188" y="1072"/>
                    </a:lnTo>
                    <a:lnTo>
                      <a:pt x="1186" y="1070"/>
                    </a:lnTo>
                    <a:lnTo>
                      <a:pt x="1184" y="1068"/>
                    </a:lnTo>
                    <a:lnTo>
                      <a:pt x="1184" y="1068"/>
                    </a:lnTo>
                    <a:lnTo>
                      <a:pt x="1178" y="1058"/>
                    </a:lnTo>
                    <a:lnTo>
                      <a:pt x="1170" y="1046"/>
                    </a:lnTo>
                    <a:lnTo>
                      <a:pt x="1160" y="1036"/>
                    </a:lnTo>
                    <a:lnTo>
                      <a:pt x="1156" y="1034"/>
                    </a:lnTo>
                    <a:lnTo>
                      <a:pt x="1152" y="1032"/>
                    </a:lnTo>
                    <a:lnTo>
                      <a:pt x="1152" y="1032"/>
                    </a:lnTo>
                    <a:lnTo>
                      <a:pt x="1134" y="1032"/>
                    </a:lnTo>
                    <a:lnTo>
                      <a:pt x="1124" y="1030"/>
                    </a:lnTo>
                    <a:lnTo>
                      <a:pt x="1116" y="1024"/>
                    </a:lnTo>
                    <a:lnTo>
                      <a:pt x="1116" y="1024"/>
                    </a:lnTo>
                    <a:lnTo>
                      <a:pt x="1108" y="1018"/>
                    </a:lnTo>
                    <a:lnTo>
                      <a:pt x="1100" y="1016"/>
                    </a:lnTo>
                    <a:lnTo>
                      <a:pt x="1094" y="1018"/>
                    </a:lnTo>
                    <a:lnTo>
                      <a:pt x="1088" y="1020"/>
                    </a:lnTo>
                    <a:lnTo>
                      <a:pt x="1088" y="1020"/>
                    </a:lnTo>
                    <a:lnTo>
                      <a:pt x="1086" y="1022"/>
                    </a:lnTo>
                    <a:lnTo>
                      <a:pt x="1084" y="1024"/>
                    </a:lnTo>
                    <a:lnTo>
                      <a:pt x="1088" y="1026"/>
                    </a:lnTo>
                    <a:lnTo>
                      <a:pt x="1094" y="1028"/>
                    </a:lnTo>
                    <a:lnTo>
                      <a:pt x="1096" y="1030"/>
                    </a:lnTo>
                    <a:lnTo>
                      <a:pt x="1096" y="1032"/>
                    </a:lnTo>
                    <a:lnTo>
                      <a:pt x="1096" y="1032"/>
                    </a:lnTo>
                    <a:lnTo>
                      <a:pt x="1096" y="1036"/>
                    </a:lnTo>
                    <a:lnTo>
                      <a:pt x="1098" y="1040"/>
                    </a:lnTo>
                    <a:lnTo>
                      <a:pt x="1104" y="1042"/>
                    </a:lnTo>
                    <a:lnTo>
                      <a:pt x="1108" y="1042"/>
                    </a:lnTo>
                    <a:lnTo>
                      <a:pt x="1108" y="1042"/>
                    </a:lnTo>
                    <a:lnTo>
                      <a:pt x="1110" y="1042"/>
                    </a:lnTo>
                    <a:lnTo>
                      <a:pt x="1114" y="1042"/>
                    </a:lnTo>
                    <a:lnTo>
                      <a:pt x="1118" y="1048"/>
                    </a:lnTo>
                    <a:lnTo>
                      <a:pt x="1122" y="1052"/>
                    </a:lnTo>
                    <a:lnTo>
                      <a:pt x="1126" y="1056"/>
                    </a:lnTo>
                    <a:lnTo>
                      <a:pt x="1126" y="1056"/>
                    </a:lnTo>
                    <a:lnTo>
                      <a:pt x="1132" y="1058"/>
                    </a:lnTo>
                    <a:lnTo>
                      <a:pt x="1136" y="1062"/>
                    </a:lnTo>
                    <a:lnTo>
                      <a:pt x="1140" y="1066"/>
                    </a:lnTo>
                    <a:lnTo>
                      <a:pt x="1146" y="1068"/>
                    </a:lnTo>
                    <a:lnTo>
                      <a:pt x="1146" y="1068"/>
                    </a:lnTo>
                    <a:lnTo>
                      <a:pt x="1150" y="1070"/>
                    </a:lnTo>
                    <a:lnTo>
                      <a:pt x="1154" y="1074"/>
                    </a:lnTo>
                    <a:lnTo>
                      <a:pt x="1160" y="1082"/>
                    </a:lnTo>
                    <a:lnTo>
                      <a:pt x="1160" y="1082"/>
                    </a:lnTo>
                    <a:lnTo>
                      <a:pt x="1164" y="1086"/>
                    </a:lnTo>
                    <a:lnTo>
                      <a:pt x="1168" y="1086"/>
                    </a:lnTo>
                    <a:lnTo>
                      <a:pt x="1172" y="1086"/>
                    </a:lnTo>
                    <a:lnTo>
                      <a:pt x="1174" y="1088"/>
                    </a:lnTo>
                    <a:lnTo>
                      <a:pt x="1174" y="1088"/>
                    </a:lnTo>
                    <a:lnTo>
                      <a:pt x="1176" y="1092"/>
                    </a:lnTo>
                    <a:lnTo>
                      <a:pt x="1180" y="1096"/>
                    </a:lnTo>
                    <a:lnTo>
                      <a:pt x="1184" y="1102"/>
                    </a:lnTo>
                    <a:lnTo>
                      <a:pt x="1186" y="1106"/>
                    </a:lnTo>
                    <a:lnTo>
                      <a:pt x="1186" y="1106"/>
                    </a:lnTo>
                    <a:lnTo>
                      <a:pt x="1190" y="1122"/>
                    </a:lnTo>
                    <a:lnTo>
                      <a:pt x="1194" y="1132"/>
                    </a:lnTo>
                    <a:lnTo>
                      <a:pt x="1200" y="1142"/>
                    </a:lnTo>
                    <a:lnTo>
                      <a:pt x="1200" y="1142"/>
                    </a:lnTo>
                    <a:lnTo>
                      <a:pt x="1204" y="1152"/>
                    </a:lnTo>
                    <a:lnTo>
                      <a:pt x="1206" y="1158"/>
                    </a:lnTo>
                    <a:lnTo>
                      <a:pt x="1208" y="1164"/>
                    </a:lnTo>
                    <a:lnTo>
                      <a:pt x="1212" y="1168"/>
                    </a:lnTo>
                    <a:lnTo>
                      <a:pt x="1212" y="1168"/>
                    </a:lnTo>
                    <a:lnTo>
                      <a:pt x="1218" y="1172"/>
                    </a:lnTo>
                    <a:lnTo>
                      <a:pt x="1218" y="1174"/>
                    </a:lnTo>
                    <a:lnTo>
                      <a:pt x="1218" y="1176"/>
                    </a:lnTo>
                    <a:lnTo>
                      <a:pt x="1212" y="1178"/>
                    </a:lnTo>
                    <a:lnTo>
                      <a:pt x="1212" y="1178"/>
                    </a:lnTo>
                    <a:lnTo>
                      <a:pt x="1208" y="1178"/>
                    </a:lnTo>
                    <a:lnTo>
                      <a:pt x="1208" y="1182"/>
                    </a:lnTo>
                    <a:lnTo>
                      <a:pt x="1208" y="1190"/>
                    </a:lnTo>
                    <a:lnTo>
                      <a:pt x="1206" y="1202"/>
                    </a:lnTo>
                    <a:lnTo>
                      <a:pt x="1206" y="1202"/>
                    </a:lnTo>
                    <a:lnTo>
                      <a:pt x="1206" y="1218"/>
                    </a:lnTo>
                    <a:lnTo>
                      <a:pt x="1204" y="1238"/>
                    </a:lnTo>
                    <a:lnTo>
                      <a:pt x="1202" y="1270"/>
                    </a:lnTo>
                    <a:lnTo>
                      <a:pt x="1202" y="1270"/>
                    </a:lnTo>
                    <a:lnTo>
                      <a:pt x="1200" y="1278"/>
                    </a:lnTo>
                    <a:lnTo>
                      <a:pt x="1196" y="1290"/>
                    </a:lnTo>
                    <a:lnTo>
                      <a:pt x="1192" y="1302"/>
                    </a:lnTo>
                    <a:lnTo>
                      <a:pt x="1194" y="1306"/>
                    </a:lnTo>
                    <a:lnTo>
                      <a:pt x="1196" y="1312"/>
                    </a:lnTo>
                    <a:lnTo>
                      <a:pt x="1196" y="1312"/>
                    </a:lnTo>
                    <a:lnTo>
                      <a:pt x="1200" y="1322"/>
                    </a:lnTo>
                    <a:lnTo>
                      <a:pt x="1204" y="1332"/>
                    </a:lnTo>
                    <a:lnTo>
                      <a:pt x="1206" y="1344"/>
                    </a:lnTo>
                    <a:lnTo>
                      <a:pt x="1204" y="1356"/>
                    </a:lnTo>
                    <a:lnTo>
                      <a:pt x="1204" y="1356"/>
                    </a:lnTo>
                    <a:lnTo>
                      <a:pt x="1202" y="1366"/>
                    </a:lnTo>
                    <a:lnTo>
                      <a:pt x="1202" y="1374"/>
                    </a:lnTo>
                    <a:lnTo>
                      <a:pt x="1204" y="1382"/>
                    </a:lnTo>
                    <a:lnTo>
                      <a:pt x="1208" y="1392"/>
                    </a:lnTo>
                    <a:lnTo>
                      <a:pt x="1208" y="1392"/>
                    </a:lnTo>
                    <a:lnTo>
                      <a:pt x="1210" y="1400"/>
                    </a:lnTo>
                    <a:lnTo>
                      <a:pt x="1212" y="1412"/>
                    </a:lnTo>
                    <a:lnTo>
                      <a:pt x="1212" y="1422"/>
                    </a:lnTo>
                    <a:lnTo>
                      <a:pt x="1214" y="1424"/>
                    </a:lnTo>
                    <a:lnTo>
                      <a:pt x="1216" y="1426"/>
                    </a:lnTo>
                    <a:lnTo>
                      <a:pt x="1216" y="1426"/>
                    </a:lnTo>
                    <a:lnTo>
                      <a:pt x="1222" y="1430"/>
                    </a:lnTo>
                    <a:lnTo>
                      <a:pt x="1226" y="1436"/>
                    </a:lnTo>
                    <a:lnTo>
                      <a:pt x="1236" y="1450"/>
                    </a:lnTo>
                    <a:lnTo>
                      <a:pt x="1236" y="1450"/>
                    </a:lnTo>
                    <a:lnTo>
                      <a:pt x="1242" y="1456"/>
                    </a:lnTo>
                    <a:lnTo>
                      <a:pt x="1246" y="1458"/>
                    </a:lnTo>
                    <a:lnTo>
                      <a:pt x="1248" y="1460"/>
                    </a:lnTo>
                    <a:lnTo>
                      <a:pt x="1250" y="1466"/>
                    </a:lnTo>
                    <a:lnTo>
                      <a:pt x="1250" y="1466"/>
                    </a:lnTo>
                    <a:lnTo>
                      <a:pt x="1252" y="1472"/>
                    </a:lnTo>
                    <a:lnTo>
                      <a:pt x="1252" y="1476"/>
                    </a:lnTo>
                    <a:lnTo>
                      <a:pt x="1256" y="1480"/>
                    </a:lnTo>
                    <a:lnTo>
                      <a:pt x="1262" y="1482"/>
                    </a:lnTo>
                    <a:lnTo>
                      <a:pt x="1262" y="1482"/>
                    </a:lnTo>
                    <a:lnTo>
                      <a:pt x="1264" y="1484"/>
                    </a:lnTo>
                    <a:lnTo>
                      <a:pt x="1266" y="1486"/>
                    </a:lnTo>
                    <a:lnTo>
                      <a:pt x="1266" y="1492"/>
                    </a:lnTo>
                    <a:lnTo>
                      <a:pt x="1264" y="1504"/>
                    </a:lnTo>
                    <a:lnTo>
                      <a:pt x="1264" y="1504"/>
                    </a:lnTo>
                    <a:lnTo>
                      <a:pt x="1268" y="1508"/>
                    </a:lnTo>
                    <a:lnTo>
                      <a:pt x="1274" y="1516"/>
                    </a:lnTo>
                    <a:lnTo>
                      <a:pt x="1294" y="1534"/>
                    </a:lnTo>
                    <a:lnTo>
                      <a:pt x="1294" y="1534"/>
                    </a:lnTo>
                    <a:lnTo>
                      <a:pt x="1298" y="1540"/>
                    </a:lnTo>
                    <a:lnTo>
                      <a:pt x="1300" y="1544"/>
                    </a:lnTo>
                    <a:lnTo>
                      <a:pt x="1302" y="1552"/>
                    </a:lnTo>
                    <a:lnTo>
                      <a:pt x="1302" y="1558"/>
                    </a:lnTo>
                    <a:lnTo>
                      <a:pt x="1304" y="1560"/>
                    </a:lnTo>
                    <a:lnTo>
                      <a:pt x="1308" y="1560"/>
                    </a:lnTo>
                    <a:lnTo>
                      <a:pt x="1308" y="1560"/>
                    </a:lnTo>
                    <a:lnTo>
                      <a:pt x="1316" y="1560"/>
                    </a:lnTo>
                    <a:lnTo>
                      <a:pt x="1324" y="1564"/>
                    </a:lnTo>
                    <a:lnTo>
                      <a:pt x="1340" y="1574"/>
                    </a:lnTo>
                    <a:lnTo>
                      <a:pt x="1340" y="1574"/>
                    </a:lnTo>
                    <a:lnTo>
                      <a:pt x="1348" y="1578"/>
                    </a:lnTo>
                    <a:lnTo>
                      <a:pt x="1354" y="1578"/>
                    </a:lnTo>
                    <a:lnTo>
                      <a:pt x="1364" y="1578"/>
                    </a:lnTo>
                    <a:lnTo>
                      <a:pt x="1364" y="1578"/>
                    </a:lnTo>
                    <a:lnTo>
                      <a:pt x="1370" y="1582"/>
                    </a:lnTo>
                    <a:lnTo>
                      <a:pt x="1378" y="1590"/>
                    </a:lnTo>
                    <a:lnTo>
                      <a:pt x="1386" y="1600"/>
                    </a:lnTo>
                    <a:lnTo>
                      <a:pt x="1390" y="1608"/>
                    </a:lnTo>
                    <a:lnTo>
                      <a:pt x="1390" y="1608"/>
                    </a:lnTo>
                    <a:lnTo>
                      <a:pt x="1396" y="1628"/>
                    </a:lnTo>
                    <a:lnTo>
                      <a:pt x="1402" y="1638"/>
                    </a:lnTo>
                    <a:lnTo>
                      <a:pt x="1410" y="1648"/>
                    </a:lnTo>
                    <a:lnTo>
                      <a:pt x="1410" y="1648"/>
                    </a:lnTo>
                    <a:lnTo>
                      <a:pt x="1418" y="1662"/>
                    </a:lnTo>
                    <a:lnTo>
                      <a:pt x="1426" y="1678"/>
                    </a:lnTo>
                    <a:lnTo>
                      <a:pt x="1430" y="1692"/>
                    </a:lnTo>
                    <a:lnTo>
                      <a:pt x="1432" y="1702"/>
                    </a:lnTo>
                    <a:lnTo>
                      <a:pt x="1432" y="1702"/>
                    </a:lnTo>
                    <a:lnTo>
                      <a:pt x="1434" y="1706"/>
                    </a:lnTo>
                    <a:lnTo>
                      <a:pt x="1436" y="1708"/>
                    </a:lnTo>
                    <a:lnTo>
                      <a:pt x="1444" y="1716"/>
                    </a:lnTo>
                    <a:lnTo>
                      <a:pt x="1466" y="1728"/>
                    </a:lnTo>
                    <a:lnTo>
                      <a:pt x="1466" y="1728"/>
                    </a:lnTo>
                    <a:lnTo>
                      <a:pt x="1472" y="1734"/>
                    </a:lnTo>
                    <a:lnTo>
                      <a:pt x="1476" y="1738"/>
                    </a:lnTo>
                    <a:lnTo>
                      <a:pt x="1480" y="1748"/>
                    </a:lnTo>
                    <a:lnTo>
                      <a:pt x="1480" y="1758"/>
                    </a:lnTo>
                    <a:lnTo>
                      <a:pt x="1480" y="1766"/>
                    </a:lnTo>
                    <a:lnTo>
                      <a:pt x="1480" y="1766"/>
                    </a:lnTo>
                    <a:lnTo>
                      <a:pt x="1478" y="1766"/>
                    </a:lnTo>
                    <a:lnTo>
                      <a:pt x="1476" y="1768"/>
                    </a:lnTo>
                    <a:lnTo>
                      <a:pt x="1468" y="1766"/>
                    </a:lnTo>
                    <a:lnTo>
                      <a:pt x="1462" y="1766"/>
                    </a:lnTo>
                    <a:lnTo>
                      <a:pt x="1460" y="1766"/>
                    </a:lnTo>
                    <a:lnTo>
                      <a:pt x="1458" y="1768"/>
                    </a:lnTo>
                    <a:lnTo>
                      <a:pt x="1458" y="1768"/>
                    </a:lnTo>
                    <a:lnTo>
                      <a:pt x="1458" y="1770"/>
                    </a:lnTo>
                    <a:lnTo>
                      <a:pt x="1462" y="1774"/>
                    </a:lnTo>
                    <a:lnTo>
                      <a:pt x="1472" y="1782"/>
                    </a:lnTo>
                    <a:lnTo>
                      <a:pt x="1482" y="1790"/>
                    </a:lnTo>
                    <a:lnTo>
                      <a:pt x="1488" y="1792"/>
                    </a:lnTo>
                    <a:lnTo>
                      <a:pt x="1492" y="1792"/>
                    </a:lnTo>
                    <a:lnTo>
                      <a:pt x="1492" y="1792"/>
                    </a:lnTo>
                    <a:lnTo>
                      <a:pt x="1498" y="1792"/>
                    </a:lnTo>
                    <a:lnTo>
                      <a:pt x="1504" y="1796"/>
                    </a:lnTo>
                    <a:lnTo>
                      <a:pt x="1522" y="1810"/>
                    </a:lnTo>
                    <a:lnTo>
                      <a:pt x="1522" y="1810"/>
                    </a:lnTo>
                    <a:lnTo>
                      <a:pt x="1530" y="1820"/>
                    </a:lnTo>
                    <a:lnTo>
                      <a:pt x="1534" y="1830"/>
                    </a:lnTo>
                    <a:lnTo>
                      <a:pt x="1532" y="1838"/>
                    </a:lnTo>
                    <a:lnTo>
                      <a:pt x="1530" y="1844"/>
                    </a:lnTo>
                    <a:lnTo>
                      <a:pt x="1530" y="1844"/>
                    </a:lnTo>
                    <a:lnTo>
                      <a:pt x="1528" y="1846"/>
                    </a:lnTo>
                    <a:lnTo>
                      <a:pt x="1530" y="1850"/>
                    </a:lnTo>
                    <a:lnTo>
                      <a:pt x="1536" y="1856"/>
                    </a:lnTo>
                    <a:lnTo>
                      <a:pt x="1560" y="1872"/>
                    </a:lnTo>
                    <a:lnTo>
                      <a:pt x="1560" y="1872"/>
                    </a:lnTo>
                    <a:lnTo>
                      <a:pt x="1574" y="1882"/>
                    </a:lnTo>
                    <a:lnTo>
                      <a:pt x="1582" y="1892"/>
                    </a:lnTo>
                    <a:lnTo>
                      <a:pt x="1588" y="1900"/>
                    </a:lnTo>
                    <a:lnTo>
                      <a:pt x="1590" y="1908"/>
                    </a:lnTo>
                    <a:lnTo>
                      <a:pt x="1590" y="1908"/>
                    </a:lnTo>
                    <a:lnTo>
                      <a:pt x="1592" y="1910"/>
                    </a:lnTo>
                    <a:lnTo>
                      <a:pt x="1596" y="1908"/>
                    </a:lnTo>
                    <a:lnTo>
                      <a:pt x="1600" y="1904"/>
                    </a:lnTo>
                    <a:lnTo>
                      <a:pt x="1604" y="1898"/>
                    </a:lnTo>
                    <a:lnTo>
                      <a:pt x="1604" y="1898"/>
                    </a:lnTo>
                    <a:lnTo>
                      <a:pt x="1604" y="1894"/>
                    </a:lnTo>
                    <a:lnTo>
                      <a:pt x="1602" y="1888"/>
                    </a:lnTo>
                    <a:lnTo>
                      <a:pt x="1598" y="1884"/>
                    </a:lnTo>
                    <a:lnTo>
                      <a:pt x="1598" y="1878"/>
                    </a:lnTo>
                    <a:lnTo>
                      <a:pt x="1598" y="1878"/>
                    </a:lnTo>
                    <a:lnTo>
                      <a:pt x="1596" y="1874"/>
                    </a:lnTo>
                    <a:lnTo>
                      <a:pt x="1594" y="1872"/>
                    </a:lnTo>
                    <a:lnTo>
                      <a:pt x="1588" y="1868"/>
                    </a:lnTo>
                    <a:lnTo>
                      <a:pt x="1574" y="1868"/>
                    </a:lnTo>
                    <a:lnTo>
                      <a:pt x="1574" y="1868"/>
                    </a:lnTo>
                    <a:lnTo>
                      <a:pt x="1572" y="1866"/>
                    </a:lnTo>
                    <a:lnTo>
                      <a:pt x="1572" y="1864"/>
                    </a:lnTo>
                    <a:lnTo>
                      <a:pt x="1570" y="1858"/>
                    </a:lnTo>
                    <a:lnTo>
                      <a:pt x="1570" y="1850"/>
                    </a:lnTo>
                    <a:lnTo>
                      <a:pt x="1570" y="1846"/>
                    </a:lnTo>
                    <a:lnTo>
                      <a:pt x="1568" y="1844"/>
                    </a:lnTo>
                    <a:lnTo>
                      <a:pt x="1568" y="1844"/>
                    </a:lnTo>
                    <a:lnTo>
                      <a:pt x="1562" y="1836"/>
                    </a:lnTo>
                    <a:lnTo>
                      <a:pt x="1558" y="1826"/>
                    </a:lnTo>
                    <a:lnTo>
                      <a:pt x="1550" y="1804"/>
                    </a:lnTo>
                    <a:lnTo>
                      <a:pt x="1550" y="1804"/>
                    </a:lnTo>
                    <a:lnTo>
                      <a:pt x="1544" y="1794"/>
                    </a:lnTo>
                    <a:lnTo>
                      <a:pt x="1536" y="1784"/>
                    </a:lnTo>
                    <a:lnTo>
                      <a:pt x="1528" y="1774"/>
                    </a:lnTo>
                    <a:lnTo>
                      <a:pt x="1520" y="1764"/>
                    </a:lnTo>
                    <a:lnTo>
                      <a:pt x="1520" y="1764"/>
                    </a:lnTo>
                    <a:lnTo>
                      <a:pt x="1508" y="1744"/>
                    </a:lnTo>
                    <a:lnTo>
                      <a:pt x="1498" y="1734"/>
                    </a:lnTo>
                    <a:lnTo>
                      <a:pt x="1498" y="1734"/>
                    </a:lnTo>
                    <a:lnTo>
                      <a:pt x="1496" y="1732"/>
                    </a:lnTo>
                    <a:lnTo>
                      <a:pt x="1496" y="1730"/>
                    </a:lnTo>
                    <a:lnTo>
                      <a:pt x="1500" y="1728"/>
                    </a:lnTo>
                    <a:lnTo>
                      <a:pt x="1502" y="1724"/>
                    </a:lnTo>
                    <a:lnTo>
                      <a:pt x="1502" y="1722"/>
                    </a:lnTo>
                    <a:lnTo>
                      <a:pt x="1502" y="1720"/>
                    </a:lnTo>
                    <a:lnTo>
                      <a:pt x="1502" y="1720"/>
                    </a:lnTo>
                    <a:lnTo>
                      <a:pt x="1498" y="1716"/>
                    </a:lnTo>
                    <a:lnTo>
                      <a:pt x="1492" y="1714"/>
                    </a:lnTo>
                    <a:lnTo>
                      <a:pt x="1480" y="1710"/>
                    </a:lnTo>
                    <a:lnTo>
                      <a:pt x="1480" y="1710"/>
                    </a:lnTo>
                    <a:lnTo>
                      <a:pt x="1474" y="1706"/>
                    </a:lnTo>
                    <a:lnTo>
                      <a:pt x="1470" y="1702"/>
                    </a:lnTo>
                    <a:lnTo>
                      <a:pt x="1466" y="1696"/>
                    </a:lnTo>
                    <a:lnTo>
                      <a:pt x="1464" y="1690"/>
                    </a:lnTo>
                    <a:lnTo>
                      <a:pt x="1464" y="1690"/>
                    </a:lnTo>
                    <a:lnTo>
                      <a:pt x="1462" y="1668"/>
                    </a:lnTo>
                    <a:lnTo>
                      <a:pt x="1456" y="1648"/>
                    </a:lnTo>
                    <a:lnTo>
                      <a:pt x="1456" y="1648"/>
                    </a:lnTo>
                    <a:lnTo>
                      <a:pt x="1456" y="1644"/>
                    </a:lnTo>
                    <a:lnTo>
                      <a:pt x="1458" y="1642"/>
                    </a:lnTo>
                    <a:lnTo>
                      <a:pt x="1462" y="1644"/>
                    </a:lnTo>
                    <a:lnTo>
                      <a:pt x="1466" y="1646"/>
                    </a:lnTo>
                    <a:lnTo>
                      <a:pt x="1466" y="1646"/>
                    </a:lnTo>
                    <a:lnTo>
                      <a:pt x="1470" y="1650"/>
                    </a:lnTo>
                    <a:lnTo>
                      <a:pt x="1472" y="1652"/>
                    </a:lnTo>
                    <a:lnTo>
                      <a:pt x="1476" y="1650"/>
                    </a:lnTo>
                    <a:lnTo>
                      <a:pt x="1476" y="1650"/>
                    </a:lnTo>
                    <a:lnTo>
                      <a:pt x="1478" y="1650"/>
                    </a:lnTo>
                    <a:lnTo>
                      <a:pt x="1482" y="1650"/>
                    </a:lnTo>
                    <a:lnTo>
                      <a:pt x="1486" y="1652"/>
                    </a:lnTo>
                    <a:lnTo>
                      <a:pt x="1490" y="1656"/>
                    </a:lnTo>
                    <a:lnTo>
                      <a:pt x="1490" y="1656"/>
                    </a:lnTo>
                    <a:lnTo>
                      <a:pt x="1494" y="1660"/>
                    </a:lnTo>
                    <a:lnTo>
                      <a:pt x="1498" y="1660"/>
                    </a:lnTo>
                    <a:lnTo>
                      <a:pt x="1504" y="1660"/>
                    </a:lnTo>
                    <a:lnTo>
                      <a:pt x="1508" y="1660"/>
                    </a:lnTo>
                    <a:lnTo>
                      <a:pt x="1508" y="1660"/>
                    </a:lnTo>
                    <a:lnTo>
                      <a:pt x="1508" y="1662"/>
                    </a:lnTo>
                    <a:lnTo>
                      <a:pt x="1508" y="1662"/>
                    </a:lnTo>
                    <a:lnTo>
                      <a:pt x="1506" y="1668"/>
                    </a:lnTo>
                    <a:lnTo>
                      <a:pt x="1506" y="1672"/>
                    </a:lnTo>
                    <a:lnTo>
                      <a:pt x="1506" y="1678"/>
                    </a:lnTo>
                    <a:lnTo>
                      <a:pt x="1508" y="1686"/>
                    </a:lnTo>
                    <a:lnTo>
                      <a:pt x="1512" y="1694"/>
                    </a:lnTo>
                    <a:lnTo>
                      <a:pt x="1512" y="1694"/>
                    </a:lnTo>
                    <a:lnTo>
                      <a:pt x="1520" y="1708"/>
                    </a:lnTo>
                    <a:lnTo>
                      <a:pt x="1520" y="1714"/>
                    </a:lnTo>
                    <a:lnTo>
                      <a:pt x="1518" y="1716"/>
                    </a:lnTo>
                    <a:lnTo>
                      <a:pt x="1518" y="1726"/>
                    </a:lnTo>
                    <a:lnTo>
                      <a:pt x="1518" y="1726"/>
                    </a:lnTo>
                    <a:lnTo>
                      <a:pt x="1518" y="1734"/>
                    </a:lnTo>
                    <a:lnTo>
                      <a:pt x="1520" y="1736"/>
                    </a:lnTo>
                    <a:lnTo>
                      <a:pt x="1522" y="1738"/>
                    </a:lnTo>
                    <a:lnTo>
                      <a:pt x="1526" y="1736"/>
                    </a:lnTo>
                    <a:lnTo>
                      <a:pt x="1530" y="1732"/>
                    </a:lnTo>
                    <a:lnTo>
                      <a:pt x="1530" y="1732"/>
                    </a:lnTo>
                    <a:lnTo>
                      <a:pt x="1534" y="1732"/>
                    </a:lnTo>
                    <a:lnTo>
                      <a:pt x="1538" y="1736"/>
                    </a:lnTo>
                    <a:lnTo>
                      <a:pt x="1550" y="1748"/>
                    </a:lnTo>
                    <a:lnTo>
                      <a:pt x="1550" y="1748"/>
                    </a:lnTo>
                    <a:lnTo>
                      <a:pt x="1556" y="1754"/>
                    </a:lnTo>
                    <a:lnTo>
                      <a:pt x="1564" y="1758"/>
                    </a:lnTo>
                    <a:lnTo>
                      <a:pt x="1570" y="1760"/>
                    </a:lnTo>
                    <a:lnTo>
                      <a:pt x="1572" y="1762"/>
                    </a:lnTo>
                    <a:lnTo>
                      <a:pt x="1572" y="1764"/>
                    </a:lnTo>
                    <a:lnTo>
                      <a:pt x="1572" y="1764"/>
                    </a:lnTo>
                    <a:lnTo>
                      <a:pt x="1574" y="1768"/>
                    </a:lnTo>
                    <a:lnTo>
                      <a:pt x="1576" y="1774"/>
                    </a:lnTo>
                    <a:lnTo>
                      <a:pt x="1580" y="1780"/>
                    </a:lnTo>
                    <a:lnTo>
                      <a:pt x="1586" y="1782"/>
                    </a:lnTo>
                    <a:lnTo>
                      <a:pt x="1586" y="1782"/>
                    </a:lnTo>
                    <a:lnTo>
                      <a:pt x="1592" y="1786"/>
                    </a:lnTo>
                    <a:lnTo>
                      <a:pt x="1596" y="1790"/>
                    </a:lnTo>
                    <a:lnTo>
                      <a:pt x="1600" y="1794"/>
                    </a:lnTo>
                    <a:lnTo>
                      <a:pt x="1604" y="1796"/>
                    </a:lnTo>
                    <a:lnTo>
                      <a:pt x="1604" y="1796"/>
                    </a:lnTo>
                    <a:lnTo>
                      <a:pt x="1608" y="1798"/>
                    </a:lnTo>
                    <a:lnTo>
                      <a:pt x="1610" y="1802"/>
                    </a:lnTo>
                    <a:lnTo>
                      <a:pt x="1610" y="1808"/>
                    </a:lnTo>
                    <a:lnTo>
                      <a:pt x="1608" y="1812"/>
                    </a:lnTo>
                    <a:lnTo>
                      <a:pt x="1608" y="1812"/>
                    </a:lnTo>
                    <a:lnTo>
                      <a:pt x="1608" y="1818"/>
                    </a:lnTo>
                    <a:lnTo>
                      <a:pt x="1610" y="1824"/>
                    </a:lnTo>
                    <a:lnTo>
                      <a:pt x="1616" y="1830"/>
                    </a:lnTo>
                    <a:lnTo>
                      <a:pt x="1626" y="1834"/>
                    </a:lnTo>
                    <a:lnTo>
                      <a:pt x="1626" y="1834"/>
                    </a:lnTo>
                    <a:lnTo>
                      <a:pt x="1634" y="1838"/>
                    </a:lnTo>
                    <a:lnTo>
                      <a:pt x="1638" y="1842"/>
                    </a:lnTo>
                    <a:lnTo>
                      <a:pt x="1642" y="1848"/>
                    </a:lnTo>
                    <a:lnTo>
                      <a:pt x="1648" y="1854"/>
                    </a:lnTo>
                    <a:lnTo>
                      <a:pt x="1648" y="1854"/>
                    </a:lnTo>
                    <a:lnTo>
                      <a:pt x="1680" y="1888"/>
                    </a:lnTo>
                    <a:lnTo>
                      <a:pt x="1706" y="1920"/>
                    </a:lnTo>
                    <a:lnTo>
                      <a:pt x="1706" y="1920"/>
                    </a:lnTo>
                    <a:lnTo>
                      <a:pt x="1716" y="1936"/>
                    </a:lnTo>
                    <a:lnTo>
                      <a:pt x="1720" y="1950"/>
                    </a:lnTo>
                    <a:lnTo>
                      <a:pt x="1720" y="1950"/>
                    </a:lnTo>
                    <a:lnTo>
                      <a:pt x="1720" y="1956"/>
                    </a:lnTo>
                    <a:lnTo>
                      <a:pt x="1718" y="1960"/>
                    </a:lnTo>
                    <a:lnTo>
                      <a:pt x="1718" y="1964"/>
                    </a:lnTo>
                    <a:lnTo>
                      <a:pt x="1718" y="1970"/>
                    </a:lnTo>
                    <a:lnTo>
                      <a:pt x="1718" y="1970"/>
                    </a:lnTo>
                    <a:lnTo>
                      <a:pt x="1720" y="1972"/>
                    </a:lnTo>
                    <a:lnTo>
                      <a:pt x="1720" y="1974"/>
                    </a:lnTo>
                    <a:lnTo>
                      <a:pt x="1716" y="1976"/>
                    </a:lnTo>
                    <a:lnTo>
                      <a:pt x="1712" y="1976"/>
                    </a:lnTo>
                    <a:lnTo>
                      <a:pt x="1710" y="1978"/>
                    </a:lnTo>
                    <a:lnTo>
                      <a:pt x="1710" y="1980"/>
                    </a:lnTo>
                    <a:lnTo>
                      <a:pt x="1710" y="1980"/>
                    </a:lnTo>
                    <a:lnTo>
                      <a:pt x="1712" y="1986"/>
                    </a:lnTo>
                    <a:lnTo>
                      <a:pt x="1716" y="1998"/>
                    </a:lnTo>
                    <a:lnTo>
                      <a:pt x="1724" y="2008"/>
                    </a:lnTo>
                    <a:lnTo>
                      <a:pt x="1728" y="2012"/>
                    </a:lnTo>
                    <a:lnTo>
                      <a:pt x="1732" y="2014"/>
                    </a:lnTo>
                    <a:lnTo>
                      <a:pt x="1732" y="2014"/>
                    </a:lnTo>
                    <a:lnTo>
                      <a:pt x="1742" y="2016"/>
                    </a:lnTo>
                    <a:lnTo>
                      <a:pt x="1752" y="2024"/>
                    </a:lnTo>
                    <a:lnTo>
                      <a:pt x="1772" y="2040"/>
                    </a:lnTo>
                    <a:lnTo>
                      <a:pt x="1772" y="2040"/>
                    </a:lnTo>
                    <a:lnTo>
                      <a:pt x="1780" y="2044"/>
                    </a:lnTo>
                    <a:lnTo>
                      <a:pt x="1792" y="2048"/>
                    </a:lnTo>
                    <a:lnTo>
                      <a:pt x="1802" y="2050"/>
                    </a:lnTo>
                    <a:lnTo>
                      <a:pt x="1814" y="2052"/>
                    </a:lnTo>
                    <a:lnTo>
                      <a:pt x="1814" y="2052"/>
                    </a:lnTo>
                    <a:lnTo>
                      <a:pt x="1826" y="2058"/>
                    </a:lnTo>
                    <a:lnTo>
                      <a:pt x="1838" y="2066"/>
                    </a:lnTo>
                    <a:lnTo>
                      <a:pt x="1852" y="2074"/>
                    </a:lnTo>
                    <a:lnTo>
                      <a:pt x="1868" y="2080"/>
                    </a:lnTo>
                    <a:lnTo>
                      <a:pt x="1868" y="2080"/>
                    </a:lnTo>
                    <a:lnTo>
                      <a:pt x="1886" y="2086"/>
                    </a:lnTo>
                    <a:lnTo>
                      <a:pt x="1902" y="2092"/>
                    </a:lnTo>
                    <a:lnTo>
                      <a:pt x="1918" y="2100"/>
                    </a:lnTo>
                    <a:lnTo>
                      <a:pt x="1930" y="2106"/>
                    </a:lnTo>
                    <a:lnTo>
                      <a:pt x="1930" y="2106"/>
                    </a:lnTo>
                    <a:lnTo>
                      <a:pt x="1936" y="2110"/>
                    </a:lnTo>
                    <a:lnTo>
                      <a:pt x="1942" y="2112"/>
                    </a:lnTo>
                    <a:lnTo>
                      <a:pt x="1956" y="2112"/>
                    </a:lnTo>
                    <a:lnTo>
                      <a:pt x="1970" y="2110"/>
                    </a:lnTo>
                    <a:lnTo>
                      <a:pt x="1986" y="2104"/>
                    </a:lnTo>
                    <a:lnTo>
                      <a:pt x="1986" y="2104"/>
                    </a:lnTo>
                    <a:lnTo>
                      <a:pt x="1992" y="2102"/>
                    </a:lnTo>
                    <a:lnTo>
                      <a:pt x="2000" y="2100"/>
                    </a:lnTo>
                    <a:lnTo>
                      <a:pt x="2014" y="2102"/>
                    </a:lnTo>
                    <a:lnTo>
                      <a:pt x="2024" y="2106"/>
                    </a:lnTo>
                    <a:lnTo>
                      <a:pt x="2034" y="2110"/>
                    </a:lnTo>
                    <a:lnTo>
                      <a:pt x="2034" y="2110"/>
                    </a:lnTo>
                    <a:lnTo>
                      <a:pt x="2048" y="2120"/>
                    </a:lnTo>
                    <a:lnTo>
                      <a:pt x="2064" y="2134"/>
                    </a:lnTo>
                    <a:lnTo>
                      <a:pt x="2082" y="2150"/>
                    </a:lnTo>
                    <a:lnTo>
                      <a:pt x="2094" y="2160"/>
                    </a:lnTo>
                    <a:lnTo>
                      <a:pt x="2094" y="2160"/>
                    </a:lnTo>
                    <a:lnTo>
                      <a:pt x="2098" y="2162"/>
                    </a:lnTo>
                    <a:lnTo>
                      <a:pt x="2104" y="2162"/>
                    </a:lnTo>
                    <a:lnTo>
                      <a:pt x="2114" y="2162"/>
                    </a:lnTo>
                    <a:lnTo>
                      <a:pt x="2124" y="2162"/>
                    </a:lnTo>
                    <a:lnTo>
                      <a:pt x="2128" y="2164"/>
                    </a:lnTo>
                    <a:lnTo>
                      <a:pt x="2132" y="2166"/>
                    </a:lnTo>
                    <a:lnTo>
                      <a:pt x="2132" y="2166"/>
                    </a:lnTo>
                    <a:lnTo>
                      <a:pt x="2142" y="2172"/>
                    </a:lnTo>
                    <a:lnTo>
                      <a:pt x="2158" y="2178"/>
                    </a:lnTo>
                    <a:lnTo>
                      <a:pt x="2174" y="2182"/>
                    </a:lnTo>
                    <a:lnTo>
                      <a:pt x="2186" y="2184"/>
                    </a:lnTo>
                    <a:lnTo>
                      <a:pt x="2186" y="2184"/>
                    </a:lnTo>
                    <a:lnTo>
                      <a:pt x="2192" y="2184"/>
                    </a:lnTo>
                    <a:lnTo>
                      <a:pt x="2196" y="2180"/>
                    </a:lnTo>
                    <a:lnTo>
                      <a:pt x="2198" y="2180"/>
                    </a:lnTo>
                    <a:lnTo>
                      <a:pt x="2202" y="2182"/>
                    </a:lnTo>
                    <a:lnTo>
                      <a:pt x="2202" y="2182"/>
                    </a:lnTo>
                    <a:lnTo>
                      <a:pt x="2204" y="2184"/>
                    </a:lnTo>
                    <a:lnTo>
                      <a:pt x="2206" y="2186"/>
                    </a:lnTo>
                    <a:lnTo>
                      <a:pt x="2206" y="2192"/>
                    </a:lnTo>
                    <a:lnTo>
                      <a:pt x="2206" y="2196"/>
                    </a:lnTo>
                    <a:lnTo>
                      <a:pt x="2206" y="2200"/>
                    </a:lnTo>
                    <a:lnTo>
                      <a:pt x="2210" y="2202"/>
                    </a:lnTo>
                    <a:lnTo>
                      <a:pt x="2210" y="2202"/>
                    </a:lnTo>
                    <a:lnTo>
                      <a:pt x="2218" y="2208"/>
                    </a:lnTo>
                    <a:lnTo>
                      <a:pt x="2226" y="2218"/>
                    </a:lnTo>
                    <a:lnTo>
                      <a:pt x="2234" y="2228"/>
                    </a:lnTo>
                    <a:lnTo>
                      <a:pt x="2242" y="2234"/>
                    </a:lnTo>
                    <a:lnTo>
                      <a:pt x="2242" y="2234"/>
                    </a:lnTo>
                    <a:lnTo>
                      <a:pt x="2248" y="2238"/>
                    </a:lnTo>
                    <a:lnTo>
                      <a:pt x="2252" y="2246"/>
                    </a:lnTo>
                    <a:lnTo>
                      <a:pt x="2252" y="2252"/>
                    </a:lnTo>
                    <a:lnTo>
                      <a:pt x="2250" y="2256"/>
                    </a:lnTo>
                    <a:lnTo>
                      <a:pt x="2250" y="2256"/>
                    </a:lnTo>
                    <a:lnTo>
                      <a:pt x="2246" y="2260"/>
                    </a:lnTo>
                    <a:lnTo>
                      <a:pt x="2246" y="2266"/>
                    </a:lnTo>
                    <a:lnTo>
                      <a:pt x="2250" y="2274"/>
                    </a:lnTo>
                    <a:lnTo>
                      <a:pt x="2252" y="2276"/>
                    </a:lnTo>
                    <a:lnTo>
                      <a:pt x="2258" y="2278"/>
                    </a:lnTo>
                    <a:lnTo>
                      <a:pt x="2258" y="2278"/>
                    </a:lnTo>
                    <a:lnTo>
                      <a:pt x="2264" y="2280"/>
                    </a:lnTo>
                    <a:lnTo>
                      <a:pt x="2268" y="2280"/>
                    </a:lnTo>
                    <a:lnTo>
                      <a:pt x="2270" y="2278"/>
                    </a:lnTo>
                    <a:lnTo>
                      <a:pt x="2272" y="2276"/>
                    </a:lnTo>
                    <a:lnTo>
                      <a:pt x="2272" y="2276"/>
                    </a:lnTo>
                    <a:lnTo>
                      <a:pt x="2276" y="2278"/>
                    </a:lnTo>
                    <a:lnTo>
                      <a:pt x="2280" y="2282"/>
                    </a:lnTo>
                    <a:lnTo>
                      <a:pt x="2282" y="2284"/>
                    </a:lnTo>
                    <a:lnTo>
                      <a:pt x="2286" y="2286"/>
                    </a:lnTo>
                    <a:lnTo>
                      <a:pt x="2286" y="2286"/>
                    </a:lnTo>
                    <a:lnTo>
                      <a:pt x="2290" y="2288"/>
                    </a:lnTo>
                    <a:lnTo>
                      <a:pt x="2298" y="2292"/>
                    </a:lnTo>
                    <a:lnTo>
                      <a:pt x="2302" y="2296"/>
                    </a:lnTo>
                    <a:lnTo>
                      <a:pt x="2304" y="2300"/>
                    </a:lnTo>
                    <a:lnTo>
                      <a:pt x="2304" y="2304"/>
                    </a:lnTo>
                    <a:lnTo>
                      <a:pt x="2304" y="2304"/>
                    </a:lnTo>
                    <a:lnTo>
                      <a:pt x="2306" y="2310"/>
                    </a:lnTo>
                    <a:lnTo>
                      <a:pt x="2308" y="2314"/>
                    </a:lnTo>
                    <a:lnTo>
                      <a:pt x="2312" y="2316"/>
                    </a:lnTo>
                    <a:lnTo>
                      <a:pt x="2320" y="2318"/>
                    </a:lnTo>
                    <a:lnTo>
                      <a:pt x="2320" y="2318"/>
                    </a:lnTo>
                    <a:lnTo>
                      <a:pt x="2330" y="2318"/>
                    </a:lnTo>
                    <a:lnTo>
                      <a:pt x="2342" y="2322"/>
                    </a:lnTo>
                    <a:lnTo>
                      <a:pt x="2354" y="2326"/>
                    </a:lnTo>
                    <a:lnTo>
                      <a:pt x="2362" y="2334"/>
                    </a:lnTo>
                    <a:lnTo>
                      <a:pt x="2362" y="2334"/>
                    </a:lnTo>
                    <a:lnTo>
                      <a:pt x="2368" y="2338"/>
                    </a:lnTo>
                    <a:lnTo>
                      <a:pt x="2374" y="2340"/>
                    </a:lnTo>
                    <a:lnTo>
                      <a:pt x="2378" y="2342"/>
                    </a:lnTo>
                    <a:lnTo>
                      <a:pt x="2382" y="2346"/>
                    </a:lnTo>
                    <a:lnTo>
                      <a:pt x="2382" y="2346"/>
                    </a:lnTo>
                    <a:lnTo>
                      <a:pt x="2384" y="2350"/>
                    </a:lnTo>
                    <a:lnTo>
                      <a:pt x="2386" y="2350"/>
                    </a:lnTo>
                    <a:lnTo>
                      <a:pt x="2394" y="2350"/>
                    </a:lnTo>
                    <a:lnTo>
                      <a:pt x="2400" y="2346"/>
                    </a:lnTo>
                    <a:lnTo>
                      <a:pt x="2402" y="2342"/>
                    </a:lnTo>
                    <a:lnTo>
                      <a:pt x="2402" y="2342"/>
                    </a:lnTo>
                    <a:lnTo>
                      <a:pt x="2404" y="2338"/>
                    </a:lnTo>
                    <a:lnTo>
                      <a:pt x="2400" y="2334"/>
                    </a:lnTo>
                    <a:lnTo>
                      <a:pt x="2398" y="2330"/>
                    </a:lnTo>
                    <a:lnTo>
                      <a:pt x="2396" y="2326"/>
                    </a:lnTo>
                    <a:lnTo>
                      <a:pt x="2396" y="2326"/>
                    </a:lnTo>
                    <a:lnTo>
                      <a:pt x="2396" y="2324"/>
                    </a:lnTo>
                    <a:lnTo>
                      <a:pt x="2396" y="2322"/>
                    </a:lnTo>
                    <a:lnTo>
                      <a:pt x="2400" y="2320"/>
                    </a:lnTo>
                    <a:lnTo>
                      <a:pt x="2406" y="2318"/>
                    </a:lnTo>
                    <a:lnTo>
                      <a:pt x="2410" y="2312"/>
                    </a:lnTo>
                    <a:lnTo>
                      <a:pt x="2410" y="2312"/>
                    </a:lnTo>
                    <a:lnTo>
                      <a:pt x="2412" y="2310"/>
                    </a:lnTo>
                    <a:lnTo>
                      <a:pt x="2414" y="2306"/>
                    </a:lnTo>
                    <a:lnTo>
                      <a:pt x="2422" y="2304"/>
                    </a:lnTo>
                    <a:lnTo>
                      <a:pt x="2432" y="2302"/>
                    </a:lnTo>
                    <a:lnTo>
                      <a:pt x="2440" y="2304"/>
                    </a:lnTo>
                    <a:lnTo>
                      <a:pt x="2440" y="2304"/>
                    </a:lnTo>
                    <a:lnTo>
                      <a:pt x="2446" y="2306"/>
                    </a:lnTo>
                    <a:lnTo>
                      <a:pt x="2450" y="2310"/>
                    </a:lnTo>
                    <a:lnTo>
                      <a:pt x="2450" y="2316"/>
                    </a:lnTo>
                    <a:lnTo>
                      <a:pt x="2448" y="2322"/>
                    </a:lnTo>
                    <a:lnTo>
                      <a:pt x="2448" y="2322"/>
                    </a:lnTo>
                    <a:lnTo>
                      <a:pt x="2446" y="2326"/>
                    </a:lnTo>
                    <a:lnTo>
                      <a:pt x="2446" y="2330"/>
                    </a:lnTo>
                    <a:lnTo>
                      <a:pt x="2454" y="2340"/>
                    </a:lnTo>
                    <a:lnTo>
                      <a:pt x="2472" y="2358"/>
                    </a:lnTo>
                    <a:lnTo>
                      <a:pt x="2472" y="2358"/>
                    </a:lnTo>
                    <a:lnTo>
                      <a:pt x="2476" y="2366"/>
                    </a:lnTo>
                    <a:lnTo>
                      <a:pt x="2478" y="2370"/>
                    </a:lnTo>
                    <a:lnTo>
                      <a:pt x="2478" y="2376"/>
                    </a:lnTo>
                    <a:lnTo>
                      <a:pt x="2478" y="2380"/>
                    </a:lnTo>
                    <a:lnTo>
                      <a:pt x="2478" y="2380"/>
                    </a:lnTo>
                    <a:lnTo>
                      <a:pt x="2480" y="2388"/>
                    </a:lnTo>
                    <a:lnTo>
                      <a:pt x="2480" y="2392"/>
                    </a:lnTo>
                    <a:lnTo>
                      <a:pt x="2478" y="2396"/>
                    </a:lnTo>
                    <a:lnTo>
                      <a:pt x="2478" y="2396"/>
                    </a:lnTo>
                    <a:lnTo>
                      <a:pt x="2476" y="2398"/>
                    </a:lnTo>
                    <a:lnTo>
                      <a:pt x="2476" y="2402"/>
                    </a:lnTo>
                    <a:lnTo>
                      <a:pt x="2476" y="2416"/>
                    </a:lnTo>
                    <a:lnTo>
                      <a:pt x="2478" y="2428"/>
                    </a:lnTo>
                    <a:lnTo>
                      <a:pt x="2482" y="2438"/>
                    </a:lnTo>
                    <a:lnTo>
                      <a:pt x="2482" y="2438"/>
                    </a:lnTo>
                    <a:lnTo>
                      <a:pt x="2484" y="2442"/>
                    </a:lnTo>
                    <a:lnTo>
                      <a:pt x="2484" y="2446"/>
                    </a:lnTo>
                    <a:lnTo>
                      <a:pt x="2476" y="2460"/>
                    </a:lnTo>
                    <a:lnTo>
                      <a:pt x="2476" y="2460"/>
                    </a:lnTo>
                    <a:lnTo>
                      <a:pt x="2472" y="2468"/>
                    </a:lnTo>
                    <a:lnTo>
                      <a:pt x="2468" y="2474"/>
                    </a:lnTo>
                    <a:lnTo>
                      <a:pt x="2462" y="2478"/>
                    </a:lnTo>
                    <a:lnTo>
                      <a:pt x="2454" y="2480"/>
                    </a:lnTo>
                    <a:lnTo>
                      <a:pt x="2454" y="2480"/>
                    </a:lnTo>
                    <a:lnTo>
                      <a:pt x="2450" y="2480"/>
                    </a:lnTo>
                    <a:lnTo>
                      <a:pt x="2448" y="2482"/>
                    </a:lnTo>
                    <a:lnTo>
                      <a:pt x="2444" y="2488"/>
                    </a:lnTo>
                    <a:lnTo>
                      <a:pt x="2442" y="2494"/>
                    </a:lnTo>
                    <a:lnTo>
                      <a:pt x="2440" y="2496"/>
                    </a:lnTo>
                    <a:lnTo>
                      <a:pt x="2440" y="2496"/>
                    </a:lnTo>
                    <a:lnTo>
                      <a:pt x="2438" y="2498"/>
                    </a:lnTo>
                    <a:lnTo>
                      <a:pt x="2436" y="2502"/>
                    </a:lnTo>
                    <a:lnTo>
                      <a:pt x="2434" y="2512"/>
                    </a:lnTo>
                    <a:lnTo>
                      <a:pt x="2434" y="2512"/>
                    </a:lnTo>
                    <a:lnTo>
                      <a:pt x="2434" y="2516"/>
                    </a:lnTo>
                    <a:lnTo>
                      <a:pt x="2430" y="2518"/>
                    </a:lnTo>
                    <a:lnTo>
                      <a:pt x="2424" y="2520"/>
                    </a:lnTo>
                    <a:lnTo>
                      <a:pt x="2416" y="2522"/>
                    </a:lnTo>
                    <a:lnTo>
                      <a:pt x="2416" y="2522"/>
                    </a:lnTo>
                    <a:lnTo>
                      <a:pt x="2412" y="2522"/>
                    </a:lnTo>
                    <a:lnTo>
                      <a:pt x="2410" y="2524"/>
                    </a:lnTo>
                    <a:lnTo>
                      <a:pt x="2408" y="2528"/>
                    </a:lnTo>
                    <a:lnTo>
                      <a:pt x="2408" y="2542"/>
                    </a:lnTo>
                    <a:lnTo>
                      <a:pt x="2408" y="2542"/>
                    </a:lnTo>
                    <a:lnTo>
                      <a:pt x="2406" y="2546"/>
                    </a:lnTo>
                    <a:lnTo>
                      <a:pt x="2402" y="2550"/>
                    </a:lnTo>
                    <a:lnTo>
                      <a:pt x="2398" y="2552"/>
                    </a:lnTo>
                    <a:lnTo>
                      <a:pt x="2396" y="2558"/>
                    </a:lnTo>
                    <a:lnTo>
                      <a:pt x="2396" y="2558"/>
                    </a:lnTo>
                    <a:lnTo>
                      <a:pt x="2394" y="2562"/>
                    </a:lnTo>
                    <a:lnTo>
                      <a:pt x="2394" y="2566"/>
                    </a:lnTo>
                    <a:lnTo>
                      <a:pt x="2392" y="2570"/>
                    </a:lnTo>
                    <a:lnTo>
                      <a:pt x="2388" y="2572"/>
                    </a:lnTo>
                    <a:lnTo>
                      <a:pt x="2388" y="2572"/>
                    </a:lnTo>
                    <a:lnTo>
                      <a:pt x="2382" y="2576"/>
                    </a:lnTo>
                    <a:lnTo>
                      <a:pt x="2380" y="2580"/>
                    </a:lnTo>
                    <a:lnTo>
                      <a:pt x="2380" y="2586"/>
                    </a:lnTo>
                    <a:lnTo>
                      <a:pt x="2382" y="2590"/>
                    </a:lnTo>
                    <a:lnTo>
                      <a:pt x="2382" y="2590"/>
                    </a:lnTo>
                    <a:lnTo>
                      <a:pt x="2384" y="2596"/>
                    </a:lnTo>
                    <a:lnTo>
                      <a:pt x="2384" y="2602"/>
                    </a:lnTo>
                    <a:lnTo>
                      <a:pt x="2380" y="2608"/>
                    </a:lnTo>
                    <a:lnTo>
                      <a:pt x="2380" y="2608"/>
                    </a:lnTo>
                    <a:lnTo>
                      <a:pt x="2380" y="2612"/>
                    </a:lnTo>
                    <a:lnTo>
                      <a:pt x="2384" y="2614"/>
                    </a:lnTo>
                    <a:lnTo>
                      <a:pt x="2396" y="2622"/>
                    </a:lnTo>
                    <a:lnTo>
                      <a:pt x="2396" y="2622"/>
                    </a:lnTo>
                    <a:lnTo>
                      <a:pt x="2400" y="2626"/>
                    </a:lnTo>
                    <a:lnTo>
                      <a:pt x="2404" y="2626"/>
                    </a:lnTo>
                    <a:lnTo>
                      <a:pt x="2406" y="2624"/>
                    </a:lnTo>
                    <a:lnTo>
                      <a:pt x="2408" y="2626"/>
                    </a:lnTo>
                    <a:lnTo>
                      <a:pt x="2408" y="2626"/>
                    </a:lnTo>
                    <a:lnTo>
                      <a:pt x="2410" y="2632"/>
                    </a:lnTo>
                    <a:lnTo>
                      <a:pt x="2408" y="2636"/>
                    </a:lnTo>
                    <a:lnTo>
                      <a:pt x="2404" y="2642"/>
                    </a:lnTo>
                    <a:lnTo>
                      <a:pt x="2396" y="2642"/>
                    </a:lnTo>
                    <a:lnTo>
                      <a:pt x="2396" y="2642"/>
                    </a:lnTo>
                    <a:lnTo>
                      <a:pt x="2390" y="2646"/>
                    </a:lnTo>
                    <a:lnTo>
                      <a:pt x="2382" y="2652"/>
                    </a:lnTo>
                    <a:lnTo>
                      <a:pt x="2376" y="2658"/>
                    </a:lnTo>
                    <a:lnTo>
                      <a:pt x="2372" y="2666"/>
                    </a:lnTo>
                    <a:lnTo>
                      <a:pt x="2372" y="2666"/>
                    </a:lnTo>
                    <a:lnTo>
                      <a:pt x="2372" y="2672"/>
                    </a:lnTo>
                    <a:lnTo>
                      <a:pt x="2372" y="2676"/>
                    </a:lnTo>
                    <a:lnTo>
                      <a:pt x="2374" y="2686"/>
                    </a:lnTo>
                    <a:lnTo>
                      <a:pt x="2382" y="2704"/>
                    </a:lnTo>
                    <a:lnTo>
                      <a:pt x="2382" y="2704"/>
                    </a:lnTo>
                    <a:lnTo>
                      <a:pt x="2382" y="2708"/>
                    </a:lnTo>
                    <a:lnTo>
                      <a:pt x="2380" y="2708"/>
                    </a:lnTo>
                    <a:lnTo>
                      <a:pt x="2376" y="2708"/>
                    </a:lnTo>
                    <a:lnTo>
                      <a:pt x="2374" y="2712"/>
                    </a:lnTo>
                    <a:lnTo>
                      <a:pt x="2374" y="2712"/>
                    </a:lnTo>
                    <a:lnTo>
                      <a:pt x="2374" y="2714"/>
                    </a:lnTo>
                    <a:lnTo>
                      <a:pt x="2376" y="2718"/>
                    </a:lnTo>
                    <a:lnTo>
                      <a:pt x="2384" y="2724"/>
                    </a:lnTo>
                    <a:lnTo>
                      <a:pt x="2404" y="2736"/>
                    </a:lnTo>
                    <a:lnTo>
                      <a:pt x="2404" y="2736"/>
                    </a:lnTo>
                    <a:lnTo>
                      <a:pt x="2410" y="2742"/>
                    </a:lnTo>
                    <a:lnTo>
                      <a:pt x="2418" y="2754"/>
                    </a:lnTo>
                    <a:lnTo>
                      <a:pt x="2424" y="2764"/>
                    </a:lnTo>
                    <a:lnTo>
                      <a:pt x="2430" y="2772"/>
                    </a:lnTo>
                    <a:lnTo>
                      <a:pt x="2430" y="2772"/>
                    </a:lnTo>
                    <a:lnTo>
                      <a:pt x="2436" y="2780"/>
                    </a:lnTo>
                    <a:lnTo>
                      <a:pt x="2440" y="2788"/>
                    </a:lnTo>
                    <a:lnTo>
                      <a:pt x="2450" y="2814"/>
                    </a:lnTo>
                    <a:lnTo>
                      <a:pt x="2450" y="2814"/>
                    </a:lnTo>
                    <a:lnTo>
                      <a:pt x="2470" y="2858"/>
                    </a:lnTo>
                    <a:lnTo>
                      <a:pt x="2482" y="2878"/>
                    </a:lnTo>
                    <a:lnTo>
                      <a:pt x="2492" y="2894"/>
                    </a:lnTo>
                    <a:lnTo>
                      <a:pt x="2492" y="2894"/>
                    </a:lnTo>
                    <a:lnTo>
                      <a:pt x="2500" y="2906"/>
                    </a:lnTo>
                    <a:lnTo>
                      <a:pt x="2506" y="2916"/>
                    </a:lnTo>
                    <a:lnTo>
                      <a:pt x="2510" y="2924"/>
                    </a:lnTo>
                    <a:lnTo>
                      <a:pt x="2508" y="2930"/>
                    </a:lnTo>
                    <a:lnTo>
                      <a:pt x="2508" y="2930"/>
                    </a:lnTo>
                    <a:lnTo>
                      <a:pt x="2508" y="2934"/>
                    </a:lnTo>
                    <a:lnTo>
                      <a:pt x="2510" y="2942"/>
                    </a:lnTo>
                    <a:lnTo>
                      <a:pt x="2512" y="2948"/>
                    </a:lnTo>
                    <a:lnTo>
                      <a:pt x="2518" y="2954"/>
                    </a:lnTo>
                    <a:lnTo>
                      <a:pt x="2518" y="2954"/>
                    </a:lnTo>
                    <a:lnTo>
                      <a:pt x="2534" y="2968"/>
                    </a:lnTo>
                    <a:lnTo>
                      <a:pt x="2546" y="2976"/>
                    </a:lnTo>
                    <a:lnTo>
                      <a:pt x="2562" y="2984"/>
                    </a:lnTo>
                    <a:lnTo>
                      <a:pt x="2562" y="2984"/>
                    </a:lnTo>
                    <a:lnTo>
                      <a:pt x="2608" y="3010"/>
                    </a:lnTo>
                    <a:lnTo>
                      <a:pt x="2628" y="3022"/>
                    </a:lnTo>
                    <a:lnTo>
                      <a:pt x="2636" y="3028"/>
                    </a:lnTo>
                    <a:lnTo>
                      <a:pt x="2640" y="3034"/>
                    </a:lnTo>
                    <a:lnTo>
                      <a:pt x="2640" y="3034"/>
                    </a:lnTo>
                    <a:lnTo>
                      <a:pt x="2648" y="3042"/>
                    </a:lnTo>
                    <a:lnTo>
                      <a:pt x="2658" y="3050"/>
                    </a:lnTo>
                    <a:lnTo>
                      <a:pt x="2674" y="3058"/>
                    </a:lnTo>
                    <a:lnTo>
                      <a:pt x="2674" y="3058"/>
                    </a:lnTo>
                    <a:lnTo>
                      <a:pt x="2674" y="3062"/>
                    </a:lnTo>
                    <a:lnTo>
                      <a:pt x="2674" y="3070"/>
                    </a:lnTo>
                    <a:lnTo>
                      <a:pt x="2674" y="3080"/>
                    </a:lnTo>
                    <a:lnTo>
                      <a:pt x="2674" y="3088"/>
                    </a:lnTo>
                    <a:lnTo>
                      <a:pt x="2674" y="3088"/>
                    </a:lnTo>
                    <a:lnTo>
                      <a:pt x="2678" y="3100"/>
                    </a:lnTo>
                    <a:lnTo>
                      <a:pt x="2678" y="3120"/>
                    </a:lnTo>
                    <a:lnTo>
                      <a:pt x="2678" y="3140"/>
                    </a:lnTo>
                    <a:lnTo>
                      <a:pt x="2676" y="3158"/>
                    </a:lnTo>
                    <a:lnTo>
                      <a:pt x="2676" y="3158"/>
                    </a:lnTo>
                    <a:lnTo>
                      <a:pt x="2672" y="3180"/>
                    </a:lnTo>
                    <a:lnTo>
                      <a:pt x="2666" y="3198"/>
                    </a:lnTo>
                    <a:lnTo>
                      <a:pt x="2666" y="3198"/>
                    </a:lnTo>
                    <a:lnTo>
                      <a:pt x="2666" y="3204"/>
                    </a:lnTo>
                    <a:lnTo>
                      <a:pt x="2668" y="3208"/>
                    </a:lnTo>
                    <a:lnTo>
                      <a:pt x="2670" y="3212"/>
                    </a:lnTo>
                    <a:lnTo>
                      <a:pt x="2670" y="3214"/>
                    </a:lnTo>
                    <a:lnTo>
                      <a:pt x="2670" y="3214"/>
                    </a:lnTo>
                    <a:lnTo>
                      <a:pt x="2666" y="3220"/>
                    </a:lnTo>
                    <a:lnTo>
                      <a:pt x="2666" y="3228"/>
                    </a:lnTo>
                    <a:lnTo>
                      <a:pt x="2666" y="3250"/>
                    </a:lnTo>
                    <a:lnTo>
                      <a:pt x="2666" y="3250"/>
                    </a:lnTo>
                    <a:lnTo>
                      <a:pt x="2664" y="3268"/>
                    </a:lnTo>
                    <a:lnTo>
                      <a:pt x="2660" y="3286"/>
                    </a:lnTo>
                    <a:lnTo>
                      <a:pt x="2656" y="3302"/>
                    </a:lnTo>
                    <a:lnTo>
                      <a:pt x="2654" y="3314"/>
                    </a:lnTo>
                    <a:lnTo>
                      <a:pt x="2654" y="3314"/>
                    </a:lnTo>
                    <a:lnTo>
                      <a:pt x="2652" y="3320"/>
                    </a:lnTo>
                    <a:lnTo>
                      <a:pt x="2650" y="3326"/>
                    </a:lnTo>
                    <a:lnTo>
                      <a:pt x="2648" y="3334"/>
                    </a:lnTo>
                    <a:lnTo>
                      <a:pt x="2648" y="3342"/>
                    </a:lnTo>
                    <a:lnTo>
                      <a:pt x="2648" y="3342"/>
                    </a:lnTo>
                    <a:lnTo>
                      <a:pt x="2646" y="3350"/>
                    </a:lnTo>
                    <a:lnTo>
                      <a:pt x="2644" y="3356"/>
                    </a:lnTo>
                    <a:lnTo>
                      <a:pt x="2640" y="3360"/>
                    </a:lnTo>
                    <a:lnTo>
                      <a:pt x="2634" y="3366"/>
                    </a:lnTo>
                    <a:lnTo>
                      <a:pt x="2634" y="3366"/>
                    </a:lnTo>
                    <a:lnTo>
                      <a:pt x="2634" y="3368"/>
                    </a:lnTo>
                    <a:lnTo>
                      <a:pt x="2634" y="3372"/>
                    </a:lnTo>
                    <a:lnTo>
                      <a:pt x="2638" y="3380"/>
                    </a:lnTo>
                    <a:lnTo>
                      <a:pt x="2642" y="3390"/>
                    </a:lnTo>
                    <a:lnTo>
                      <a:pt x="2646" y="3398"/>
                    </a:lnTo>
                    <a:lnTo>
                      <a:pt x="2646" y="3398"/>
                    </a:lnTo>
                    <a:lnTo>
                      <a:pt x="2642" y="3404"/>
                    </a:lnTo>
                    <a:lnTo>
                      <a:pt x="2638" y="3410"/>
                    </a:lnTo>
                    <a:lnTo>
                      <a:pt x="2636" y="3418"/>
                    </a:lnTo>
                    <a:lnTo>
                      <a:pt x="2634" y="3422"/>
                    </a:lnTo>
                    <a:lnTo>
                      <a:pt x="2634" y="3428"/>
                    </a:lnTo>
                    <a:lnTo>
                      <a:pt x="2634" y="3428"/>
                    </a:lnTo>
                    <a:lnTo>
                      <a:pt x="2636" y="3444"/>
                    </a:lnTo>
                    <a:lnTo>
                      <a:pt x="2636" y="3462"/>
                    </a:lnTo>
                    <a:lnTo>
                      <a:pt x="2634" y="3488"/>
                    </a:lnTo>
                    <a:lnTo>
                      <a:pt x="2634" y="3488"/>
                    </a:lnTo>
                    <a:lnTo>
                      <a:pt x="2634" y="3492"/>
                    </a:lnTo>
                    <a:lnTo>
                      <a:pt x="2632" y="3494"/>
                    </a:lnTo>
                    <a:lnTo>
                      <a:pt x="2630" y="3498"/>
                    </a:lnTo>
                    <a:lnTo>
                      <a:pt x="2628" y="3506"/>
                    </a:lnTo>
                    <a:lnTo>
                      <a:pt x="2628" y="3506"/>
                    </a:lnTo>
                    <a:lnTo>
                      <a:pt x="2628" y="3514"/>
                    </a:lnTo>
                    <a:lnTo>
                      <a:pt x="2626" y="3520"/>
                    </a:lnTo>
                    <a:lnTo>
                      <a:pt x="2622" y="3528"/>
                    </a:lnTo>
                    <a:lnTo>
                      <a:pt x="2620" y="3540"/>
                    </a:lnTo>
                    <a:lnTo>
                      <a:pt x="2620" y="3540"/>
                    </a:lnTo>
                    <a:lnTo>
                      <a:pt x="2616" y="3554"/>
                    </a:lnTo>
                    <a:lnTo>
                      <a:pt x="2610" y="3570"/>
                    </a:lnTo>
                    <a:lnTo>
                      <a:pt x="2598" y="3598"/>
                    </a:lnTo>
                    <a:lnTo>
                      <a:pt x="2598" y="3598"/>
                    </a:lnTo>
                    <a:lnTo>
                      <a:pt x="2592" y="3614"/>
                    </a:lnTo>
                    <a:lnTo>
                      <a:pt x="2590" y="3618"/>
                    </a:lnTo>
                    <a:lnTo>
                      <a:pt x="2586" y="3620"/>
                    </a:lnTo>
                    <a:lnTo>
                      <a:pt x="2586" y="3620"/>
                    </a:lnTo>
                    <a:lnTo>
                      <a:pt x="2582" y="3620"/>
                    </a:lnTo>
                    <a:lnTo>
                      <a:pt x="2578" y="3624"/>
                    </a:lnTo>
                    <a:lnTo>
                      <a:pt x="2580" y="3632"/>
                    </a:lnTo>
                    <a:lnTo>
                      <a:pt x="2582" y="3640"/>
                    </a:lnTo>
                    <a:lnTo>
                      <a:pt x="2582" y="3640"/>
                    </a:lnTo>
                    <a:lnTo>
                      <a:pt x="2584" y="3648"/>
                    </a:lnTo>
                    <a:lnTo>
                      <a:pt x="2582" y="3656"/>
                    </a:lnTo>
                    <a:lnTo>
                      <a:pt x="2582" y="3666"/>
                    </a:lnTo>
                    <a:lnTo>
                      <a:pt x="2586" y="3674"/>
                    </a:lnTo>
                    <a:lnTo>
                      <a:pt x="2586" y="3674"/>
                    </a:lnTo>
                    <a:lnTo>
                      <a:pt x="2590" y="3682"/>
                    </a:lnTo>
                    <a:lnTo>
                      <a:pt x="2590" y="3688"/>
                    </a:lnTo>
                    <a:lnTo>
                      <a:pt x="2588" y="3694"/>
                    </a:lnTo>
                    <a:lnTo>
                      <a:pt x="2586" y="3702"/>
                    </a:lnTo>
                    <a:lnTo>
                      <a:pt x="2586" y="3702"/>
                    </a:lnTo>
                    <a:lnTo>
                      <a:pt x="2584" y="3708"/>
                    </a:lnTo>
                    <a:lnTo>
                      <a:pt x="2582" y="3714"/>
                    </a:lnTo>
                    <a:lnTo>
                      <a:pt x="2578" y="3718"/>
                    </a:lnTo>
                    <a:lnTo>
                      <a:pt x="2578" y="3724"/>
                    </a:lnTo>
                    <a:lnTo>
                      <a:pt x="2578" y="3724"/>
                    </a:lnTo>
                    <a:lnTo>
                      <a:pt x="2576" y="3732"/>
                    </a:lnTo>
                    <a:lnTo>
                      <a:pt x="2574" y="3740"/>
                    </a:lnTo>
                    <a:lnTo>
                      <a:pt x="2574" y="3748"/>
                    </a:lnTo>
                    <a:lnTo>
                      <a:pt x="2574" y="3756"/>
                    </a:lnTo>
                    <a:lnTo>
                      <a:pt x="2574" y="3756"/>
                    </a:lnTo>
                    <a:lnTo>
                      <a:pt x="2578" y="3764"/>
                    </a:lnTo>
                    <a:lnTo>
                      <a:pt x="2578" y="3770"/>
                    </a:lnTo>
                    <a:lnTo>
                      <a:pt x="2576" y="3772"/>
                    </a:lnTo>
                    <a:lnTo>
                      <a:pt x="2572" y="3774"/>
                    </a:lnTo>
                    <a:lnTo>
                      <a:pt x="2572" y="3774"/>
                    </a:lnTo>
                    <a:lnTo>
                      <a:pt x="2568" y="3774"/>
                    </a:lnTo>
                    <a:lnTo>
                      <a:pt x="2566" y="3780"/>
                    </a:lnTo>
                    <a:lnTo>
                      <a:pt x="2562" y="3790"/>
                    </a:lnTo>
                    <a:lnTo>
                      <a:pt x="2560" y="3802"/>
                    </a:lnTo>
                    <a:lnTo>
                      <a:pt x="2560" y="3802"/>
                    </a:lnTo>
                    <a:lnTo>
                      <a:pt x="2560" y="3814"/>
                    </a:lnTo>
                    <a:lnTo>
                      <a:pt x="2560" y="3820"/>
                    </a:lnTo>
                    <a:lnTo>
                      <a:pt x="2564" y="3822"/>
                    </a:lnTo>
                    <a:lnTo>
                      <a:pt x="2574" y="3820"/>
                    </a:lnTo>
                    <a:lnTo>
                      <a:pt x="2574" y="3820"/>
                    </a:lnTo>
                    <a:lnTo>
                      <a:pt x="2578" y="3818"/>
                    </a:lnTo>
                    <a:lnTo>
                      <a:pt x="2580" y="3812"/>
                    </a:lnTo>
                    <a:lnTo>
                      <a:pt x="2582" y="3796"/>
                    </a:lnTo>
                    <a:lnTo>
                      <a:pt x="2582" y="3780"/>
                    </a:lnTo>
                    <a:lnTo>
                      <a:pt x="2582" y="3774"/>
                    </a:lnTo>
                    <a:lnTo>
                      <a:pt x="2586" y="3772"/>
                    </a:lnTo>
                    <a:lnTo>
                      <a:pt x="2586" y="3772"/>
                    </a:lnTo>
                    <a:lnTo>
                      <a:pt x="2590" y="3770"/>
                    </a:lnTo>
                    <a:lnTo>
                      <a:pt x="2590" y="3768"/>
                    </a:lnTo>
                    <a:lnTo>
                      <a:pt x="2592" y="3764"/>
                    </a:lnTo>
                    <a:lnTo>
                      <a:pt x="2596" y="3762"/>
                    </a:lnTo>
                    <a:lnTo>
                      <a:pt x="2596" y="3762"/>
                    </a:lnTo>
                    <a:lnTo>
                      <a:pt x="2600" y="3762"/>
                    </a:lnTo>
                    <a:lnTo>
                      <a:pt x="2600" y="3766"/>
                    </a:lnTo>
                    <a:lnTo>
                      <a:pt x="2600" y="3770"/>
                    </a:lnTo>
                    <a:lnTo>
                      <a:pt x="2602" y="3770"/>
                    </a:lnTo>
                    <a:lnTo>
                      <a:pt x="2602" y="3772"/>
                    </a:lnTo>
                    <a:lnTo>
                      <a:pt x="2602" y="3772"/>
                    </a:lnTo>
                    <a:lnTo>
                      <a:pt x="2606" y="3774"/>
                    </a:lnTo>
                    <a:lnTo>
                      <a:pt x="2610" y="3776"/>
                    </a:lnTo>
                    <a:lnTo>
                      <a:pt x="2608" y="3780"/>
                    </a:lnTo>
                    <a:lnTo>
                      <a:pt x="2604" y="3784"/>
                    </a:lnTo>
                    <a:lnTo>
                      <a:pt x="2604" y="3784"/>
                    </a:lnTo>
                    <a:lnTo>
                      <a:pt x="2602" y="3786"/>
                    </a:lnTo>
                    <a:lnTo>
                      <a:pt x="2602" y="3788"/>
                    </a:lnTo>
                    <a:lnTo>
                      <a:pt x="2602" y="3794"/>
                    </a:lnTo>
                    <a:lnTo>
                      <a:pt x="2604" y="3802"/>
                    </a:lnTo>
                    <a:lnTo>
                      <a:pt x="2602" y="3806"/>
                    </a:lnTo>
                    <a:lnTo>
                      <a:pt x="2602" y="3806"/>
                    </a:lnTo>
                    <a:lnTo>
                      <a:pt x="2596" y="3818"/>
                    </a:lnTo>
                    <a:lnTo>
                      <a:pt x="2594" y="3822"/>
                    </a:lnTo>
                    <a:lnTo>
                      <a:pt x="2596" y="3828"/>
                    </a:lnTo>
                    <a:lnTo>
                      <a:pt x="2596" y="3828"/>
                    </a:lnTo>
                    <a:lnTo>
                      <a:pt x="2596" y="3834"/>
                    </a:lnTo>
                    <a:lnTo>
                      <a:pt x="2594" y="3836"/>
                    </a:lnTo>
                    <a:lnTo>
                      <a:pt x="2592" y="3840"/>
                    </a:lnTo>
                    <a:lnTo>
                      <a:pt x="2590" y="3846"/>
                    </a:lnTo>
                    <a:lnTo>
                      <a:pt x="2590" y="3846"/>
                    </a:lnTo>
                    <a:lnTo>
                      <a:pt x="2592" y="3852"/>
                    </a:lnTo>
                    <a:lnTo>
                      <a:pt x="2592" y="3856"/>
                    </a:lnTo>
                    <a:lnTo>
                      <a:pt x="2594" y="3858"/>
                    </a:lnTo>
                    <a:lnTo>
                      <a:pt x="2592" y="3860"/>
                    </a:lnTo>
                    <a:lnTo>
                      <a:pt x="2592" y="3860"/>
                    </a:lnTo>
                    <a:lnTo>
                      <a:pt x="2592" y="3862"/>
                    </a:lnTo>
                    <a:lnTo>
                      <a:pt x="2592" y="3866"/>
                    </a:lnTo>
                    <a:lnTo>
                      <a:pt x="2594" y="3870"/>
                    </a:lnTo>
                    <a:lnTo>
                      <a:pt x="2594" y="3870"/>
                    </a:lnTo>
                    <a:lnTo>
                      <a:pt x="2592" y="3870"/>
                    </a:lnTo>
                    <a:lnTo>
                      <a:pt x="2592" y="3870"/>
                    </a:lnTo>
                    <a:lnTo>
                      <a:pt x="2588" y="3874"/>
                    </a:lnTo>
                    <a:lnTo>
                      <a:pt x="2588" y="3876"/>
                    </a:lnTo>
                    <a:lnTo>
                      <a:pt x="2592" y="3888"/>
                    </a:lnTo>
                    <a:lnTo>
                      <a:pt x="2592" y="3888"/>
                    </a:lnTo>
                    <a:lnTo>
                      <a:pt x="2594" y="3890"/>
                    </a:lnTo>
                    <a:lnTo>
                      <a:pt x="2592" y="3890"/>
                    </a:lnTo>
                    <a:lnTo>
                      <a:pt x="2590" y="3892"/>
                    </a:lnTo>
                    <a:lnTo>
                      <a:pt x="2584" y="3892"/>
                    </a:lnTo>
                    <a:lnTo>
                      <a:pt x="2578" y="3896"/>
                    </a:lnTo>
                    <a:lnTo>
                      <a:pt x="2578" y="3896"/>
                    </a:lnTo>
                    <a:lnTo>
                      <a:pt x="2578" y="3898"/>
                    </a:lnTo>
                    <a:lnTo>
                      <a:pt x="2578" y="3900"/>
                    </a:lnTo>
                    <a:lnTo>
                      <a:pt x="2580" y="3904"/>
                    </a:lnTo>
                    <a:lnTo>
                      <a:pt x="2582" y="3908"/>
                    </a:lnTo>
                    <a:lnTo>
                      <a:pt x="2582" y="3910"/>
                    </a:lnTo>
                    <a:lnTo>
                      <a:pt x="2582" y="3914"/>
                    </a:lnTo>
                    <a:lnTo>
                      <a:pt x="2582" y="3914"/>
                    </a:lnTo>
                    <a:lnTo>
                      <a:pt x="2580" y="3916"/>
                    </a:lnTo>
                    <a:lnTo>
                      <a:pt x="2578" y="3916"/>
                    </a:lnTo>
                    <a:lnTo>
                      <a:pt x="2572" y="3914"/>
                    </a:lnTo>
                    <a:lnTo>
                      <a:pt x="2564" y="3906"/>
                    </a:lnTo>
                    <a:lnTo>
                      <a:pt x="2564" y="3906"/>
                    </a:lnTo>
                    <a:lnTo>
                      <a:pt x="2562" y="3904"/>
                    </a:lnTo>
                    <a:lnTo>
                      <a:pt x="2564" y="3902"/>
                    </a:lnTo>
                    <a:lnTo>
                      <a:pt x="2566" y="3898"/>
                    </a:lnTo>
                    <a:lnTo>
                      <a:pt x="2576" y="3888"/>
                    </a:lnTo>
                    <a:lnTo>
                      <a:pt x="2576" y="3888"/>
                    </a:lnTo>
                    <a:lnTo>
                      <a:pt x="2578" y="3884"/>
                    </a:lnTo>
                    <a:lnTo>
                      <a:pt x="2578" y="3882"/>
                    </a:lnTo>
                    <a:lnTo>
                      <a:pt x="2574" y="3874"/>
                    </a:lnTo>
                    <a:lnTo>
                      <a:pt x="2568" y="3868"/>
                    </a:lnTo>
                    <a:lnTo>
                      <a:pt x="2564" y="3868"/>
                    </a:lnTo>
                    <a:lnTo>
                      <a:pt x="2562" y="3868"/>
                    </a:lnTo>
                    <a:lnTo>
                      <a:pt x="2562" y="3868"/>
                    </a:lnTo>
                    <a:lnTo>
                      <a:pt x="2560" y="3870"/>
                    </a:lnTo>
                    <a:lnTo>
                      <a:pt x="2558" y="3872"/>
                    </a:lnTo>
                    <a:lnTo>
                      <a:pt x="2562" y="3878"/>
                    </a:lnTo>
                    <a:lnTo>
                      <a:pt x="2568" y="3884"/>
                    </a:lnTo>
                    <a:lnTo>
                      <a:pt x="2570" y="3890"/>
                    </a:lnTo>
                    <a:lnTo>
                      <a:pt x="2570" y="3890"/>
                    </a:lnTo>
                    <a:lnTo>
                      <a:pt x="2570" y="3892"/>
                    </a:lnTo>
                    <a:lnTo>
                      <a:pt x="2568" y="3892"/>
                    </a:lnTo>
                    <a:lnTo>
                      <a:pt x="2562" y="3892"/>
                    </a:lnTo>
                    <a:lnTo>
                      <a:pt x="2558" y="3892"/>
                    </a:lnTo>
                    <a:lnTo>
                      <a:pt x="2556" y="3894"/>
                    </a:lnTo>
                    <a:lnTo>
                      <a:pt x="2556" y="3896"/>
                    </a:lnTo>
                    <a:lnTo>
                      <a:pt x="2556" y="3896"/>
                    </a:lnTo>
                    <a:lnTo>
                      <a:pt x="2554" y="3900"/>
                    </a:lnTo>
                    <a:lnTo>
                      <a:pt x="2550" y="3904"/>
                    </a:lnTo>
                    <a:lnTo>
                      <a:pt x="2544" y="3904"/>
                    </a:lnTo>
                    <a:lnTo>
                      <a:pt x="2540" y="3908"/>
                    </a:lnTo>
                    <a:lnTo>
                      <a:pt x="2540" y="3908"/>
                    </a:lnTo>
                    <a:lnTo>
                      <a:pt x="2538" y="3910"/>
                    </a:lnTo>
                    <a:lnTo>
                      <a:pt x="2538" y="3912"/>
                    </a:lnTo>
                    <a:lnTo>
                      <a:pt x="2540" y="3916"/>
                    </a:lnTo>
                    <a:lnTo>
                      <a:pt x="2542" y="3920"/>
                    </a:lnTo>
                    <a:lnTo>
                      <a:pt x="2542" y="3920"/>
                    </a:lnTo>
                    <a:lnTo>
                      <a:pt x="2542" y="3922"/>
                    </a:lnTo>
                    <a:lnTo>
                      <a:pt x="2542" y="3922"/>
                    </a:lnTo>
                    <a:lnTo>
                      <a:pt x="2536" y="3924"/>
                    </a:lnTo>
                    <a:lnTo>
                      <a:pt x="2530" y="3928"/>
                    </a:lnTo>
                    <a:lnTo>
                      <a:pt x="2526" y="3932"/>
                    </a:lnTo>
                    <a:lnTo>
                      <a:pt x="2524" y="3938"/>
                    </a:lnTo>
                    <a:lnTo>
                      <a:pt x="2524" y="3938"/>
                    </a:lnTo>
                    <a:lnTo>
                      <a:pt x="2526" y="3942"/>
                    </a:lnTo>
                    <a:lnTo>
                      <a:pt x="2528" y="3942"/>
                    </a:lnTo>
                    <a:lnTo>
                      <a:pt x="2530" y="3942"/>
                    </a:lnTo>
                    <a:lnTo>
                      <a:pt x="2532" y="3938"/>
                    </a:lnTo>
                    <a:lnTo>
                      <a:pt x="2532" y="3938"/>
                    </a:lnTo>
                    <a:lnTo>
                      <a:pt x="2532" y="3936"/>
                    </a:lnTo>
                    <a:lnTo>
                      <a:pt x="2536" y="3934"/>
                    </a:lnTo>
                    <a:lnTo>
                      <a:pt x="2540" y="3934"/>
                    </a:lnTo>
                    <a:lnTo>
                      <a:pt x="2544" y="3938"/>
                    </a:lnTo>
                    <a:lnTo>
                      <a:pt x="2544" y="3938"/>
                    </a:lnTo>
                    <a:lnTo>
                      <a:pt x="2546" y="3942"/>
                    </a:lnTo>
                    <a:lnTo>
                      <a:pt x="2550" y="3942"/>
                    </a:lnTo>
                    <a:lnTo>
                      <a:pt x="2554" y="3940"/>
                    </a:lnTo>
                    <a:lnTo>
                      <a:pt x="2560" y="3940"/>
                    </a:lnTo>
                    <a:lnTo>
                      <a:pt x="2560" y="3940"/>
                    </a:lnTo>
                    <a:lnTo>
                      <a:pt x="2564" y="3944"/>
                    </a:lnTo>
                    <a:lnTo>
                      <a:pt x="2566" y="3948"/>
                    </a:lnTo>
                    <a:lnTo>
                      <a:pt x="2564" y="3952"/>
                    </a:lnTo>
                    <a:lnTo>
                      <a:pt x="2562" y="3954"/>
                    </a:lnTo>
                    <a:lnTo>
                      <a:pt x="2562" y="3954"/>
                    </a:lnTo>
                    <a:lnTo>
                      <a:pt x="2558" y="3956"/>
                    </a:lnTo>
                    <a:lnTo>
                      <a:pt x="2556" y="3960"/>
                    </a:lnTo>
                    <a:lnTo>
                      <a:pt x="2554" y="3964"/>
                    </a:lnTo>
                    <a:lnTo>
                      <a:pt x="2554" y="3972"/>
                    </a:lnTo>
                    <a:lnTo>
                      <a:pt x="2554" y="3972"/>
                    </a:lnTo>
                    <a:lnTo>
                      <a:pt x="2554" y="3974"/>
                    </a:lnTo>
                    <a:lnTo>
                      <a:pt x="2556" y="3976"/>
                    </a:lnTo>
                    <a:lnTo>
                      <a:pt x="2564" y="3976"/>
                    </a:lnTo>
                    <a:lnTo>
                      <a:pt x="2572" y="3974"/>
                    </a:lnTo>
                    <a:lnTo>
                      <a:pt x="2578" y="3974"/>
                    </a:lnTo>
                    <a:lnTo>
                      <a:pt x="2578" y="3974"/>
                    </a:lnTo>
                    <a:lnTo>
                      <a:pt x="2582" y="3978"/>
                    </a:lnTo>
                    <a:lnTo>
                      <a:pt x="2584" y="3982"/>
                    </a:lnTo>
                    <a:lnTo>
                      <a:pt x="2582" y="3986"/>
                    </a:lnTo>
                    <a:lnTo>
                      <a:pt x="2580" y="3986"/>
                    </a:lnTo>
                    <a:lnTo>
                      <a:pt x="2580" y="3984"/>
                    </a:lnTo>
                    <a:lnTo>
                      <a:pt x="2580" y="3984"/>
                    </a:lnTo>
                    <a:lnTo>
                      <a:pt x="2576" y="3982"/>
                    </a:lnTo>
                    <a:lnTo>
                      <a:pt x="2570" y="3978"/>
                    </a:lnTo>
                    <a:lnTo>
                      <a:pt x="2566" y="3978"/>
                    </a:lnTo>
                    <a:lnTo>
                      <a:pt x="2564" y="3978"/>
                    </a:lnTo>
                    <a:lnTo>
                      <a:pt x="2562" y="3980"/>
                    </a:lnTo>
                    <a:lnTo>
                      <a:pt x="2562" y="3980"/>
                    </a:lnTo>
                    <a:lnTo>
                      <a:pt x="2558" y="3984"/>
                    </a:lnTo>
                    <a:lnTo>
                      <a:pt x="2554" y="3984"/>
                    </a:lnTo>
                    <a:lnTo>
                      <a:pt x="2544" y="3982"/>
                    </a:lnTo>
                    <a:lnTo>
                      <a:pt x="2544" y="3982"/>
                    </a:lnTo>
                    <a:lnTo>
                      <a:pt x="2538" y="3982"/>
                    </a:lnTo>
                    <a:lnTo>
                      <a:pt x="2532" y="3986"/>
                    </a:lnTo>
                    <a:lnTo>
                      <a:pt x="2526" y="3992"/>
                    </a:lnTo>
                    <a:lnTo>
                      <a:pt x="2526" y="3994"/>
                    </a:lnTo>
                    <a:lnTo>
                      <a:pt x="2526" y="3996"/>
                    </a:lnTo>
                    <a:lnTo>
                      <a:pt x="2526" y="3996"/>
                    </a:lnTo>
                    <a:lnTo>
                      <a:pt x="2530" y="4000"/>
                    </a:lnTo>
                    <a:lnTo>
                      <a:pt x="2532" y="4004"/>
                    </a:lnTo>
                    <a:lnTo>
                      <a:pt x="2534" y="4008"/>
                    </a:lnTo>
                    <a:lnTo>
                      <a:pt x="2538" y="4008"/>
                    </a:lnTo>
                    <a:lnTo>
                      <a:pt x="2538" y="4008"/>
                    </a:lnTo>
                    <a:lnTo>
                      <a:pt x="2544" y="4006"/>
                    </a:lnTo>
                    <a:lnTo>
                      <a:pt x="2548" y="4004"/>
                    </a:lnTo>
                    <a:lnTo>
                      <a:pt x="2550" y="4000"/>
                    </a:lnTo>
                    <a:lnTo>
                      <a:pt x="2550" y="4000"/>
                    </a:lnTo>
                    <a:lnTo>
                      <a:pt x="2554" y="3996"/>
                    </a:lnTo>
                    <a:lnTo>
                      <a:pt x="2556" y="3996"/>
                    </a:lnTo>
                    <a:lnTo>
                      <a:pt x="2560" y="3996"/>
                    </a:lnTo>
                    <a:lnTo>
                      <a:pt x="2562" y="4002"/>
                    </a:lnTo>
                    <a:lnTo>
                      <a:pt x="2562" y="4002"/>
                    </a:lnTo>
                    <a:lnTo>
                      <a:pt x="2562" y="4004"/>
                    </a:lnTo>
                    <a:lnTo>
                      <a:pt x="2560" y="4008"/>
                    </a:lnTo>
                    <a:lnTo>
                      <a:pt x="2556" y="4010"/>
                    </a:lnTo>
                    <a:lnTo>
                      <a:pt x="2552" y="4010"/>
                    </a:lnTo>
                    <a:lnTo>
                      <a:pt x="2548" y="4014"/>
                    </a:lnTo>
                    <a:lnTo>
                      <a:pt x="2548" y="4014"/>
                    </a:lnTo>
                    <a:lnTo>
                      <a:pt x="2542" y="4022"/>
                    </a:lnTo>
                    <a:lnTo>
                      <a:pt x="2534" y="4030"/>
                    </a:lnTo>
                    <a:lnTo>
                      <a:pt x="2534" y="4030"/>
                    </a:lnTo>
                    <a:lnTo>
                      <a:pt x="2530" y="4034"/>
                    </a:lnTo>
                    <a:lnTo>
                      <a:pt x="2532" y="4038"/>
                    </a:lnTo>
                    <a:lnTo>
                      <a:pt x="2534" y="4042"/>
                    </a:lnTo>
                    <a:lnTo>
                      <a:pt x="2540" y="4040"/>
                    </a:lnTo>
                    <a:lnTo>
                      <a:pt x="2540" y="4040"/>
                    </a:lnTo>
                    <a:lnTo>
                      <a:pt x="2542" y="4040"/>
                    </a:lnTo>
                    <a:lnTo>
                      <a:pt x="2542" y="4044"/>
                    </a:lnTo>
                    <a:lnTo>
                      <a:pt x="2542" y="4048"/>
                    </a:lnTo>
                    <a:lnTo>
                      <a:pt x="2544" y="4048"/>
                    </a:lnTo>
                    <a:lnTo>
                      <a:pt x="2546" y="4050"/>
                    </a:lnTo>
                    <a:lnTo>
                      <a:pt x="2546" y="4050"/>
                    </a:lnTo>
                    <a:lnTo>
                      <a:pt x="2552" y="4048"/>
                    </a:lnTo>
                    <a:lnTo>
                      <a:pt x="2554" y="4046"/>
                    </a:lnTo>
                    <a:lnTo>
                      <a:pt x="2556" y="4042"/>
                    </a:lnTo>
                    <a:lnTo>
                      <a:pt x="2554" y="4038"/>
                    </a:lnTo>
                    <a:lnTo>
                      <a:pt x="2554" y="4038"/>
                    </a:lnTo>
                    <a:lnTo>
                      <a:pt x="2554" y="4032"/>
                    </a:lnTo>
                    <a:lnTo>
                      <a:pt x="2556" y="4028"/>
                    </a:lnTo>
                    <a:lnTo>
                      <a:pt x="2560" y="4024"/>
                    </a:lnTo>
                    <a:lnTo>
                      <a:pt x="2564" y="4024"/>
                    </a:lnTo>
                    <a:lnTo>
                      <a:pt x="2566" y="4026"/>
                    </a:lnTo>
                    <a:lnTo>
                      <a:pt x="2566" y="4026"/>
                    </a:lnTo>
                    <a:lnTo>
                      <a:pt x="2568" y="4028"/>
                    </a:lnTo>
                    <a:lnTo>
                      <a:pt x="2568" y="4030"/>
                    </a:lnTo>
                    <a:lnTo>
                      <a:pt x="2566" y="4036"/>
                    </a:lnTo>
                    <a:lnTo>
                      <a:pt x="2564" y="4040"/>
                    </a:lnTo>
                    <a:lnTo>
                      <a:pt x="2562" y="4046"/>
                    </a:lnTo>
                    <a:lnTo>
                      <a:pt x="2562" y="4046"/>
                    </a:lnTo>
                    <a:lnTo>
                      <a:pt x="2560" y="4056"/>
                    </a:lnTo>
                    <a:lnTo>
                      <a:pt x="2558" y="4066"/>
                    </a:lnTo>
                    <a:lnTo>
                      <a:pt x="2558" y="4066"/>
                    </a:lnTo>
                    <a:lnTo>
                      <a:pt x="2558" y="4068"/>
                    </a:lnTo>
                    <a:lnTo>
                      <a:pt x="2554" y="4070"/>
                    </a:lnTo>
                    <a:lnTo>
                      <a:pt x="2552" y="4072"/>
                    </a:lnTo>
                    <a:lnTo>
                      <a:pt x="2550" y="4076"/>
                    </a:lnTo>
                    <a:lnTo>
                      <a:pt x="2550" y="4076"/>
                    </a:lnTo>
                    <a:lnTo>
                      <a:pt x="2550" y="4078"/>
                    </a:lnTo>
                    <a:lnTo>
                      <a:pt x="2548" y="4080"/>
                    </a:lnTo>
                    <a:lnTo>
                      <a:pt x="2544" y="4080"/>
                    </a:lnTo>
                    <a:lnTo>
                      <a:pt x="2540" y="4080"/>
                    </a:lnTo>
                    <a:lnTo>
                      <a:pt x="2542" y="4084"/>
                    </a:lnTo>
                    <a:lnTo>
                      <a:pt x="2542" y="4084"/>
                    </a:lnTo>
                    <a:lnTo>
                      <a:pt x="2544" y="4086"/>
                    </a:lnTo>
                    <a:lnTo>
                      <a:pt x="2544" y="4088"/>
                    </a:lnTo>
                    <a:lnTo>
                      <a:pt x="2542" y="4092"/>
                    </a:lnTo>
                    <a:lnTo>
                      <a:pt x="2540" y="4096"/>
                    </a:lnTo>
                    <a:lnTo>
                      <a:pt x="2540" y="4098"/>
                    </a:lnTo>
                    <a:lnTo>
                      <a:pt x="2542" y="4100"/>
                    </a:lnTo>
                    <a:lnTo>
                      <a:pt x="2542" y="4100"/>
                    </a:lnTo>
                    <a:lnTo>
                      <a:pt x="2542" y="4100"/>
                    </a:lnTo>
                    <a:lnTo>
                      <a:pt x="2544" y="4100"/>
                    </a:lnTo>
                    <a:lnTo>
                      <a:pt x="2548" y="4098"/>
                    </a:lnTo>
                    <a:lnTo>
                      <a:pt x="2552" y="4096"/>
                    </a:lnTo>
                    <a:lnTo>
                      <a:pt x="2556" y="4096"/>
                    </a:lnTo>
                    <a:lnTo>
                      <a:pt x="2556" y="4096"/>
                    </a:lnTo>
                    <a:lnTo>
                      <a:pt x="2562" y="4098"/>
                    </a:lnTo>
                    <a:lnTo>
                      <a:pt x="2570" y="4096"/>
                    </a:lnTo>
                    <a:lnTo>
                      <a:pt x="2570" y="4096"/>
                    </a:lnTo>
                    <a:lnTo>
                      <a:pt x="2576" y="4096"/>
                    </a:lnTo>
                    <a:lnTo>
                      <a:pt x="2578" y="4098"/>
                    </a:lnTo>
                    <a:lnTo>
                      <a:pt x="2578" y="4102"/>
                    </a:lnTo>
                    <a:lnTo>
                      <a:pt x="2576" y="4104"/>
                    </a:lnTo>
                    <a:lnTo>
                      <a:pt x="2576" y="4104"/>
                    </a:lnTo>
                    <a:lnTo>
                      <a:pt x="2570" y="4108"/>
                    </a:lnTo>
                    <a:lnTo>
                      <a:pt x="2564" y="4112"/>
                    </a:lnTo>
                    <a:lnTo>
                      <a:pt x="2562" y="4116"/>
                    </a:lnTo>
                    <a:lnTo>
                      <a:pt x="2562" y="4118"/>
                    </a:lnTo>
                    <a:lnTo>
                      <a:pt x="2562" y="4118"/>
                    </a:lnTo>
                    <a:lnTo>
                      <a:pt x="2566" y="4118"/>
                    </a:lnTo>
                    <a:lnTo>
                      <a:pt x="2572" y="4116"/>
                    </a:lnTo>
                    <a:lnTo>
                      <a:pt x="2576" y="4116"/>
                    </a:lnTo>
                    <a:lnTo>
                      <a:pt x="2578" y="4118"/>
                    </a:lnTo>
                    <a:lnTo>
                      <a:pt x="2578" y="4120"/>
                    </a:lnTo>
                    <a:lnTo>
                      <a:pt x="2578" y="4120"/>
                    </a:lnTo>
                    <a:lnTo>
                      <a:pt x="2582" y="4124"/>
                    </a:lnTo>
                    <a:lnTo>
                      <a:pt x="2584" y="4124"/>
                    </a:lnTo>
                    <a:lnTo>
                      <a:pt x="2586" y="4122"/>
                    </a:lnTo>
                    <a:lnTo>
                      <a:pt x="2588" y="4116"/>
                    </a:lnTo>
                    <a:lnTo>
                      <a:pt x="2588" y="4116"/>
                    </a:lnTo>
                    <a:lnTo>
                      <a:pt x="2588" y="4114"/>
                    </a:lnTo>
                    <a:lnTo>
                      <a:pt x="2590" y="4112"/>
                    </a:lnTo>
                    <a:lnTo>
                      <a:pt x="2596" y="4114"/>
                    </a:lnTo>
                    <a:lnTo>
                      <a:pt x="2602" y="4118"/>
                    </a:lnTo>
                    <a:lnTo>
                      <a:pt x="2606" y="4122"/>
                    </a:lnTo>
                    <a:lnTo>
                      <a:pt x="2606" y="4122"/>
                    </a:lnTo>
                    <a:lnTo>
                      <a:pt x="2606" y="4124"/>
                    </a:lnTo>
                    <a:lnTo>
                      <a:pt x="2604" y="4128"/>
                    </a:lnTo>
                    <a:lnTo>
                      <a:pt x="2598" y="4130"/>
                    </a:lnTo>
                    <a:lnTo>
                      <a:pt x="2590" y="4132"/>
                    </a:lnTo>
                    <a:lnTo>
                      <a:pt x="2582" y="4132"/>
                    </a:lnTo>
                    <a:lnTo>
                      <a:pt x="2582" y="4132"/>
                    </a:lnTo>
                    <a:lnTo>
                      <a:pt x="2576" y="4132"/>
                    </a:lnTo>
                    <a:lnTo>
                      <a:pt x="2572" y="4136"/>
                    </a:lnTo>
                    <a:lnTo>
                      <a:pt x="2570" y="4142"/>
                    </a:lnTo>
                    <a:lnTo>
                      <a:pt x="2574" y="4148"/>
                    </a:lnTo>
                    <a:lnTo>
                      <a:pt x="2574" y="4148"/>
                    </a:lnTo>
                    <a:lnTo>
                      <a:pt x="2578" y="4152"/>
                    </a:lnTo>
                    <a:lnTo>
                      <a:pt x="2584" y="4150"/>
                    </a:lnTo>
                    <a:lnTo>
                      <a:pt x="2588" y="4146"/>
                    </a:lnTo>
                    <a:lnTo>
                      <a:pt x="2594" y="4142"/>
                    </a:lnTo>
                    <a:lnTo>
                      <a:pt x="2594" y="4142"/>
                    </a:lnTo>
                    <a:lnTo>
                      <a:pt x="2596" y="4140"/>
                    </a:lnTo>
                    <a:lnTo>
                      <a:pt x="2602" y="4138"/>
                    </a:lnTo>
                    <a:lnTo>
                      <a:pt x="2616" y="4138"/>
                    </a:lnTo>
                    <a:lnTo>
                      <a:pt x="2628" y="4140"/>
                    </a:lnTo>
                    <a:lnTo>
                      <a:pt x="2632" y="4142"/>
                    </a:lnTo>
                    <a:lnTo>
                      <a:pt x="2634" y="4144"/>
                    </a:lnTo>
                    <a:lnTo>
                      <a:pt x="2634" y="4144"/>
                    </a:lnTo>
                    <a:lnTo>
                      <a:pt x="2636" y="4146"/>
                    </a:lnTo>
                    <a:lnTo>
                      <a:pt x="2634" y="4148"/>
                    </a:lnTo>
                    <a:lnTo>
                      <a:pt x="2628" y="4148"/>
                    </a:lnTo>
                    <a:lnTo>
                      <a:pt x="2622" y="4148"/>
                    </a:lnTo>
                    <a:lnTo>
                      <a:pt x="2618" y="4150"/>
                    </a:lnTo>
                    <a:lnTo>
                      <a:pt x="2618" y="4150"/>
                    </a:lnTo>
                    <a:lnTo>
                      <a:pt x="2614" y="4152"/>
                    </a:lnTo>
                    <a:lnTo>
                      <a:pt x="2610" y="4154"/>
                    </a:lnTo>
                    <a:lnTo>
                      <a:pt x="2604" y="4154"/>
                    </a:lnTo>
                    <a:lnTo>
                      <a:pt x="2602" y="4152"/>
                    </a:lnTo>
                    <a:lnTo>
                      <a:pt x="2602" y="4152"/>
                    </a:lnTo>
                    <a:lnTo>
                      <a:pt x="2600" y="4152"/>
                    </a:lnTo>
                    <a:lnTo>
                      <a:pt x="2598" y="4152"/>
                    </a:lnTo>
                    <a:lnTo>
                      <a:pt x="2594" y="4152"/>
                    </a:lnTo>
                    <a:lnTo>
                      <a:pt x="2588" y="4156"/>
                    </a:lnTo>
                    <a:lnTo>
                      <a:pt x="2586" y="4162"/>
                    </a:lnTo>
                    <a:lnTo>
                      <a:pt x="2586" y="4162"/>
                    </a:lnTo>
                    <a:lnTo>
                      <a:pt x="2584" y="4166"/>
                    </a:lnTo>
                    <a:lnTo>
                      <a:pt x="2582" y="4170"/>
                    </a:lnTo>
                    <a:lnTo>
                      <a:pt x="2582" y="4172"/>
                    </a:lnTo>
                    <a:lnTo>
                      <a:pt x="2586" y="4174"/>
                    </a:lnTo>
                    <a:lnTo>
                      <a:pt x="2586" y="4174"/>
                    </a:lnTo>
                    <a:lnTo>
                      <a:pt x="2590" y="4174"/>
                    </a:lnTo>
                    <a:lnTo>
                      <a:pt x="2592" y="4172"/>
                    </a:lnTo>
                    <a:lnTo>
                      <a:pt x="2596" y="4168"/>
                    </a:lnTo>
                    <a:lnTo>
                      <a:pt x="2602" y="4164"/>
                    </a:lnTo>
                    <a:lnTo>
                      <a:pt x="2606" y="4164"/>
                    </a:lnTo>
                    <a:lnTo>
                      <a:pt x="2612" y="4162"/>
                    </a:lnTo>
                    <a:lnTo>
                      <a:pt x="2612" y="4162"/>
                    </a:lnTo>
                    <a:lnTo>
                      <a:pt x="2618" y="4162"/>
                    </a:lnTo>
                    <a:lnTo>
                      <a:pt x="2622" y="4162"/>
                    </a:lnTo>
                    <a:lnTo>
                      <a:pt x="2632" y="4156"/>
                    </a:lnTo>
                    <a:lnTo>
                      <a:pt x="2638" y="4154"/>
                    </a:lnTo>
                    <a:lnTo>
                      <a:pt x="2640" y="4154"/>
                    </a:lnTo>
                    <a:lnTo>
                      <a:pt x="2642" y="4156"/>
                    </a:lnTo>
                    <a:lnTo>
                      <a:pt x="2642" y="4156"/>
                    </a:lnTo>
                    <a:lnTo>
                      <a:pt x="2644" y="4160"/>
                    </a:lnTo>
                    <a:lnTo>
                      <a:pt x="2642" y="4164"/>
                    </a:lnTo>
                    <a:lnTo>
                      <a:pt x="2636" y="4168"/>
                    </a:lnTo>
                    <a:lnTo>
                      <a:pt x="2628" y="4170"/>
                    </a:lnTo>
                    <a:lnTo>
                      <a:pt x="2624" y="4170"/>
                    </a:lnTo>
                    <a:lnTo>
                      <a:pt x="2622" y="4168"/>
                    </a:lnTo>
                    <a:lnTo>
                      <a:pt x="2622" y="4168"/>
                    </a:lnTo>
                    <a:lnTo>
                      <a:pt x="2620" y="4166"/>
                    </a:lnTo>
                    <a:lnTo>
                      <a:pt x="2616" y="4166"/>
                    </a:lnTo>
                    <a:lnTo>
                      <a:pt x="2612" y="4170"/>
                    </a:lnTo>
                    <a:lnTo>
                      <a:pt x="2608" y="4174"/>
                    </a:lnTo>
                    <a:lnTo>
                      <a:pt x="2608" y="4182"/>
                    </a:lnTo>
                    <a:lnTo>
                      <a:pt x="2608" y="4182"/>
                    </a:lnTo>
                    <a:lnTo>
                      <a:pt x="2608" y="4184"/>
                    </a:lnTo>
                    <a:lnTo>
                      <a:pt x="2604" y="4186"/>
                    </a:lnTo>
                    <a:lnTo>
                      <a:pt x="2598" y="4184"/>
                    </a:lnTo>
                    <a:lnTo>
                      <a:pt x="2588" y="4180"/>
                    </a:lnTo>
                    <a:lnTo>
                      <a:pt x="2578" y="4178"/>
                    </a:lnTo>
                    <a:lnTo>
                      <a:pt x="2578" y="4178"/>
                    </a:lnTo>
                    <a:lnTo>
                      <a:pt x="2576" y="4178"/>
                    </a:lnTo>
                    <a:lnTo>
                      <a:pt x="2574" y="4180"/>
                    </a:lnTo>
                    <a:lnTo>
                      <a:pt x="2574" y="4184"/>
                    </a:lnTo>
                    <a:lnTo>
                      <a:pt x="2576" y="4190"/>
                    </a:lnTo>
                    <a:lnTo>
                      <a:pt x="2582" y="4196"/>
                    </a:lnTo>
                    <a:lnTo>
                      <a:pt x="2582" y="4196"/>
                    </a:lnTo>
                    <a:lnTo>
                      <a:pt x="2588" y="4200"/>
                    </a:lnTo>
                    <a:lnTo>
                      <a:pt x="2592" y="4200"/>
                    </a:lnTo>
                    <a:lnTo>
                      <a:pt x="2598" y="4200"/>
                    </a:lnTo>
                    <a:lnTo>
                      <a:pt x="2606" y="4202"/>
                    </a:lnTo>
                    <a:lnTo>
                      <a:pt x="2606" y="4202"/>
                    </a:lnTo>
                    <a:lnTo>
                      <a:pt x="2612" y="4206"/>
                    </a:lnTo>
                    <a:lnTo>
                      <a:pt x="2616" y="4210"/>
                    </a:lnTo>
                    <a:lnTo>
                      <a:pt x="2618" y="4212"/>
                    </a:lnTo>
                    <a:lnTo>
                      <a:pt x="2622" y="4208"/>
                    </a:lnTo>
                    <a:lnTo>
                      <a:pt x="2622" y="4208"/>
                    </a:lnTo>
                    <a:lnTo>
                      <a:pt x="2626" y="4206"/>
                    </a:lnTo>
                    <a:lnTo>
                      <a:pt x="2626" y="4202"/>
                    </a:lnTo>
                    <a:lnTo>
                      <a:pt x="2618" y="4200"/>
                    </a:lnTo>
                    <a:lnTo>
                      <a:pt x="2618" y="4200"/>
                    </a:lnTo>
                    <a:lnTo>
                      <a:pt x="2616" y="4196"/>
                    </a:lnTo>
                    <a:lnTo>
                      <a:pt x="2618" y="4192"/>
                    </a:lnTo>
                    <a:lnTo>
                      <a:pt x="2622" y="4190"/>
                    </a:lnTo>
                    <a:lnTo>
                      <a:pt x="2628" y="4192"/>
                    </a:lnTo>
                    <a:lnTo>
                      <a:pt x="2628" y="4192"/>
                    </a:lnTo>
                    <a:lnTo>
                      <a:pt x="2634" y="4194"/>
                    </a:lnTo>
                    <a:lnTo>
                      <a:pt x="2638" y="4194"/>
                    </a:lnTo>
                    <a:lnTo>
                      <a:pt x="2646" y="4190"/>
                    </a:lnTo>
                    <a:lnTo>
                      <a:pt x="2648" y="4186"/>
                    </a:lnTo>
                    <a:lnTo>
                      <a:pt x="2650" y="4182"/>
                    </a:lnTo>
                    <a:lnTo>
                      <a:pt x="2650" y="4178"/>
                    </a:lnTo>
                    <a:lnTo>
                      <a:pt x="2650" y="4172"/>
                    </a:lnTo>
                    <a:lnTo>
                      <a:pt x="2650" y="4172"/>
                    </a:lnTo>
                    <a:lnTo>
                      <a:pt x="2650" y="4168"/>
                    </a:lnTo>
                    <a:lnTo>
                      <a:pt x="2650" y="4164"/>
                    </a:lnTo>
                    <a:lnTo>
                      <a:pt x="2652" y="4160"/>
                    </a:lnTo>
                    <a:lnTo>
                      <a:pt x="2656" y="4156"/>
                    </a:lnTo>
                    <a:lnTo>
                      <a:pt x="2664" y="4150"/>
                    </a:lnTo>
                    <a:lnTo>
                      <a:pt x="2674" y="4146"/>
                    </a:lnTo>
                    <a:lnTo>
                      <a:pt x="2674" y="4146"/>
                    </a:lnTo>
                    <a:lnTo>
                      <a:pt x="2678" y="4146"/>
                    </a:lnTo>
                    <a:lnTo>
                      <a:pt x="2682" y="4146"/>
                    </a:lnTo>
                    <a:lnTo>
                      <a:pt x="2682" y="4148"/>
                    </a:lnTo>
                    <a:lnTo>
                      <a:pt x="2682" y="4150"/>
                    </a:lnTo>
                    <a:lnTo>
                      <a:pt x="2678" y="4156"/>
                    </a:lnTo>
                    <a:lnTo>
                      <a:pt x="2670" y="4160"/>
                    </a:lnTo>
                    <a:lnTo>
                      <a:pt x="2670" y="4160"/>
                    </a:lnTo>
                    <a:lnTo>
                      <a:pt x="2664" y="4162"/>
                    </a:lnTo>
                    <a:lnTo>
                      <a:pt x="2662" y="4166"/>
                    </a:lnTo>
                    <a:lnTo>
                      <a:pt x="2662" y="4170"/>
                    </a:lnTo>
                    <a:lnTo>
                      <a:pt x="2666" y="4176"/>
                    </a:lnTo>
                    <a:lnTo>
                      <a:pt x="2666" y="4176"/>
                    </a:lnTo>
                    <a:lnTo>
                      <a:pt x="2670" y="4178"/>
                    </a:lnTo>
                    <a:lnTo>
                      <a:pt x="2672" y="4178"/>
                    </a:lnTo>
                    <a:lnTo>
                      <a:pt x="2680" y="4176"/>
                    </a:lnTo>
                    <a:lnTo>
                      <a:pt x="2686" y="4176"/>
                    </a:lnTo>
                    <a:lnTo>
                      <a:pt x="2688" y="4176"/>
                    </a:lnTo>
                    <a:lnTo>
                      <a:pt x="2692" y="4176"/>
                    </a:lnTo>
                    <a:lnTo>
                      <a:pt x="2692" y="4176"/>
                    </a:lnTo>
                    <a:lnTo>
                      <a:pt x="2692" y="4178"/>
                    </a:lnTo>
                    <a:lnTo>
                      <a:pt x="2692" y="4180"/>
                    </a:lnTo>
                    <a:lnTo>
                      <a:pt x="2688" y="4182"/>
                    </a:lnTo>
                    <a:lnTo>
                      <a:pt x="2680" y="4186"/>
                    </a:lnTo>
                    <a:lnTo>
                      <a:pt x="2678" y="4186"/>
                    </a:lnTo>
                    <a:lnTo>
                      <a:pt x="2676" y="4188"/>
                    </a:lnTo>
                    <a:lnTo>
                      <a:pt x="2676" y="4188"/>
                    </a:lnTo>
                    <a:lnTo>
                      <a:pt x="2676" y="4192"/>
                    </a:lnTo>
                    <a:lnTo>
                      <a:pt x="2676" y="4194"/>
                    </a:lnTo>
                    <a:lnTo>
                      <a:pt x="2680" y="4200"/>
                    </a:lnTo>
                    <a:lnTo>
                      <a:pt x="2682" y="4204"/>
                    </a:lnTo>
                    <a:lnTo>
                      <a:pt x="2680" y="4206"/>
                    </a:lnTo>
                    <a:lnTo>
                      <a:pt x="2678" y="4208"/>
                    </a:lnTo>
                    <a:lnTo>
                      <a:pt x="2678" y="4208"/>
                    </a:lnTo>
                    <a:lnTo>
                      <a:pt x="2674" y="4208"/>
                    </a:lnTo>
                    <a:lnTo>
                      <a:pt x="2672" y="4208"/>
                    </a:lnTo>
                    <a:lnTo>
                      <a:pt x="2670" y="4200"/>
                    </a:lnTo>
                    <a:lnTo>
                      <a:pt x="2668" y="4192"/>
                    </a:lnTo>
                    <a:lnTo>
                      <a:pt x="2668" y="4188"/>
                    </a:lnTo>
                    <a:lnTo>
                      <a:pt x="2666" y="4186"/>
                    </a:lnTo>
                    <a:lnTo>
                      <a:pt x="2666" y="4186"/>
                    </a:lnTo>
                    <a:lnTo>
                      <a:pt x="2662" y="4186"/>
                    </a:lnTo>
                    <a:lnTo>
                      <a:pt x="2658" y="4188"/>
                    </a:lnTo>
                    <a:lnTo>
                      <a:pt x="2658" y="4194"/>
                    </a:lnTo>
                    <a:lnTo>
                      <a:pt x="2660" y="4202"/>
                    </a:lnTo>
                    <a:lnTo>
                      <a:pt x="2660" y="4202"/>
                    </a:lnTo>
                    <a:lnTo>
                      <a:pt x="2662" y="4208"/>
                    </a:lnTo>
                    <a:lnTo>
                      <a:pt x="2660" y="4210"/>
                    </a:lnTo>
                    <a:lnTo>
                      <a:pt x="2658" y="4208"/>
                    </a:lnTo>
                    <a:lnTo>
                      <a:pt x="2648" y="4198"/>
                    </a:lnTo>
                    <a:lnTo>
                      <a:pt x="2648" y="4198"/>
                    </a:lnTo>
                    <a:lnTo>
                      <a:pt x="2644" y="4196"/>
                    </a:lnTo>
                    <a:lnTo>
                      <a:pt x="2642" y="4196"/>
                    </a:lnTo>
                    <a:lnTo>
                      <a:pt x="2638" y="4198"/>
                    </a:lnTo>
                    <a:lnTo>
                      <a:pt x="2638" y="4202"/>
                    </a:lnTo>
                    <a:lnTo>
                      <a:pt x="2638" y="4206"/>
                    </a:lnTo>
                    <a:lnTo>
                      <a:pt x="2640" y="4208"/>
                    </a:lnTo>
                    <a:lnTo>
                      <a:pt x="2640" y="4208"/>
                    </a:lnTo>
                    <a:lnTo>
                      <a:pt x="2642" y="4210"/>
                    </a:lnTo>
                    <a:lnTo>
                      <a:pt x="2640" y="4212"/>
                    </a:lnTo>
                    <a:lnTo>
                      <a:pt x="2636" y="4212"/>
                    </a:lnTo>
                    <a:lnTo>
                      <a:pt x="2630" y="4214"/>
                    </a:lnTo>
                    <a:lnTo>
                      <a:pt x="2626" y="4216"/>
                    </a:lnTo>
                    <a:lnTo>
                      <a:pt x="2626" y="4220"/>
                    </a:lnTo>
                    <a:lnTo>
                      <a:pt x="2626" y="4220"/>
                    </a:lnTo>
                    <a:lnTo>
                      <a:pt x="2626" y="4222"/>
                    </a:lnTo>
                    <a:lnTo>
                      <a:pt x="2628" y="4224"/>
                    </a:lnTo>
                    <a:lnTo>
                      <a:pt x="2632" y="4224"/>
                    </a:lnTo>
                    <a:lnTo>
                      <a:pt x="2638" y="4224"/>
                    </a:lnTo>
                    <a:lnTo>
                      <a:pt x="2646" y="4224"/>
                    </a:lnTo>
                    <a:lnTo>
                      <a:pt x="2646" y="4224"/>
                    </a:lnTo>
                    <a:lnTo>
                      <a:pt x="2650" y="4224"/>
                    </a:lnTo>
                    <a:lnTo>
                      <a:pt x="2652" y="4228"/>
                    </a:lnTo>
                    <a:lnTo>
                      <a:pt x="2654" y="4234"/>
                    </a:lnTo>
                    <a:lnTo>
                      <a:pt x="2656" y="4242"/>
                    </a:lnTo>
                    <a:lnTo>
                      <a:pt x="2658" y="4244"/>
                    </a:lnTo>
                    <a:lnTo>
                      <a:pt x="2660" y="4248"/>
                    </a:lnTo>
                    <a:lnTo>
                      <a:pt x="2660" y="4248"/>
                    </a:lnTo>
                    <a:lnTo>
                      <a:pt x="2662" y="4248"/>
                    </a:lnTo>
                    <a:lnTo>
                      <a:pt x="2664" y="4248"/>
                    </a:lnTo>
                    <a:lnTo>
                      <a:pt x="2664" y="4240"/>
                    </a:lnTo>
                    <a:lnTo>
                      <a:pt x="2666" y="4232"/>
                    </a:lnTo>
                    <a:lnTo>
                      <a:pt x="2666" y="4228"/>
                    </a:lnTo>
                    <a:lnTo>
                      <a:pt x="2670" y="4226"/>
                    </a:lnTo>
                    <a:lnTo>
                      <a:pt x="2670" y="4226"/>
                    </a:lnTo>
                    <a:lnTo>
                      <a:pt x="2672" y="4226"/>
                    </a:lnTo>
                    <a:lnTo>
                      <a:pt x="2674" y="4228"/>
                    </a:lnTo>
                    <a:lnTo>
                      <a:pt x="2676" y="4236"/>
                    </a:lnTo>
                    <a:lnTo>
                      <a:pt x="2680" y="4244"/>
                    </a:lnTo>
                    <a:lnTo>
                      <a:pt x="2682" y="4248"/>
                    </a:lnTo>
                    <a:lnTo>
                      <a:pt x="2688" y="4252"/>
                    </a:lnTo>
                    <a:lnTo>
                      <a:pt x="2688" y="4252"/>
                    </a:lnTo>
                    <a:lnTo>
                      <a:pt x="2698" y="4254"/>
                    </a:lnTo>
                    <a:lnTo>
                      <a:pt x="2698" y="4252"/>
                    </a:lnTo>
                    <a:lnTo>
                      <a:pt x="2698" y="4252"/>
                    </a:lnTo>
                    <a:lnTo>
                      <a:pt x="2696" y="4248"/>
                    </a:lnTo>
                    <a:lnTo>
                      <a:pt x="2696" y="4244"/>
                    </a:lnTo>
                    <a:lnTo>
                      <a:pt x="2698" y="4242"/>
                    </a:lnTo>
                    <a:lnTo>
                      <a:pt x="2698" y="4242"/>
                    </a:lnTo>
                    <a:lnTo>
                      <a:pt x="2702" y="4242"/>
                    </a:lnTo>
                    <a:lnTo>
                      <a:pt x="2706" y="4242"/>
                    </a:lnTo>
                    <a:lnTo>
                      <a:pt x="2712" y="4250"/>
                    </a:lnTo>
                    <a:lnTo>
                      <a:pt x="2720" y="4258"/>
                    </a:lnTo>
                    <a:lnTo>
                      <a:pt x="2724" y="4260"/>
                    </a:lnTo>
                    <a:lnTo>
                      <a:pt x="2726" y="4262"/>
                    </a:lnTo>
                    <a:lnTo>
                      <a:pt x="2726" y="4262"/>
                    </a:lnTo>
                    <a:lnTo>
                      <a:pt x="2730" y="4262"/>
                    </a:lnTo>
                    <a:lnTo>
                      <a:pt x="2732" y="4262"/>
                    </a:lnTo>
                    <a:lnTo>
                      <a:pt x="2730" y="4258"/>
                    </a:lnTo>
                    <a:lnTo>
                      <a:pt x="2728" y="4250"/>
                    </a:lnTo>
                    <a:lnTo>
                      <a:pt x="2724" y="4244"/>
                    </a:lnTo>
                    <a:lnTo>
                      <a:pt x="2724" y="4244"/>
                    </a:lnTo>
                    <a:lnTo>
                      <a:pt x="2722" y="4242"/>
                    </a:lnTo>
                    <a:lnTo>
                      <a:pt x="2726" y="4240"/>
                    </a:lnTo>
                    <a:lnTo>
                      <a:pt x="2738" y="4244"/>
                    </a:lnTo>
                    <a:lnTo>
                      <a:pt x="2738" y="4244"/>
                    </a:lnTo>
                    <a:lnTo>
                      <a:pt x="2750" y="4246"/>
                    </a:lnTo>
                    <a:lnTo>
                      <a:pt x="2754" y="4246"/>
                    </a:lnTo>
                    <a:lnTo>
                      <a:pt x="2758" y="4242"/>
                    </a:lnTo>
                    <a:lnTo>
                      <a:pt x="2758" y="4242"/>
                    </a:lnTo>
                    <a:lnTo>
                      <a:pt x="2758" y="4240"/>
                    </a:lnTo>
                    <a:lnTo>
                      <a:pt x="2760" y="4240"/>
                    </a:lnTo>
                    <a:lnTo>
                      <a:pt x="2764" y="4242"/>
                    </a:lnTo>
                    <a:lnTo>
                      <a:pt x="2770" y="4242"/>
                    </a:lnTo>
                    <a:lnTo>
                      <a:pt x="2772" y="4242"/>
                    </a:lnTo>
                    <a:lnTo>
                      <a:pt x="2774" y="4240"/>
                    </a:lnTo>
                    <a:lnTo>
                      <a:pt x="2774" y="4240"/>
                    </a:lnTo>
                    <a:lnTo>
                      <a:pt x="2780" y="4236"/>
                    </a:lnTo>
                    <a:lnTo>
                      <a:pt x="2790" y="4236"/>
                    </a:lnTo>
                    <a:lnTo>
                      <a:pt x="2800" y="4234"/>
                    </a:lnTo>
                    <a:lnTo>
                      <a:pt x="2808" y="4232"/>
                    </a:lnTo>
                    <a:lnTo>
                      <a:pt x="2808" y="4232"/>
                    </a:lnTo>
                    <a:lnTo>
                      <a:pt x="2810" y="4230"/>
                    </a:lnTo>
                    <a:lnTo>
                      <a:pt x="2812" y="4228"/>
                    </a:lnTo>
                    <a:lnTo>
                      <a:pt x="2808" y="4224"/>
                    </a:lnTo>
                    <a:lnTo>
                      <a:pt x="2800" y="4224"/>
                    </a:lnTo>
                    <a:lnTo>
                      <a:pt x="2790" y="4222"/>
                    </a:lnTo>
                    <a:lnTo>
                      <a:pt x="2790" y="4222"/>
                    </a:lnTo>
                    <a:lnTo>
                      <a:pt x="2784" y="4222"/>
                    </a:lnTo>
                    <a:lnTo>
                      <a:pt x="2776" y="4218"/>
                    </a:lnTo>
                    <a:lnTo>
                      <a:pt x="2760" y="4208"/>
                    </a:lnTo>
                    <a:lnTo>
                      <a:pt x="2736" y="4188"/>
                    </a:lnTo>
                    <a:lnTo>
                      <a:pt x="2736" y="4188"/>
                    </a:lnTo>
                    <a:lnTo>
                      <a:pt x="2732" y="4182"/>
                    </a:lnTo>
                    <a:lnTo>
                      <a:pt x="2730" y="4178"/>
                    </a:lnTo>
                    <a:lnTo>
                      <a:pt x="2728" y="4174"/>
                    </a:lnTo>
                    <a:lnTo>
                      <a:pt x="2722" y="4174"/>
                    </a:lnTo>
                    <a:lnTo>
                      <a:pt x="2722" y="4174"/>
                    </a:lnTo>
                    <a:lnTo>
                      <a:pt x="2718" y="4174"/>
                    </a:lnTo>
                    <a:lnTo>
                      <a:pt x="2718" y="4170"/>
                    </a:lnTo>
                    <a:lnTo>
                      <a:pt x="2720" y="4166"/>
                    </a:lnTo>
                    <a:lnTo>
                      <a:pt x="2726" y="4162"/>
                    </a:lnTo>
                    <a:lnTo>
                      <a:pt x="2726" y="4162"/>
                    </a:lnTo>
                    <a:lnTo>
                      <a:pt x="2726" y="4162"/>
                    </a:lnTo>
                    <a:lnTo>
                      <a:pt x="2726" y="4160"/>
                    </a:lnTo>
                    <a:lnTo>
                      <a:pt x="2724" y="4154"/>
                    </a:lnTo>
                    <a:lnTo>
                      <a:pt x="2720" y="4150"/>
                    </a:lnTo>
                    <a:lnTo>
                      <a:pt x="2714" y="4148"/>
                    </a:lnTo>
                    <a:lnTo>
                      <a:pt x="2714" y="4148"/>
                    </a:lnTo>
                    <a:lnTo>
                      <a:pt x="2706" y="4148"/>
                    </a:lnTo>
                    <a:lnTo>
                      <a:pt x="2698" y="4148"/>
                    </a:lnTo>
                    <a:lnTo>
                      <a:pt x="2692" y="4144"/>
                    </a:lnTo>
                    <a:lnTo>
                      <a:pt x="2690" y="4142"/>
                    </a:lnTo>
                    <a:lnTo>
                      <a:pt x="2692" y="4138"/>
                    </a:lnTo>
                    <a:lnTo>
                      <a:pt x="2692" y="4138"/>
                    </a:lnTo>
                    <a:lnTo>
                      <a:pt x="2694" y="4134"/>
                    </a:lnTo>
                    <a:lnTo>
                      <a:pt x="2696" y="4132"/>
                    </a:lnTo>
                    <a:lnTo>
                      <a:pt x="2706" y="4134"/>
                    </a:lnTo>
                    <a:lnTo>
                      <a:pt x="2714" y="4138"/>
                    </a:lnTo>
                    <a:lnTo>
                      <a:pt x="2718" y="4138"/>
                    </a:lnTo>
                    <a:lnTo>
                      <a:pt x="2720" y="4136"/>
                    </a:lnTo>
                    <a:lnTo>
                      <a:pt x="2720" y="4136"/>
                    </a:lnTo>
                    <a:lnTo>
                      <a:pt x="2720" y="4134"/>
                    </a:lnTo>
                    <a:lnTo>
                      <a:pt x="2720" y="4132"/>
                    </a:lnTo>
                    <a:lnTo>
                      <a:pt x="2714" y="4124"/>
                    </a:lnTo>
                    <a:lnTo>
                      <a:pt x="2708" y="4118"/>
                    </a:lnTo>
                    <a:lnTo>
                      <a:pt x="2706" y="4112"/>
                    </a:lnTo>
                    <a:lnTo>
                      <a:pt x="2706" y="4112"/>
                    </a:lnTo>
                    <a:lnTo>
                      <a:pt x="2704" y="4102"/>
                    </a:lnTo>
                    <a:lnTo>
                      <a:pt x="2702" y="4090"/>
                    </a:lnTo>
                    <a:lnTo>
                      <a:pt x="2702" y="4090"/>
                    </a:lnTo>
                    <a:lnTo>
                      <a:pt x="2702" y="4078"/>
                    </a:lnTo>
                    <a:lnTo>
                      <a:pt x="2704" y="4072"/>
                    </a:lnTo>
                    <a:lnTo>
                      <a:pt x="2708" y="4066"/>
                    </a:lnTo>
                    <a:lnTo>
                      <a:pt x="2708" y="4066"/>
                    </a:lnTo>
                    <a:lnTo>
                      <a:pt x="2716" y="4058"/>
                    </a:lnTo>
                    <a:lnTo>
                      <a:pt x="2720" y="4056"/>
                    </a:lnTo>
                    <a:lnTo>
                      <a:pt x="2722" y="4054"/>
                    </a:lnTo>
                    <a:lnTo>
                      <a:pt x="2722" y="4054"/>
                    </a:lnTo>
                    <a:lnTo>
                      <a:pt x="2728" y="4054"/>
                    </a:lnTo>
                    <a:lnTo>
                      <a:pt x="2732" y="4050"/>
                    </a:lnTo>
                    <a:lnTo>
                      <a:pt x="2738" y="4044"/>
                    </a:lnTo>
                    <a:lnTo>
                      <a:pt x="2740" y="4036"/>
                    </a:lnTo>
                    <a:lnTo>
                      <a:pt x="2740" y="4036"/>
                    </a:lnTo>
                    <a:lnTo>
                      <a:pt x="2742" y="4026"/>
                    </a:lnTo>
                    <a:lnTo>
                      <a:pt x="2744" y="4018"/>
                    </a:lnTo>
                    <a:lnTo>
                      <a:pt x="2750" y="4012"/>
                    </a:lnTo>
                    <a:lnTo>
                      <a:pt x="2758" y="4006"/>
                    </a:lnTo>
                    <a:lnTo>
                      <a:pt x="2758" y="4006"/>
                    </a:lnTo>
                    <a:lnTo>
                      <a:pt x="2780" y="3990"/>
                    </a:lnTo>
                    <a:lnTo>
                      <a:pt x="2790" y="3984"/>
                    </a:lnTo>
                    <a:lnTo>
                      <a:pt x="2790" y="3980"/>
                    </a:lnTo>
                    <a:lnTo>
                      <a:pt x="2790" y="3978"/>
                    </a:lnTo>
                    <a:lnTo>
                      <a:pt x="2790" y="3978"/>
                    </a:lnTo>
                    <a:lnTo>
                      <a:pt x="2790" y="3974"/>
                    </a:lnTo>
                    <a:lnTo>
                      <a:pt x="2792" y="3966"/>
                    </a:lnTo>
                    <a:lnTo>
                      <a:pt x="2796" y="3952"/>
                    </a:lnTo>
                    <a:lnTo>
                      <a:pt x="2796" y="3952"/>
                    </a:lnTo>
                    <a:lnTo>
                      <a:pt x="2794" y="3950"/>
                    </a:lnTo>
                    <a:lnTo>
                      <a:pt x="2792" y="3948"/>
                    </a:lnTo>
                    <a:lnTo>
                      <a:pt x="2784" y="3946"/>
                    </a:lnTo>
                    <a:lnTo>
                      <a:pt x="2768" y="3944"/>
                    </a:lnTo>
                    <a:lnTo>
                      <a:pt x="2768" y="3944"/>
                    </a:lnTo>
                    <a:lnTo>
                      <a:pt x="2762" y="3940"/>
                    </a:lnTo>
                    <a:lnTo>
                      <a:pt x="2752" y="3932"/>
                    </a:lnTo>
                    <a:lnTo>
                      <a:pt x="2748" y="3926"/>
                    </a:lnTo>
                    <a:lnTo>
                      <a:pt x="2746" y="3918"/>
                    </a:lnTo>
                    <a:lnTo>
                      <a:pt x="2746" y="3912"/>
                    </a:lnTo>
                    <a:lnTo>
                      <a:pt x="2750" y="3904"/>
                    </a:lnTo>
                    <a:lnTo>
                      <a:pt x="2750" y="3904"/>
                    </a:lnTo>
                    <a:lnTo>
                      <a:pt x="2754" y="3896"/>
                    </a:lnTo>
                    <a:lnTo>
                      <a:pt x="2760" y="3890"/>
                    </a:lnTo>
                    <a:lnTo>
                      <a:pt x="2768" y="3886"/>
                    </a:lnTo>
                    <a:lnTo>
                      <a:pt x="2774" y="3882"/>
                    </a:lnTo>
                    <a:lnTo>
                      <a:pt x="2786" y="3878"/>
                    </a:lnTo>
                    <a:lnTo>
                      <a:pt x="2794" y="3878"/>
                    </a:lnTo>
                    <a:lnTo>
                      <a:pt x="2794" y="3878"/>
                    </a:lnTo>
                    <a:lnTo>
                      <a:pt x="2796" y="3876"/>
                    </a:lnTo>
                    <a:lnTo>
                      <a:pt x="2798" y="3876"/>
                    </a:lnTo>
                    <a:lnTo>
                      <a:pt x="2798" y="3872"/>
                    </a:lnTo>
                    <a:lnTo>
                      <a:pt x="2798" y="3866"/>
                    </a:lnTo>
                    <a:lnTo>
                      <a:pt x="2802" y="3864"/>
                    </a:lnTo>
                    <a:lnTo>
                      <a:pt x="2802" y="3864"/>
                    </a:lnTo>
                    <a:lnTo>
                      <a:pt x="2804" y="3860"/>
                    </a:lnTo>
                    <a:lnTo>
                      <a:pt x="2808" y="3856"/>
                    </a:lnTo>
                    <a:lnTo>
                      <a:pt x="2808" y="3844"/>
                    </a:lnTo>
                    <a:lnTo>
                      <a:pt x="2808" y="3844"/>
                    </a:lnTo>
                    <a:lnTo>
                      <a:pt x="2808" y="3836"/>
                    </a:lnTo>
                    <a:lnTo>
                      <a:pt x="2810" y="3828"/>
                    </a:lnTo>
                    <a:lnTo>
                      <a:pt x="2814" y="3820"/>
                    </a:lnTo>
                    <a:lnTo>
                      <a:pt x="2816" y="3818"/>
                    </a:lnTo>
                    <a:lnTo>
                      <a:pt x="2820" y="3816"/>
                    </a:lnTo>
                    <a:lnTo>
                      <a:pt x="2820" y="3816"/>
                    </a:lnTo>
                    <a:lnTo>
                      <a:pt x="2826" y="3814"/>
                    </a:lnTo>
                    <a:lnTo>
                      <a:pt x="2830" y="3812"/>
                    </a:lnTo>
                    <a:lnTo>
                      <a:pt x="2830" y="3810"/>
                    </a:lnTo>
                    <a:lnTo>
                      <a:pt x="2826" y="3808"/>
                    </a:lnTo>
                    <a:lnTo>
                      <a:pt x="2826" y="3808"/>
                    </a:lnTo>
                    <a:lnTo>
                      <a:pt x="2822" y="3806"/>
                    </a:lnTo>
                    <a:lnTo>
                      <a:pt x="2820" y="3802"/>
                    </a:lnTo>
                    <a:lnTo>
                      <a:pt x="2822" y="3798"/>
                    </a:lnTo>
                    <a:lnTo>
                      <a:pt x="2828" y="3796"/>
                    </a:lnTo>
                    <a:lnTo>
                      <a:pt x="2828" y="3796"/>
                    </a:lnTo>
                    <a:lnTo>
                      <a:pt x="2834" y="3798"/>
                    </a:lnTo>
                    <a:lnTo>
                      <a:pt x="2836" y="3800"/>
                    </a:lnTo>
                    <a:lnTo>
                      <a:pt x="2838" y="3804"/>
                    </a:lnTo>
                    <a:lnTo>
                      <a:pt x="2842" y="3806"/>
                    </a:lnTo>
                    <a:lnTo>
                      <a:pt x="2842" y="3806"/>
                    </a:lnTo>
                    <a:lnTo>
                      <a:pt x="2850" y="3804"/>
                    </a:lnTo>
                    <a:lnTo>
                      <a:pt x="2856" y="3798"/>
                    </a:lnTo>
                    <a:lnTo>
                      <a:pt x="2856" y="3794"/>
                    </a:lnTo>
                    <a:lnTo>
                      <a:pt x="2858" y="3792"/>
                    </a:lnTo>
                    <a:lnTo>
                      <a:pt x="2856" y="3788"/>
                    </a:lnTo>
                    <a:lnTo>
                      <a:pt x="2854" y="3784"/>
                    </a:lnTo>
                    <a:lnTo>
                      <a:pt x="2854" y="3784"/>
                    </a:lnTo>
                    <a:lnTo>
                      <a:pt x="2850" y="3782"/>
                    </a:lnTo>
                    <a:lnTo>
                      <a:pt x="2848" y="3782"/>
                    </a:lnTo>
                    <a:lnTo>
                      <a:pt x="2842" y="3784"/>
                    </a:lnTo>
                    <a:lnTo>
                      <a:pt x="2838" y="3788"/>
                    </a:lnTo>
                    <a:lnTo>
                      <a:pt x="2836" y="3790"/>
                    </a:lnTo>
                    <a:lnTo>
                      <a:pt x="2836" y="3790"/>
                    </a:lnTo>
                    <a:lnTo>
                      <a:pt x="2832" y="3788"/>
                    </a:lnTo>
                    <a:lnTo>
                      <a:pt x="2828" y="3786"/>
                    </a:lnTo>
                    <a:lnTo>
                      <a:pt x="2824" y="3784"/>
                    </a:lnTo>
                    <a:lnTo>
                      <a:pt x="2820" y="3782"/>
                    </a:lnTo>
                    <a:lnTo>
                      <a:pt x="2820" y="3782"/>
                    </a:lnTo>
                    <a:lnTo>
                      <a:pt x="2818" y="3782"/>
                    </a:lnTo>
                    <a:lnTo>
                      <a:pt x="2818" y="3780"/>
                    </a:lnTo>
                    <a:lnTo>
                      <a:pt x="2816" y="3774"/>
                    </a:lnTo>
                    <a:lnTo>
                      <a:pt x="2816" y="3768"/>
                    </a:lnTo>
                    <a:lnTo>
                      <a:pt x="2816" y="3762"/>
                    </a:lnTo>
                    <a:lnTo>
                      <a:pt x="2816" y="3762"/>
                    </a:lnTo>
                    <a:lnTo>
                      <a:pt x="2812" y="3750"/>
                    </a:lnTo>
                    <a:lnTo>
                      <a:pt x="2812" y="3742"/>
                    </a:lnTo>
                    <a:lnTo>
                      <a:pt x="2814" y="3736"/>
                    </a:lnTo>
                    <a:lnTo>
                      <a:pt x="2814" y="3736"/>
                    </a:lnTo>
                    <a:lnTo>
                      <a:pt x="2818" y="3734"/>
                    </a:lnTo>
                    <a:lnTo>
                      <a:pt x="2820" y="3736"/>
                    </a:lnTo>
                    <a:lnTo>
                      <a:pt x="2832" y="3738"/>
                    </a:lnTo>
                    <a:lnTo>
                      <a:pt x="2844" y="3744"/>
                    </a:lnTo>
                    <a:lnTo>
                      <a:pt x="2858" y="3748"/>
                    </a:lnTo>
                    <a:lnTo>
                      <a:pt x="2858" y="3748"/>
                    </a:lnTo>
                    <a:lnTo>
                      <a:pt x="2870" y="3746"/>
                    </a:lnTo>
                    <a:lnTo>
                      <a:pt x="2880" y="3742"/>
                    </a:lnTo>
                    <a:lnTo>
                      <a:pt x="2888" y="3738"/>
                    </a:lnTo>
                    <a:lnTo>
                      <a:pt x="2890" y="3732"/>
                    </a:lnTo>
                    <a:lnTo>
                      <a:pt x="2890" y="3732"/>
                    </a:lnTo>
                    <a:lnTo>
                      <a:pt x="2886" y="3720"/>
                    </a:lnTo>
                    <a:lnTo>
                      <a:pt x="2886" y="3712"/>
                    </a:lnTo>
                    <a:lnTo>
                      <a:pt x="2888" y="3708"/>
                    </a:lnTo>
                    <a:lnTo>
                      <a:pt x="2892" y="3706"/>
                    </a:lnTo>
                    <a:lnTo>
                      <a:pt x="2892" y="3706"/>
                    </a:lnTo>
                    <a:lnTo>
                      <a:pt x="2896" y="3702"/>
                    </a:lnTo>
                    <a:lnTo>
                      <a:pt x="2896" y="3698"/>
                    </a:lnTo>
                    <a:lnTo>
                      <a:pt x="2894" y="3692"/>
                    </a:lnTo>
                    <a:lnTo>
                      <a:pt x="2890" y="3686"/>
                    </a:lnTo>
                    <a:lnTo>
                      <a:pt x="2890" y="3686"/>
                    </a:lnTo>
                    <a:lnTo>
                      <a:pt x="2890" y="3680"/>
                    </a:lnTo>
                    <a:lnTo>
                      <a:pt x="2892" y="3676"/>
                    </a:lnTo>
                    <a:lnTo>
                      <a:pt x="2896" y="3674"/>
                    </a:lnTo>
                    <a:lnTo>
                      <a:pt x="2900" y="3676"/>
                    </a:lnTo>
                    <a:lnTo>
                      <a:pt x="2900" y="3676"/>
                    </a:lnTo>
                    <a:lnTo>
                      <a:pt x="2904" y="3678"/>
                    </a:lnTo>
                    <a:lnTo>
                      <a:pt x="2910" y="3678"/>
                    </a:lnTo>
                    <a:lnTo>
                      <a:pt x="2926" y="3678"/>
                    </a:lnTo>
                    <a:lnTo>
                      <a:pt x="2948" y="3676"/>
                    </a:lnTo>
                    <a:lnTo>
                      <a:pt x="2970" y="3672"/>
                    </a:lnTo>
                    <a:lnTo>
                      <a:pt x="2970" y="3672"/>
                    </a:lnTo>
                    <a:lnTo>
                      <a:pt x="2990" y="3666"/>
                    </a:lnTo>
                    <a:lnTo>
                      <a:pt x="3006" y="3660"/>
                    </a:lnTo>
                    <a:lnTo>
                      <a:pt x="3018" y="3652"/>
                    </a:lnTo>
                    <a:lnTo>
                      <a:pt x="3020" y="3650"/>
                    </a:lnTo>
                    <a:lnTo>
                      <a:pt x="3022" y="3646"/>
                    </a:lnTo>
                    <a:lnTo>
                      <a:pt x="3022" y="3646"/>
                    </a:lnTo>
                    <a:lnTo>
                      <a:pt x="3026" y="3638"/>
                    </a:lnTo>
                    <a:lnTo>
                      <a:pt x="3034" y="3628"/>
                    </a:lnTo>
                    <a:lnTo>
                      <a:pt x="3048" y="3610"/>
                    </a:lnTo>
                    <a:lnTo>
                      <a:pt x="3048" y="3610"/>
                    </a:lnTo>
                    <a:lnTo>
                      <a:pt x="3048" y="3604"/>
                    </a:lnTo>
                    <a:lnTo>
                      <a:pt x="3048" y="3600"/>
                    </a:lnTo>
                    <a:lnTo>
                      <a:pt x="3044" y="3594"/>
                    </a:lnTo>
                    <a:lnTo>
                      <a:pt x="3036" y="3592"/>
                    </a:lnTo>
                    <a:lnTo>
                      <a:pt x="3036" y="3592"/>
                    </a:lnTo>
                    <a:lnTo>
                      <a:pt x="3032" y="3592"/>
                    </a:lnTo>
                    <a:lnTo>
                      <a:pt x="3028" y="3590"/>
                    </a:lnTo>
                    <a:lnTo>
                      <a:pt x="3026" y="3582"/>
                    </a:lnTo>
                    <a:lnTo>
                      <a:pt x="3028" y="3576"/>
                    </a:lnTo>
                    <a:lnTo>
                      <a:pt x="3030" y="3568"/>
                    </a:lnTo>
                    <a:lnTo>
                      <a:pt x="3030" y="3568"/>
                    </a:lnTo>
                    <a:lnTo>
                      <a:pt x="3032" y="3566"/>
                    </a:lnTo>
                    <a:lnTo>
                      <a:pt x="3032" y="3564"/>
                    </a:lnTo>
                    <a:lnTo>
                      <a:pt x="3030" y="3558"/>
                    </a:lnTo>
                    <a:lnTo>
                      <a:pt x="3024" y="3554"/>
                    </a:lnTo>
                    <a:lnTo>
                      <a:pt x="3016" y="3552"/>
                    </a:lnTo>
                    <a:lnTo>
                      <a:pt x="3016" y="3552"/>
                    </a:lnTo>
                    <a:lnTo>
                      <a:pt x="3006" y="3550"/>
                    </a:lnTo>
                    <a:lnTo>
                      <a:pt x="2998" y="3546"/>
                    </a:lnTo>
                    <a:lnTo>
                      <a:pt x="2994" y="3544"/>
                    </a:lnTo>
                    <a:lnTo>
                      <a:pt x="2994" y="3540"/>
                    </a:lnTo>
                    <a:lnTo>
                      <a:pt x="2994" y="3538"/>
                    </a:lnTo>
                    <a:lnTo>
                      <a:pt x="2996" y="3534"/>
                    </a:lnTo>
                    <a:lnTo>
                      <a:pt x="2996" y="3534"/>
                    </a:lnTo>
                    <a:lnTo>
                      <a:pt x="3000" y="3532"/>
                    </a:lnTo>
                    <a:lnTo>
                      <a:pt x="3002" y="3530"/>
                    </a:lnTo>
                    <a:lnTo>
                      <a:pt x="3006" y="3532"/>
                    </a:lnTo>
                    <a:lnTo>
                      <a:pt x="3010" y="3536"/>
                    </a:lnTo>
                    <a:lnTo>
                      <a:pt x="3014" y="3538"/>
                    </a:lnTo>
                    <a:lnTo>
                      <a:pt x="3016" y="3538"/>
                    </a:lnTo>
                    <a:lnTo>
                      <a:pt x="3016" y="3538"/>
                    </a:lnTo>
                    <a:lnTo>
                      <a:pt x="3026" y="3538"/>
                    </a:lnTo>
                    <a:lnTo>
                      <a:pt x="3034" y="3540"/>
                    </a:lnTo>
                    <a:lnTo>
                      <a:pt x="3052" y="3546"/>
                    </a:lnTo>
                    <a:lnTo>
                      <a:pt x="3052" y="3546"/>
                    </a:lnTo>
                    <a:lnTo>
                      <a:pt x="3060" y="3548"/>
                    </a:lnTo>
                    <a:lnTo>
                      <a:pt x="3062" y="3548"/>
                    </a:lnTo>
                    <a:lnTo>
                      <a:pt x="3066" y="3546"/>
                    </a:lnTo>
                    <a:lnTo>
                      <a:pt x="3074" y="3546"/>
                    </a:lnTo>
                    <a:lnTo>
                      <a:pt x="3074" y="3546"/>
                    </a:lnTo>
                    <a:lnTo>
                      <a:pt x="3084" y="3548"/>
                    </a:lnTo>
                    <a:lnTo>
                      <a:pt x="3094" y="3548"/>
                    </a:lnTo>
                    <a:lnTo>
                      <a:pt x="3104" y="3546"/>
                    </a:lnTo>
                    <a:lnTo>
                      <a:pt x="3114" y="3540"/>
                    </a:lnTo>
                    <a:lnTo>
                      <a:pt x="3114" y="3540"/>
                    </a:lnTo>
                    <a:lnTo>
                      <a:pt x="3124" y="3534"/>
                    </a:lnTo>
                    <a:lnTo>
                      <a:pt x="3130" y="3524"/>
                    </a:lnTo>
                    <a:lnTo>
                      <a:pt x="3138" y="3512"/>
                    </a:lnTo>
                    <a:lnTo>
                      <a:pt x="3148" y="3502"/>
                    </a:lnTo>
                    <a:lnTo>
                      <a:pt x="3148" y="3502"/>
                    </a:lnTo>
                    <a:lnTo>
                      <a:pt x="3158" y="3494"/>
                    </a:lnTo>
                    <a:lnTo>
                      <a:pt x="3162" y="3486"/>
                    </a:lnTo>
                    <a:lnTo>
                      <a:pt x="3166" y="3478"/>
                    </a:lnTo>
                    <a:lnTo>
                      <a:pt x="3170" y="3470"/>
                    </a:lnTo>
                    <a:lnTo>
                      <a:pt x="3170" y="3470"/>
                    </a:lnTo>
                    <a:lnTo>
                      <a:pt x="3172" y="3460"/>
                    </a:lnTo>
                    <a:lnTo>
                      <a:pt x="3174" y="3452"/>
                    </a:lnTo>
                    <a:lnTo>
                      <a:pt x="3178" y="3444"/>
                    </a:lnTo>
                    <a:lnTo>
                      <a:pt x="3184" y="3436"/>
                    </a:lnTo>
                    <a:lnTo>
                      <a:pt x="3184" y="3436"/>
                    </a:lnTo>
                    <a:lnTo>
                      <a:pt x="3188" y="3432"/>
                    </a:lnTo>
                    <a:lnTo>
                      <a:pt x="3190" y="3428"/>
                    </a:lnTo>
                    <a:lnTo>
                      <a:pt x="3190" y="3420"/>
                    </a:lnTo>
                    <a:lnTo>
                      <a:pt x="3190" y="3412"/>
                    </a:lnTo>
                    <a:lnTo>
                      <a:pt x="3194" y="3410"/>
                    </a:lnTo>
                    <a:lnTo>
                      <a:pt x="3198" y="3406"/>
                    </a:lnTo>
                    <a:lnTo>
                      <a:pt x="3198" y="3406"/>
                    </a:lnTo>
                    <a:lnTo>
                      <a:pt x="3204" y="3404"/>
                    </a:lnTo>
                    <a:lnTo>
                      <a:pt x="3208" y="3404"/>
                    </a:lnTo>
                    <a:lnTo>
                      <a:pt x="3210" y="3406"/>
                    </a:lnTo>
                    <a:lnTo>
                      <a:pt x="3210" y="3410"/>
                    </a:lnTo>
                    <a:lnTo>
                      <a:pt x="3208" y="3420"/>
                    </a:lnTo>
                    <a:lnTo>
                      <a:pt x="3198" y="3432"/>
                    </a:lnTo>
                    <a:lnTo>
                      <a:pt x="3198" y="3432"/>
                    </a:lnTo>
                    <a:lnTo>
                      <a:pt x="3190" y="3442"/>
                    </a:lnTo>
                    <a:lnTo>
                      <a:pt x="3188" y="3448"/>
                    </a:lnTo>
                    <a:lnTo>
                      <a:pt x="3188" y="3448"/>
                    </a:lnTo>
                    <a:lnTo>
                      <a:pt x="3190" y="3448"/>
                    </a:lnTo>
                    <a:lnTo>
                      <a:pt x="3200" y="3440"/>
                    </a:lnTo>
                    <a:lnTo>
                      <a:pt x="3200" y="3440"/>
                    </a:lnTo>
                    <a:lnTo>
                      <a:pt x="3212" y="3430"/>
                    </a:lnTo>
                    <a:lnTo>
                      <a:pt x="3222" y="3416"/>
                    </a:lnTo>
                    <a:lnTo>
                      <a:pt x="3236" y="3388"/>
                    </a:lnTo>
                    <a:lnTo>
                      <a:pt x="3236" y="3388"/>
                    </a:lnTo>
                    <a:lnTo>
                      <a:pt x="3244" y="3374"/>
                    </a:lnTo>
                    <a:lnTo>
                      <a:pt x="3250" y="3366"/>
                    </a:lnTo>
                    <a:lnTo>
                      <a:pt x="3256" y="3360"/>
                    </a:lnTo>
                    <a:lnTo>
                      <a:pt x="3262" y="3358"/>
                    </a:lnTo>
                    <a:lnTo>
                      <a:pt x="3262" y="3358"/>
                    </a:lnTo>
                    <a:lnTo>
                      <a:pt x="3266" y="3358"/>
                    </a:lnTo>
                    <a:lnTo>
                      <a:pt x="3268" y="3354"/>
                    </a:lnTo>
                    <a:lnTo>
                      <a:pt x="3270" y="3344"/>
                    </a:lnTo>
                    <a:lnTo>
                      <a:pt x="3272" y="3332"/>
                    </a:lnTo>
                    <a:lnTo>
                      <a:pt x="3270" y="3320"/>
                    </a:lnTo>
                    <a:lnTo>
                      <a:pt x="3270" y="3320"/>
                    </a:lnTo>
                    <a:lnTo>
                      <a:pt x="3268" y="3296"/>
                    </a:lnTo>
                    <a:lnTo>
                      <a:pt x="3268" y="3288"/>
                    </a:lnTo>
                    <a:lnTo>
                      <a:pt x="3272" y="3278"/>
                    </a:lnTo>
                    <a:lnTo>
                      <a:pt x="3272" y="3278"/>
                    </a:lnTo>
                    <a:lnTo>
                      <a:pt x="3274" y="3272"/>
                    </a:lnTo>
                    <a:lnTo>
                      <a:pt x="3274" y="3264"/>
                    </a:lnTo>
                    <a:lnTo>
                      <a:pt x="3276" y="3260"/>
                    </a:lnTo>
                    <a:lnTo>
                      <a:pt x="3278" y="3260"/>
                    </a:lnTo>
                    <a:lnTo>
                      <a:pt x="3280" y="3258"/>
                    </a:lnTo>
                    <a:lnTo>
                      <a:pt x="3280" y="3258"/>
                    </a:lnTo>
                    <a:lnTo>
                      <a:pt x="3286" y="3256"/>
                    </a:lnTo>
                    <a:lnTo>
                      <a:pt x="3296" y="3250"/>
                    </a:lnTo>
                    <a:lnTo>
                      <a:pt x="3314" y="3232"/>
                    </a:lnTo>
                    <a:lnTo>
                      <a:pt x="3314" y="3232"/>
                    </a:lnTo>
                    <a:lnTo>
                      <a:pt x="3324" y="3224"/>
                    </a:lnTo>
                    <a:lnTo>
                      <a:pt x="3332" y="3220"/>
                    </a:lnTo>
                    <a:lnTo>
                      <a:pt x="3340" y="3218"/>
                    </a:lnTo>
                    <a:lnTo>
                      <a:pt x="3350" y="3218"/>
                    </a:lnTo>
                    <a:lnTo>
                      <a:pt x="3350" y="3218"/>
                    </a:lnTo>
                    <a:lnTo>
                      <a:pt x="3356" y="3216"/>
                    </a:lnTo>
                    <a:lnTo>
                      <a:pt x="3360" y="3214"/>
                    </a:lnTo>
                    <a:lnTo>
                      <a:pt x="3360" y="3210"/>
                    </a:lnTo>
                    <a:lnTo>
                      <a:pt x="3366" y="3208"/>
                    </a:lnTo>
                    <a:lnTo>
                      <a:pt x="3366" y="3208"/>
                    </a:lnTo>
                    <a:lnTo>
                      <a:pt x="3372" y="3206"/>
                    </a:lnTo>
                    <a:lnTo>
                      <a:pt x="3376" y="3202"/>
                    </a:lnTo>
                    <a:lnTo>
                      <a:pt x="3386" y="3192"/>
                    </a:lnTo>
                    <a:lnTo>
                      <a:pt x="3386" y="3192"/>
                    </a:lnTo>
                    <a:lnTo>
                      <a:pt x="3390" y="3190"/>
                    </a:lnTo>
                    <a:lnTo>
                      <a:pt x="3394" y="3190"/>
                    </a:lnTo>
                    <a:lnTo>
                      <a:pt x="3406" y="3190"/>
                    </a:lnTo>
                    <a:lnTo>
                      <a:pt x="3432" y="3192"/>
                    </a:lnTo>
                    <a:lnTo>
                      <a:pt x="3432" y="3192"/>
                    </a:lnTo>
                    <a:lnTo>
                      <a:pt x="3450" y="3192"/>
                    </a:lnTo>
                    <a:lnTo>
                      <a:pt x="3454" y="3190"/>
                    </a:lnTo>
                    <a:lnTo>
                      <a:pt x="3456" y="3184"/>
                    </a:lnTo>
                    <a:lnTo>
                      <a:pt x="3456" y="3184"/>
                    </a:lnTo>
                    <a:lnTo>
                      <a:pt x="3456" y="3178"/>
                    </a:lnTo>
                    <a:lnTo>
                      <a:pt x="3460" y="3174"/>
                    </a:lnTo>
                    <a:lnTo>
                      <a:pt x="3464" y="3170"/>
                    </a:lnTo>
                    <a:lnTo>
                      <a:pt x="3470" y="3168"/>
                    </a:lnTo>
                    <a:lnTo>
                      <a:pt x="3470" y="3168"/>
                    </a:lnTo>
                    <a:lnTo>
                      <a:pt x="3476" y="3168"/>
                    </a:lnTo>
                    <a:lnTo>
                      <a:pt x="3480" y="3166"/>
                    </a:lnTo>
                    <a:lnTo>
                      <a:pt x="3482" y="3162"/>
                    </a:lnTo>
                    <a:lnTo>
                      <a:pt x="3482" y="3154"/>
                    </a:lnTo>
                    <a:lnTo>
                      <a:pt x="3482" y="3154"/>
                    </a:lnTo>
                    <a:lnTo>
                      <a:pt x="3484" y="3146"/>
                    </a:lnTo>
                    <a:lnTo>
                      <a:pt x="3486" y="3140"/>
                    </a:lnTo>
                    <a:lnTo>
                      <a:pt x="3490" y="3134"/>
                    </a:lnTo>
                    <a:lnTo>
                      <a:pt x="3494" y="3130"/>
                    </a:lnTo>
                    <a:lnTo>
                      <a:pt x="3494" y="3130"/>
                    </a:lnTo>
                    <a:lnTo>
                      <a:pt x="3498" y="3124"/>
                    </a:lnTo>
                    <a:lnTo>
                      <a:pt x="3502" y="3118"/>
                    </a:lnTo>
                    <a:lnTo>
                      <a:pt x="3504" y="3104"/>
                    </a:lnTo>
                    <a:lnTo>
                      <a:pt x="3504" y="3104"/>
                    </a:lnTo>
                    <a:lnTo>
                      <a:pt x="3508" y="3100"/>
                    </a:lnTo>
                    <a:lnTo>
                      <a:pt x="3510" y="3098"/>
                    </a:lnTo>
                    <a:lnTo>
                      <a:pt x="3514" y="3096"/>
                    </a:lnTo>
                    <a:lnTo>
                      <a:pt x="3516" y="3090"/>
                    </a:lnTo>
                    <a:lnTo>
                      <a:pt x="3516" y="3090"/>
                    </a:lnTo>
                    <a:lnTo>
                      <a:pt x="3518" y="3072"/>
                    </a:lnTo>
                    <a:lnTo>
                      <a:pt x="3520" y="3056"/>
                    </a:lnTo>
                    <a:lnTo>
                      <a:pt x="3520" y="3056"/>
                    </a:lnTo>
                    <a:lnTo>
                      <a:pt x="3520" y="3052"/>
                    </a:lnTo>
                    <a:lnTo>
                      <a:pt x="3524" y="3048"/>
                    </a:lnTo>
                    <a:lnTo>
                      <a:pt x="3530" y="3046"/>
                    </a:lnTo>
                    <a:lnTo>
                      <a:pt x="3534" y="3042"/>
                    </a:lnTo>
                    <a:lnTo>
                      <a:pt x="3534" y="3042"/>
                    </a:lnTo>
                    <a:lnTo>
                      <a:pt x="3534" y="3036"/>
                    </a:lnTo>
                    <a:lnTo>
                      <a:pt x="3534" y="3030"/>
                    </a:lnTo>
                    <a:lnTo>
                      <a:pt x="3534" y="3020"/>
                    </a:lnTo>
                    <a:lnTo>
                      <a:pt x="3536" y="3008"/>
                    </a:lnTo>
                    <a:lnTo>
                      <a:pt x="3536" y="3008"/>
                    </a:lnTo>
                    <a:lnTo>
                      <a:pt x="3538" y="2994"/>
                    </a:lnTo>
                    <a:lnTo>
                      <a:pt x="3538" y="2980"/>
                    </a:lnTo>
                    <a:lnTo>
                      <a:pt x="3538" y="2968"/>
                    </a:lnTo>
                    <a:lnTo>
                      <a:pt x="3536" y="2954"/>
                    </a:lnTo>
                    <a:lnTo>
                      <a:pt x="3536" y="2954"/>
                    </a:lnTo>
                    <a:lnTo>
                      <a:pt x="3536" y="2930"/>
                    </a:lnTo>
                    <a:lnTo>
                      <a:pt x="3538" y="2920"/>
                    </a:lnTo>
                    <a:lnTo>
                      <a:pt x="3542" y="2914"/>
                    </a:lnTo>
                    <a:lnTo>
                      <a:pt x="3542" y="2914"/>
                    </a:lnTo>
                    <a:lnTo>
                      <a:pt x="3546" y="2912"/>
                    </a:lnTo>
                    <a:lnTo>
                      <a:pt x="3546" y="2908"/>
                    </a:lnTo>
                    <a:lnTo>
                      <a:pt x="3544" y="2906"/>
                    </a:lnTo>
                    <a:lnTo>
                      <a:pt x="3540" y="2904"/>
                    </a:lnTo>
                    <a:lnTo>
                      <a:pt x="3540" y="2904"/>
                    </a:lnTo>
                    <a:lnTo>
                      <a:pt x="3538" y="2902"/>
                    </a:lnTo>
                    <a:lnTo>
                      <a:pt x="3540" y="2898"/>
                    </a:lnTo>
                    <a:lnTo>
                      <a:pt x="3542" y="2896"/>
                    </a:lnTo>
                    <a:lnTo>
                      <a:pt x="3546" y="2896"/>
                    </a:lnTo>
                    <a:lnTo>
                      <a:pt x="3546" y="2896"/>
                    </a:lnTo>
                    <a:lnTo>
                      <a:pt x="3552" y="2902"/>
                    </a:lnTo>
                    <a:lnTo>
                      <a:pt x="3556" y="2902"/>
                    </a:lnTo>
                    <a:lnTo>
                      <a:pt x="3562" y="2902"/>
                    </a:lnTo>
                    <a:lnTo>
                      <a:pt x="3562" y="2902"/>
                    </a:lnTo>
                    <a:lnTo>
                      <a:pt x="3568" y="2896"/>
                    </a:lnTo>
                    <a:lnTo>
                      <a:pt x="3574" y="2884"/>
                    </a:lnTo>
                    <a:lnTo>
                      <a:pt x="3584" y="2860"/>
                    </a:lnTo>
                    <a:lnTo>
                      <a:pt x="3584" y="2860"/>
                    </a:lnTo>
                    <a:lnTo>
                      <a:pt x="3590" y="2850"/>
                    </a:lnTo>
                    <a:lnTo>
                      <a:pt x="3596" y="2844"/>
                    </a:lnTo>
                    <a:lnTo>
                      <a:pt x="3610" y="2840"/>
                    </a:lnTo>
                    <a:lnTo>
                      <a:pt x="3610" y="2840"/>
                    </a:lnTo>
                    <a:lnTo>
                      <a:pt x="3618" y="2834"/>
                    </a:lnTo>
                    <a:lnTo>
                      <a:pt x="3628" y="2822"/>
                    </a:lnTo>
                    <a:lnTo>
                      <a:pt x="3638" y="2806"/>
                    </a:lnTo>
                    <a:lnTo>
                      <a:pt x="3648" y="2786"/>
                    </a:lnTo>
                    <a:lnTo>
                      <a:pt x="3648" y="2786"/>
                    </a:lnTo>
                    <a:lnTo>
                      <a:pt x="3652" y="2774"/>
                    </a:lnTo>
                    <a:lnTo>
                      <a:pt x="3652" y="2764"/>
                    </a:lnTo>
                    <a:lnTo>
                      <a:pt x="3652" y="2752"/>
                    </a:lnTo>
                    <a:lnTo>
                      <a:pt x="3652" y="2742"/>
                    </a:lnTo>
                    <a:lnTo>
                      <a:pt x="3648" y="2724"/>
                    </a:lnTo>
                    <a:lnTo>
                      <a:pt x="3642" y="2706"/>
                    </a:lnTo>
                    <a:lnTo>
                      <a:pt x="3642" y="2706"/>
                    </a:lnTo>
                    <a:lnTo>
                      <a:pt x="3638" y="2696"/>
                    </a:lnTo>
                    <a:lnTo>
                      <a:pt x="3636" y="2692"/>
                    </a:lnTo>
                    <a:lnTo>
                      <a:pt x="3634" y="2690"/>
                    </a:lnTo>
                    <a:lnTo>
                      <a:pt x="3628" y="2690"/>
                    </a:lnTo>
                    <a:lnTo>
                      <a:pt x="3618" y="2690"/>
                    </a:lnTo>
                    <a:lnTo>
                      <a:pt x="3618" y="2690"/>
                    </a:lnTo>
                    <a:close/>
                    <a:moveTo>
                      <a:pt x="2472" y="1250"/>
                    </a:moveTo>
                    <a:lnTo>
                      <a:pt x="2472" y="1250"/>
                    </a:lnTo>
                    <a:lnTo>
                      <a:pt x="2478" y="1252"/>
                    </a:lnTo>
                    <a:lnTo>
                      <a:pt x="2486" y="1250"/>
                    </a:lnTo>
                    <a:lnTo>
                      <a:pt x="2496" y="1248"/>
                    </a:lnTo>
                    <a:lnTo>
                      <a:pt x="2504" y="1246"/>
                    </a:lnTo>
                    <a:lnTo>
                      <a:pt x="2508" y="1246"/>
                    </a:lnTo>
                    <a:lnTo>
                      <a:pt x="2510" y="1250"/>
                    </a:lnTo>
                    <a:lnTo>
                      <a:pt x="2510" y="1250"/>
                    </a:lnTo>
                    <a:lnTo>
                      <a:pt x="2512" y="1256"/>
                    </a:lnTo>
                    <a:lnTo>
                      <a:pt x="2510" y="1260"/>
                    </a:lnTo>
                    <a:lnTo>
                      <a:pt x="2506" y="1264"/>
                    </a:lnTo>
                    <a:lnTo>
                      <a:pt x="2498" y="1268"/>
                    </a:lnTo>
                    <a:lnTo>
                      <a:pt x="2480" y="1274"/>
                    </a:lnTo>
                    <a:lnTo>
                      <a:pt x="2458" y="1276"/>
                    </a:lnTo>
                    <a:lnTo>
                      <a:pt x="2458" y="1276"/>
                    </a:lnTo>
                    <a:lnTo>
                      <a:pt x="2438" y="1278"/>
                    </a:lnTo>
                    <a:lnTo>
                      <a:pt x="2428" y="1280"/>
                    </a:lnTo>
                    <a:lnTo>
                      <a:pt x="2420" y="1278"/>
                    </a:lnTo>
                    <a:lnTo>
                      <a:pt x="2418" y="1276"/>
                    </a:lnTo>
                    <a:lnTo>
                      <a:pt x="2416" y="1272"/>
                    </a:lnTo>
                    <a:lnTo>
                      <a:pt x="2416" y="1272"/>
                    </a:lnTo>
                    <a:lnTo>
                      <a:pt x="2416" y="1268"/>
                    </a:lnTo>
                    <a:lnTo>
                      <a:pt x="2420" y="1264"/>
                    </a:lnTo>
                    <a:lnTo>
                      <a:pt x="2426" y="1260"/>
                    </a:lnTo>
                    <a:lnTo>
                      <a:pt x="2434" y="1256"/>
                    </a:lnTo>
                    <a:lnTo>
                      <a:pt x="2454" y="1252"/>
                    </a:lnTo>
                    <a:lnTo>
                      <a:pt x="2472" y="1250"/>
                    </a:lnTo>
                    <a:lnTo>
                      <a:pt x="2472" y="1250"/>
                    </a:lnTo>
                    <a:close/>
                    <a:moveTo>
                      <a:pt x="2430" y="1294"/>
                    </a:moveTo>
                    <a:lnTo>
                      <a:pt x="2430" y="1294"/>
                    </a:lnTo>
                    <a:lnTo>
                      <a:pt x="2428" y="1296"/>
                    </a:lnTo>
                    <a:lnTo>
                      <a:pt x="2424" y="1302"/>
                    </a:lnTo>
                    <a:lnTo>
                      <a:pt x="2408" y="1312"/>
                    </a:lnTo>
                    <a:lnTo>
                      <a:pt x="2366" y="1334"/>
                    </a:lnTo>
                    <a:lnTo>
                      <a:pt x="2366" y="1334"/>
                    </a:lnTo>
                    <a:lnTo>
                      <a:pt x="2358" y="1338"/>
                    </a:lnTo>
                    <a:lnTo>
                      <a:pt x="2348" y="1340"/>
                    </a:lnTo>
                    <a:lnTo>
                      <a:pt x="2340" y="1340"/>
                    </a:lnTo>
                    <a:lnTo>
                      <a:pt x="2330" y="1340"/>
                    </a:lnTo>
                    <a:lnTo>
                      <a:pt x="2324" y="1338"/>
                    </a:lnTo>
                    <a:lnTo>
                      <a:pt x="2318" y="1334"/>
                    </a:lnTo>
                    <a:lnTo>
                      <a:pt x="2314" y="1328"/>
                    </a:lnTo>
                    <a:lnTo>
                      <a:pt x="2312" y="1322"/>
                    </a:lnTo>
                    <a:lnTo>
                      <a:pt x="2312" y="1322"/>
                    </a:lnTo>
                    <a:lnTo>
                      <a:pt x="2312" y="1316"/>
                    </a:lnTo>
                    <a:lnTo>
                      <a:pt x="2314" y="1312"/>
                    </a:lnTo>
                    <a:lnTo>
                      <a:pt x="2318" y="1310"/>
                    </a:lnTo>
                    <a:lnTo>
                      <a:pt x="2322" y="1310"/>
                    </a:lnTo>
                    <a:lnTo>
                      <a:pt x="2328" y="1310"/>
                    </a:lnTo>
                    <a:lnTo>
                      <a:pt x="2332" y="1316"/>
                    </a:lnTo>
                    <a:lnTo>
                      <a:pt x="2332" y="1316"/>
                    </a:lnTo>
                    <a:lnTo>
                      <a:pt x="2336" y="1318"/>
                    </a:lnTo>
                    <a:lnTo>
                      <a:pt x="2338" y="1316"/>
                    </a:lnTo>
                    <a:lnTo>
                      <a:pt x="2350" y="1308"/>
                    </a:lnTo>
                    <a:lnTo>
                      <a:pt x="2364" y="1300"/>
                    </a:lnTo>
                    <a:lnTo>
                      <a:pt x="2370" y="1296"/>
                    </a:lnTo>
                    <a:lnTo>
                      <a:pt x="2378" y="1296"/>
                    </a:lnTo>
                    <a:lnTo>
                      <a:pt x="2378" y="1296"/>
                    </a:lnTo>
                    <a:lnTo>
                      <a:pt x="2388" y="1298"/>
                    </a:lnTo>
                    <a:lnTo>
                      <a:pt x="2398" y="1302"/>
                    </a:lnTo>
                    <a:lnTo>
                      <a:pt x="2404" y="1302"/>
                    </a:lnTo>
                    <a:lnTo>
                      <a:pt x="2408" y="1302"/>
                    </a:lnTo>
                    <a:lnTo>
                      <a:pt x="2412" y="1300"/>
                    </a:lnTo>
                    <a:lnTo>
                      <a:pt x="2412" y="1300"/>
                    </a:lnTo>
                    <a:lnTo>
                      <a:pt x="2424" y="1290"/>
                    </a:lnTo>
                    <a:lnTo>
                      <a:pt x="2428" y="1290"/>
                    </a:lnTo>
                    <a:lnTo>
                      <a:pt x="2430" y="1294"/>
                    </a:lnTo>
                    <a:lnTo>
                      <a:pt x="2430" y="1294"/>
                    </a:lnTo>
                    <a:close/>
                    <a:moveTo>
                      <a:pt x="2298" y="1180"/>
                    </a:moveTo>
                    <a:lnTo>
                      <a:pt x="2298" y="1180"/>
                    </a:lnTo>
                    <a:lnTo>
                      <a:pt x="2298" y="1178"/>
                    </a:lnTo>
                    <a:lnTo>
                      <a:pt x="2302" y="1178"/>
                    </a:lnTo>
                    <a:lnTo>
                      <a:pt x="2314" y="1176"/>
                    </a:lnTo>
                    <a:lnTo>
                      <a:pt x="2328" y="1180"/>
                    </a:lnTo>
                    <a:lnTo>
                      <a:pt x="2342" y="1184"/>
                    </a:lnTo>
                    <a:lnTo>
                      <a:pt x="2342" y="1184"/>
                    </a:lnTo>
                    <a:lnTo>
                      <a:pt x="2350" y="1184"/>
                    </a:lnTo>
                    <a:lnTo>
                      <a:pt x="2356" y="1184"/>
                    </a:lnTo>
                    <a:lnTo>
                      <a:pt x="2372" y="1184"/>
                    </a:lnTo>
                    <a:lnTo>
                      <a:pt x="2378" y="1184"/>
                    </a:lnTo>
                    <a:lnTo>
                      <a:pt x="2384" y="1186"/>
                    </a:lnTo>
                    <a:lnTo>
                      <a:pt x="2390" y="1190"/>
                    </a:lnTo>
                    <a:lnTo>
                      <a:pt x="2394" y="1196"/>
                    </a:lnTo>
                    <a:lnTo>
                      <a:pt x="2394" y="1196"/>
                    </a:lnTo>
                    <a:lnTo>
                      <a:pt x="2400" y="1210"/>
                    </a:lnTo>
                    <a:lnTo>
                      <a:pt x="2408" y="1222"/>
                    </a:lnTo>
                    <a:lnTo>
                      <a:pt x="2410" y="1226"/>
                    </a:lnTo>
                    <a:lnTo>
                      <a:pt x="2410" y="1230"/>
                    </a:lnTo>
                    <a:lnTo>
                      <a:pt x="2408" y="1232"/>
                    </a:lnTo>
                    <a:lnTo>
                      <a:pt x="2402" y="1234"/>
                    </a:lnTo>
                    <a:lnTo>
                      <a:pt x="2402" y="1234"/>
                    </a:lnTo>
                    <a:lnTo>
                      <a:pt x="2396" y="1234"/>
                    </a:lnTo>
                    <a:lnTo>
                      <a:pt x="2390" y="1232"/>
                    </a:lnTo>
                    <a:lnTo>
                      <a:pt x="2380" y="1226"/>
                    </a:lnTo>
                    <a:lnTo>
                      <a:pt x="2370" y="1222"/>
                    </a:lnTo>
                    <a:lnTo>
                      <a:pt x="2368" y="1222"/>
                    </a:lnTo>
                    <a:lnTo>
                      <a:pt x="2368" y="1226"/>
                    </a:lnTo>
                    <a:lnTo>
                      <a:pt x="2368" y="1226"/>
                    </a:lnTo>
                    <a:lnTo>
                      <a:pt x="2368" y="1232"/>
                    </a:lnTo>
                    <a:lnTo>
                      <a:pt x="2364" y="1236"/>
                    </a:lnTo>
                    <a:lnTo>
                      <a:pt x="2360" y="1240"/>
                    </a:lnTo>
                    <a:lnTo>
                      <a:pt x="2360" y="1250"/>
                    </a:lnTo>
                    <a:lnTo>
                      <a:pt x="2360" y="1250"/>
                    </a:lnTo>
                    <a:lnTo>
                      <a:pt x="2358" y="1264"/>
                    </a:lnTo>
                    <a:lnTo>
                      <a:pt x="2352" y="1278"/>
                    </a:lnTo>
                    <a:lnTo>
                      <a:pt x="2346" y="1288"/>
                    </a:lnTo>
                    <a:lnTo>
                      <a:pt x="2342" y="1292"/>
                    </a:lnTo>
                    <a:lnTo>
                      <a:pt x="2340" y="1292"/>
                    </a:lnTo>
                    <a:lnTo>
                      <a:pt x="2340" y="1292"/>
                    </a:lnTo>
                    <a:lnTo>
                      <a:pt x="2338" y="1290"/>
                    </a:lnTo>
                    <a:lnTo>
                      <a:pt x="2336" y="1286"/>
                    </a:lnTo>
                    <a:lnTo>
                      <a:pt x="2336" y="1276"/>
                    </a:lnTo>
                    <a:lnTo>
                      <a:pt x="2336" y="1264"/>
                    </a:lnTo>
                    <a:lnTo>
                      <a:pt x="2334" y="1260"/>
                    </a:lnTo>
                    <a:lnTo>
                      <a:pt x="2330" y="1256"/>
                    </a:lnTo>
                    <a:lnTo>
                      <a:pt x="2330" y="1256"/>
                    </a:lnTo>
                    <a:lnTo>
                      <a:pt x="2324" y="1256"/>
                    </a:lnTo>
                    <a:lnTo>
                      <a:pt x="2318" y="1258"/>
                    </a:lnTo>
                    <a:lnTo>
                      <a:pt x="2308" y="1264"/>
                    </a:lnTo>
                    <a:lnTo>
                      <a:pt x="2302" y="1266"/>
                    </a:lnTo>
                    <a:lnTo>
                      <a:pt x="2300" y="1266"/>
                    </a:lnTo>
                    <a:lnTo>
                      <a:pt x="2300" y="1262"/>
                    </a:lnTo>
                    <a:lnTo>
                      <a:pt x="2300" y="1262"/>
                    </a:lnTo>
                    <a:lnTo>
                      <a:pt x="2302" y="1256"/>
                    </a:lnTo>
                    <a:lnTo>
                      <a:pt x="2304" y="1250"/>
                    </a:lnTo>
                    <a:lnTo>
                      <a:pt x="2312" y="1238"/>
                    </a:lnTo>
                    <a:lnTo>
                      <a:pt x="2314" y="1232"/>
                    </a:lnTo>
                    <a:lnTo>
                      <a:pt x="2316" y="1226"/>
                    </a:lnTo>
                    <a:lnTo>
                      <a:pt x="2314" y="1220"/>
                    </a:lnTo>
                    <a:lnTo>
                      <a:pt x="2312" y="1212"/>
                    </a:lnTo>
                    <a:lnTo>
                      <a:pt x="2312" y="1212"/>
                    </a:lnTo>
                    <a:lnTo>
                      <a:pt x="2306" y="1206"/>
                    </a:lnTo>
                    <a:lnTo>
                      <a:pt x="2300" y="1200"/>
                    </a:lnTo>
                    <a:lnTo>
                      <a:pt x="2294" y="1198"/>
                    </a:lnTo>
                    <a:lnTo>
                      <a:pt x="2286" y="1196"/>
                    </a:lnTo>
                    <a:lnTo>
                      <a:pt x="2280" y="1196"/>
                    </a:lnTo>
                    <a:lnTo>
                      <a:pt x="2276" y="1198"/>
                    </a:lnTo>
                    <a:lnTo>
                      <a:pt x="2272" y="1202"/>
                    </a:lnTo>
                    <a:lnTo>
                      <a:pt x="2268" y="1208"/>
                    </a:lnTo>
                    <a:lnTo>
                      <a:pt x="2268" y="1208"/>
                    </a:lnTo>
                    <a:lnTo>
                      <a:pt x="2266" y="1212"/>
                    </a:lnTo>
                    <a:lnTo>
                      <a:pt x="2264" y="1216"/>
                    </a:lnTo>
                    <a:lnTo>
                      <a:pt x="2256" y="1218"/>
                    </a:lnTo>
                    <a:lnTo>
                      <a:pt x="2248" y="1222"/>
                    </a:lnTo>
                    <a:lnTo>
                      <a:pt x="2244" y="1224"/>
                    </a:lnTo>
                    <a:lnTo>
                      <a:pt x="2240" y="1228"/>
                    </a:lnTo>
                    <a:lnTo>
                      <a:pt x="2240" y="1228"/>
                    </a:lnTo>
                    <a:lnTo>
                      <a:pt x="2236" y="1240"/>
                    </a:lnTo>
                    <a:lnTo>
                      <a:pt x="2234" y="1254"/>
                    </a:lnTo>
                    <a:lnTo>
                      <a:pt x="2232" y="1270"/>
                    </a:lnTo>
                    <a:lnTo>
                      <a:pt x="2234" y="1286"/>
                    </a:lnTo>
                    <a:lnTo>
                      <a:pt x="2234" y="1286"/>
                    </a:lnTo>
                    <a:lnTo>
                      <a:pt x="2236" y="1298"/>
                    </a:lnTo>
                    <a:lnTo>
                      <a:pt x="2232" y="1310"/>
                    </a:lnTo>
                    <a:lnTo>
                      <a:pt x="2226" y="1318"/>
                    </a:lnTo>
                    <a:lnTo>
                      <a:pt x="2214" y="1326"/>
                    </a:lnTo>
                    <a:lnTo>
                      <a:pt x="2214" y="1326"/>
                    </a:lnTo>
                    <a:lnTo>
                      <a:pt x="2208" y="1328"/>
                    </a:lnTo>
                    <a:lnTo>
                      <a:pt x="2202" y="1328"/>
                    </a:lnTo>
                    <a:lnTo>
                      <a:pt x="2198" y="1324"/>
                    </a:lnTo>
                    <a:lnTo>
                      <a:pt x="2194" y="1318"/>
                    </a:lnTo>
                    <a:lnTo>
                      <a:pt x="2192" y="1308"/>
                    </a:lnTo>
                    <a:lnTo>
                      <a:pt x="2192" y="1298"/>
                    </a:lnTo>
                    <a:lnTo>
                      <a:pt x="2192" y="1286"/>
                    </a:lnTo>
                    <a:lnTo>
                      <a:pt x="2194" y="1274"/>
                    </a:lnTo>
                    <a:lnTo>
                      <a:pt x="2194" y="1274"/>
                    </a:lnTo>
                    <a:lnTo>
                      <a:pt x="2198" y="1256"/>
                    </a:lnTo>
                    <a:lnTo>
                      <a:pt x="2204" y="1242"/>
                    </a:lnTo>
                    <a:lnTo>
                      <a:pt x="2204" y="1230"/>
                    </a:lnTo>
                    <a:lnTo>
                      <a:pt x="2204" y="1228"/>
                    </a:lnTo>
                    <a:lnTo>
                      <a:pt x="2200" y="1226"/>
                    </a:lnTo>
                    <a:lnTo>
                      <a:pt x="2200" y="1226"/>
                    </a:lnTo>
                    <a:lnTo>
                      <a:pt x="2198" y="1226"/>
                    </a:lnTo>
                    <a:lnTo>
                      <a:pt x="2198" y="1222"/>
                    </a:lnTo>
                    <a:lnTo>
                      <a:pt x="2206" y="1212"/>
                    </a:lnTo>
                    <a:lnTo>
                      <a:pt x="2222" y="1200"/>
                    </a:lnTo>
                    <a:lnTo>
                      <a:pt x="2232" y="1194"/>
                    </a:lnTo>
                    <a:lnTo>
                      <a:pt x="2240" y="1192"/>
                    </a:lnTo>
                    <a:lnTo>
                      <a:pt x="2240" y="1192"/>
                    </a:lnTo>
                    <a:lnTo>
                      <a:pt x="2260" y="1188"/>
                    </a:lnTo>
                    <a:lnTo>
                      <a:pt x="2278" y="1186"/>
                    </a:lnTo>
                    <a:lnTo>
                      <a:pt x="2292" y="1184"/>
                    </a:lnTo>
                    <a:lnTo>
                      <a:pt x="2296" y="1184"/>
                    </a:lnTo>
                    <a:lnTo>
                      <a:pt x="2298" y="1180"/>
                    </a:lnTo>
                    <a:lnTo>
                      <a:pt x="2298" y="1180"/>
                    </a:lnTo>
                    <a:close/>
                    <a:moveTo>
                      <a:pt x="2134" y="1122"/>
                    </a:moveTo>
                    <a:lnTo>
                      <a:pt x="2134" y="1122"/>
                    </a:lnTo>
                    <a:lnTo>
                      <a:pt x="2140" y="1122"/>
                    </a:lnTo>
                    <a:lnTo>
                      <a:pt x="2148" y="1118"/>
                    </a:lnTo>
                    <a:lnTo>
                      <a:pt x="2160" y="1104"/>
                    </a:lnTo>
                    <a:lnTo>
                      <a:pt x="2172" y="1090"/>
                    </a:lnTo>
                    <a:lnTo>
                      <a:pt x="2178" y="1086"/>
                    </a:lnTo>
                    <a:lnTo>
                      <a:pt x="2182" y="1084"/>
                    </a:lnTo>
                    <a:lnTo>
                      <a:pt x="2182" y="1084"/>
                    </a:lnTo>
                    <a:lnTo>
                      <a:pt x="2198" y="1084"/>
                    </a:lnTo>
                    <a:lnTo>
                      <a:pt x="2216" y="1088"/>
                    </a:lnTo>
                    <a:lnTo>
                      <a:pt x="2226" y="1092"/>
                    </a:lnTo>
                    <a:lnTo>
                      <a:pt x="2234" y="1096"/>
                    </a:lnTo>
                    <a:lnTo>
                      <a:pt x="2238" y="1102"/>
                    </a:lnTo>
                    <a:lnTo>
                      <a:pt x="2240" y="1108"/>
                    </a:lnTo>
                    <a:lnTo>
                      <a:pt x="2240" y="1108"/>
                    </a:lnTo>
                    <a:lnTo>
                      <a:pt x="2242" y="1114"/>
                    </a:lnTo>
                    <a:lnTo>
                      <a:pt x="2246" y="1118"/>
                    </a:lnTo>
                    <a:lnTo>
                      <a:pt x="2250" y="1118"/>
                    </a:lnTo>
                    <a:lnTo>
                      <a:pt x="2256" y="1118"/>
                    </a:lnTo>
                    <a:lnTo>
                      <a:pt x="2260" y="1120"/>
                    </a:lnTo>
                    <a:lnTo>
                      <a:pt x="2264" y="1120"/>
                    </a:lnTo>
                    <a:lnTo>
                      <a:pt x="2268" y="1124"/>
                    </a:lnTo>
                    <a:lnTo>
                      <a:pt x="2270" y="1128"/>
                    </a:lnTo>
                    <a:lnTo>
                      <a:pt x="2270" y="1128"/>
                    </a:lnTo>
                    <a:lnTo>
                      <a:pt x="2272" y="1136"/>
                    </a:lnTo>
                    <a:lnTo>
                      <a:pt x="2274" y="1142"/>
                    </a:lnTo>
                    <a:lnTo>
                      <a:pt x="2282" y="1154"/>
                    </a:lnTo>
                    <a:lnTo>
                      <a:pt x="2286" y="1164"/>
                    </a:lnTo>
                    <a:lnTo>
                      <a:pt x="2286" y="1168"/>
                    </a:lnTo>
                    <a:lnTo>
                      <a:pt x="2282" y="1172"/>
                    </a:lnTo>
                    <a:lnTo>
                      <a:pt x="2282" y="1172"/>
                    </a:lnTo>
                    <a:lnTo>
                      <a:pt x="2278" y="1172"/>
                    </a:lnTo>
                    <a:lnTo>
                      <a:pt x="2276" y="1172"/>
                    </a:lnTo>
                    <a:lnTo>
                      <a:pt x="2272" y="1168"/>
                    </a:lnTo>
                    <a:lnTo>
                      <a:pt x="2266" y="1162"/>
                    </a:lnTo>
                    <a:lnTo>
                      <a:pt x="2262" y="1160"/>
                    </a:lnTo>
                    <a:lnTo>
                      <a:pt x="2256" y="1160"/>
                    </a:lnTo>
                    <a:lnTo>
                      <a:pt x="2256" y="1160"/>
                    </a:lnTo>
                    <a:lnTo>
                      <a:pt x="2250" y="1160"/>
                    </a:lnTo>
                    <a:lnTo>
                      <a:pt x="2244" y="1162"/>
                    </a:lnTo>
                    <a:lnTo>
                      <a:pt x="2230" y="1168"/>
                    </a:lnTo>
                    <a:lnTo>
                      <a:pt x="2218" y="1172"/>
                    </a:lnTo>
                    <a:lnTo>
                      <a:pt x="2212" y="1172"/>
                    </a:lnTo>
                    <a:lnTo>
                      <a:pt x="2206" y="1170"/>
                    </a:lnTo>
                    <a:lnTo>
                      <a:pt x="2206" y="1170"/>
                    </a:lnTo>
                    <a:lnTo>
                      <a:pt x="2198" y="1164"/>
                    </a:lnTo>
                    <a:lnTo>
                      <a:pt x="2196" y="1158"/>
                    </a:lnTo>
                    <a:lnTo>
                      <a:pt x="2192" y="1154"/>
                    </a:lnTo>
                    <a:lnTo>
                      <a:pt x="2186" y="1152"/>
                    </a:lnTo>
                    <a:lnTo>
                      <a:pt x="2186" y="1152"/>
                    </a:lnTo>
                    <a:lnTo>
                      <a:pt x="2182" y="1152"/>
                    </a:lnTo>
                    <a:lnTo>
                      <a:pt x="2180" y="1150"/>
                    </a:lnTo>
                    <a:lnTo>
                      <a:pt x="2182" y="1142"/>
                    </a:lnTo>
                    <a:lnTo>
                      <a:pt x="2184" y="1138"/>
                    </a:lnTo>
                    <a:lnTo>
                      <a:pt x="2184" y="1136"/>
                    </a:lnTo>
                    <a:lnTo>
                      <a:pt x="2182" y="1136"/>
                    </a:lnTo>
                    <a:lnTo>
                      <a:pt x="2176" y="1138"/>
                    </a:lnTo>
                    <a:lnTo>
                      <a:pt x="2176" y="1138"/>
                    </a:lnTo>
                    <a:lnTo>
                      <a:pt x="2142" y="1160"/>
                    </a:lnTo>
                    <a:lnTo>
                      <a:pt x="2134" y="1164"/>
                    </a:lnTo>
                    <a:lnTo>
                      <a:pt x="2126" y="1166"/>
                    </a:lnTo>
                    <a:lnTo>
                      <a:pt x="2120" y="1166"/>
                    </a:lnTo>
                    <a:lnTo>
                      <a:pt x="2114" y="1164"/>
                    </a:lnTo>
                    <a:lnTo>
                      <a:pt x="2114" y="1164"/>
                    </a:lnTo>
                    <a:lnTo>
                      <a:pt x="2110" y="1160"/>
                    </a:lnTo>
                    <a:lnTo>
                      <a:pt x="2104" y="1160"/>
                    </a:lnTo>
                    <a:lnTo>
                      <a:pt x="2096" y="1160"/>
                    </a:lnTo>
                    <a:lnTo>
                      <a:pt x="2086" y="1162"/>
                    </a:lnTo>
                    <a:lnTo>
                      <a:pt x="2082" y="1160"/>
                    </a:lnTo>
                    <a:lnTo>
                      <a:pt x="2078" y="1158"/>
                    </a:lnTo>
                    <a:lnTo>
                      <a:pt x="2078" y="1158"/>
                    </a:lnTo>
                    <a:lnTo>
                      <a:pt x="2078" y="1156"/>
                    </a:lnTo>
                    <a:lnTo>
                      <a:pt x="2078" y="1154"/>
                    </a:lnTo>
                    <a:lnTo>
                      <a:pt x="2080" y="1148"/>
                    </a:lnTo>
                    <a:lnTo>
                      <a:pt x="2086" y="1142"/>
                    </a:lnTo>
                    <a:lnTo>
                      <a:pt x="2094" y="1136"/>
                    </a:lnTo>
                    <a:lnTo>
                      <a:pt x="2114" y="1126"/>
                    </a:lnTo>
                    <a:lnTo>
                      <a:pt x="2124" y="1124"/>
                    </a:lnTo>
                    <a:lnTo>
                      <a:pt x="2134" y="1122"/>
                    </a:lnTo>
                    <a:lnTo>
                      <a:pt x="2134" y="1122"/>
                    </a:lnTo>
                    <a:close/>
                    <a:moveTo>
                      <a:pt x="1378" y="394"/>
                    </a:moveTo>
                    <a:lnTo>
                      <a:pt x="1378" y="394"/>
                    </a:lnTo>
                    <a:lnTo>
                      <a:pt x="1368" y="406"/>
                    </a:lnTo>
                    <a:lnTo>
                      <a:pt x="1360" y="414"/>
                    </a:lnTo>
                    <a:lnTo>
                      <a:pt x="1352" y="416"/>
                    </a:lnTo>
                    <a:lnTo>
                      <a:pt x="1342" y="414"/>
                    </a:lnTo>
                    <a:lnTo>
                      <a:pt x="1342" y="414"/>
                    </a:lnTo>
                    <a:lnTo>
                      <a:pt x="1330" y="414"/>
                    </a:lnTo>
                    <a:lnTo>
                      <a:pt x="1322" y="416"/>
                    </a:lnTo>
                    <a:lnTo>
                      <a:pt x="1320" y="418"/>
                    </a:lnTo>
                    <a:lnTo>
                      <a:pt x="1320" y="422"/>
                    </a:lnTo>
                    <a:lnTo>
                      <a:pt x="1320" y="424"/>
                    </a:lnTo>
                    <a:lnTo>
                      <a:pt x="1322" y="426"/>
                    </a:lnTo>
                    <a:lnTo>
                      <a:pt x="1322" y="426"/>
                    </a:lnTo>
                    <a:lnTo>
                      <a:pt x="1328" y="430"/>
                    </a:lnTo>
                    <a:lnTo>
                      <a:pt x="1328" y="434"/>
                    </a:lnTo>
                    <a:lnTo>
                      <a:pt x="1324" y="438"/>
                    </a:lnTo>
                    <a:lnTo>
                      <a:pt x="1314" y="440"/>
                    </a:lnTo>
                    <a:lnTo>
                      <a:pt x="1314" y="440"/>
                    </a:lnTo>
                    <a:lnTo>
                      <a:pt x="1304" y="444"/>
                    </a:lnTo>
                    <a:lnTo>
                      <a:pt x="1294" y="450"/>
                    </a:lnTo>
                    <a:lnTo>
                      <a:pt x="1286" y="454"/>
                    </a:lnTo>
                    <a:lnTo>
                      <a:pt x="1280" y="456"/>
                    </a:lnTo>
                    <a:lnTo>
                      <a:pt x="1280" y="456"/>
                    </a:lnTo>
                    <a:lnTo>
                      <a:pt x="1280" y="454"/>
                    </a:lnTo>
                    <a:lnTo>
                      <a:pt x="1282" y="450"/>
                    </a:lnTo>
                    <a:lnTo>
                      <a:pt x="1290" y="440"/>
                    </a:lnTo>
                    <a:lnTo>
                      <a:pt x="1300" y="430"/>
                    </a:lnTo>
                    <a:lnTo>
                      <a:pt x="1302" y="426"/>
                    </a:lnTo>
                    <a:lnTo>
                      <a:pt x="1300" y="422"/>
                    </a:lnTo>
                    <a:lnTo>
                      <a:pt x="1300" y="422"/>
                    </a:lnTo>
                    <a:lnTo>
                      <a:pt x="1296" y="420"/>
                    </a:lnTo>
                    <a:lnTo>
                      <a:pt x="1290" y="420"/>
                    </a:lnTo>
                    <a:lnTo>
                      <a:pt x="1280" y="426"/>
                    </a:lnTo>
                    <a:lnTo>
                      <a:pt x="1272" y="434"/>
                    </a:lnTo>
                    <a:lnTo>
                      <a:pt x="1268" y="438"/>
                    </a:lnTo>
                    <a:lnTo>
                      <a:pt x="1268" y="442"/>
                    </a:lnTo>
                    <a:lnTo>
                      <a:pt x="1268" y="442"/>
                    </a:lnTo>
                    <a:lnTo>
                      <a:pt x="1266" y="444"/>
                    </a:lnTo>
                    <a:lnTo>
                      <a:pt x="1264" y="446"/>
                    </a:lnTo>
                    <a:lnTo>
                      <a:pt x="1258" y="448"/>
                    </a:lnTo>
                    <a:lnTo>
                      <a:pt x="1250" y="450"/>
                    </a:lnTo>
                    <a:lnTo>
                      <a:pt x="1244" y="450"/>
                    </a:lnTo>
                    <a:lnTo>
                      <a:pt x="1244" y="450"/>
                    </a:lnTo>
                    <a:lnTo>
                      <a:pt x="1236" y="448"/>
                    </a:lnTo>
                    <a:lnTo>
                      <a:pt x="1230" y="444"/>
                    </a:lnTo>
                    <a:lnTo>
                      <a:pt x="1228" y="442"/>
                    </a:lnTo>
                    <a:lnTo>
                      <a:pt x="1228" y="440"/>
                    </a:lnTo>
                    <a:lnTo>
                      <a:pt x="1232" y="440"/>
                    </a:lnTo>
                    <a:lnTo>
                      <a:pt x="1232" y="440"/>
                    </a:lnTo>
                    <a:lnTo>
                      <a:pt x="1236" y="438"/>
                    </a:lnTo>
                    <a:lnTo>
                      <a:pt x="1238" y="434"/>
                    </a:lnTo>
                    <a:lnTo>
                      <a:pt x="1240" y="428"/>
                    </a:lnTo>
                    <a:lnTo>
                      <a:pt x="1246" y="424"/>
                    </a:lnTo>
                    <a:lnTo>
                      <a:pt x="1246" y="424"/>
                    </a:lnTo>
                    <a:lnTo>
                      <a:pt x="1250" y="422"/>
                    </a:lnTo>
                    <a:lnTo>
                      <a:pt x="1252" y="420"/>
                    </a:lnTo>
                    <a:lnTo>
                      <a:pt x="1250" y="416"/>
                    </a:lnTo>
                    <a:lnTo>
                      <a:pt x="1248" y="410"/>
                    </a:lnTo>
                    <a:lnTo>
                      <a:pt x="1248" y="408"/>
                    </a:lnTo>
                    <a:lnTo>
                      <a:pt x="1248" y="406"/>
                    </a:lnTo>
                    <a:lnTo>
                      <a:pt x="1248" y="406"/>
                    </a:lnTo>
                    <a:lnTo>
                      <a:pt x="1250" y="406"/>
                    </a:lnTo>
                    <a:lnTo>
                      <a:pt x="1254" y="404"/>
                    </a:lnTo>
                    <a:lnTo>
                      <a:pt x="1264" y="406"/>
                    </a:lnTo>
                    <a:lnTo>
                      <a:pt x="1274" y="406"/>
                    </a:lnTo>
                    <a:lnTo>
                      <a:pt x="1276" y="404"/>
                    </a:lnTo>
                    <a:lnTo>
                      <a:pt x="1278" y="402"/>
                    </a:lnTo>
                    <a:lnTo>
                      <a:pt x="1278" y="402"/>
                    </a:lnTo>
                    <a:lnTo>
                      <a:pt x="1276" y="398"/>
                    </a:lnTo>
                    <a:lnTo>
                      <a:pt x="1274" y="396"/>
                    </a:lnTo>
                    <a:lnTo>
                      <a:pt x="1264" y="390"/>
                    </a:lnTo>
                    <a:lnTo>
                      <a:pt x="1252" y="388"/>
                    </a:lnTo>
                    <a:lnTo>
                      <a:pt x="1248" y="388"/>
                    </a:lnTo>
                    <a:lnTo>
                      <a:pt x="1244" y="390"/>
                    </a:lnTo>
                    <a:lnTo>
                      <a:pt x="1244" y="390"/>
                    </a:lnTo>
                    <a:lnTo>
                      <a:pt x="1234" y="396"/>
                    </a:lnTo>
                    <a:lnTo>
                      <a:pt x="1222" y="400"/>
                    </a:lnTo>
                    <a:lnTo>
                      <a:pt x="1216" y="402"/>
                    </a:lnTo>
                    <a:lnTo>
                      <a:pt x="1208" y="402"/>
                    </a:lnTo>
                    <a:lnTo>
                      <a:pt x="1200" y="402"/>
                    </a:lnTo>
                    <a:lnTo>
                      <a:pt x="1190" y="398"/>
                    </a:lnTo>
                    <a:lnTo>
                      <a:pt x="1190" y="398"/>
                    </a:lnTo>
                    <a:lnTo>
                      <a:pt x="1190" y="398"/>
                    </a:lnTo>
                    <a:lnTo>
                      <a:pt x="1192" y="398"/>
                    </a:lnTo>
                    <a:lnTo>
                      <a:pt x="1198" y="396"/>
                    </a:lnTo>
                    <a:lnTo>
                      <a:pt x="1220" y="390"/>
                    </a:lnTo>
                    <a:lnTo>
                      <a:pt x="1246" y="384"/>
                    </a:lnTo>
                    <a:lnTo>
                      <a:pt x="1256" y="382"/>
                    </a:lnTo>
                    <a:lnTo>
                      <a:pt x="1262" y="378"/>
                    </a:lnTo>
                    <a:lnTo>
                      <a:pt x="1262" y="378"/>
                    </a:lnTo>
                    <a:lnTo>
                      <a:pt x="1268" y="374"/>
                    </a:lnTo>
                    <a:lnTo>
                      <a:pt x="1278" y="370"/>
                    </a:lnTo>
                    <a:lnTo>
                      <a:pt x="1300" y="364"/>
                    </a:lnTo>
                    <a:lnTo>
                      <a:pt x="1320" y="362"/>
                    </a:lnTo>
                    <a:lnTo>
                      <a:pt x="1326" y="362"/>
                    </a:lnTo>
                    <a:lnTo>
                      <a:pt x="1330" y="364"/>
                    </a:lnTo>
                    <a:lnTo>
                      <a:pt x="1330" y="364"/>
                    </a:lnTo>
                    <a:lnTo>
                      <a:pt x="1330" y="368"/>
                    </a:lnTo>
                    <a:lnTo>
                      <a:pt x="1328" y="372"/>
                    </a:lnTo>
                    <a:lnTo>
                      <a:pt x="1320" y="378"/>
                    </a:lnTo>
                    <a:lnTo>
                      <a:pt x="1316" y="380"/>
                    </a:lnTo>
                    <a:lnTo>
                      <a:pt x="1314" y="384"/>
                    </a:lnTo>
                    <a:lnTo>
                      <a:pt x="1314" y="386"/>
                    </a:lnTo>
                    <a:lnTo>
                      <a:pt x="1318" y="390"/>
                    </a:lnTo>
                    <a:lnTo>
                      <a:pt x="1318" y="390"/>
                    </a:lnTo>
                    <a:lnTo>
                      <a:pt x="1324" y="392"/>
                    </a:lnTo>
                    <a:lnTo>
                      <a:pt x="1330" y="394"/>
                    </a:lnTo>
                    <a:lnTo>
                      <a:pt x="1344" y="392"/>
                    </a:lnTo>
                    <a:lnTo>
                      <a:pt x="1356" y="388"/>
                    </a:lnTo>
                    <a:lnTo>
                      <a:pt x="1360" y="386"/>
                    </a:lnTo>
                    <a:lnTo>
                      <a:pt x="1364" y="382"/>
                    </a:lnTo>
                    <a:lnTo>
                      <a:pt x="1364" y="382"/>
                    </a:lnTo>
                    <a:lnTo>
                      <a:pt x="1366" y="380"/>
                    </a:lnTo>
                    <a:lnTo>
                      <a:pt x="1370" y="378"/>
                    </a:lnTo>
                    <a:lnTo>
                      <a:pt x="1376" y="378"/>
                    </a:lnTo>
                    <a:lnTo>
                      <a:pt x="1380" y="378"/>
                    </a:lnTo>
                    <a:lnTo>
                      <a:pt x="1382" y="380"/>
                    </a:lnTo>
                    <a:lnTo>
                      <a:pt x="1384" y="384"/>
                    </a:lnTo>
                    <a:lnTo>
                      <a:pt x="1382" y="388"/>
                    </a:lnTo>
                    <a:lnTo>
                      <a:pt x="1378" y="394"/>
                    </a:lnTo>
                    <a:lnTo>
                      <a:pt x="1378" y="394"/>
                    </a:lnTo>
                    <a:close/>
                    <a:moveTo>
                      <a:pt x="1532" y="590"/>
                    </a:moveTo>
                    <a:lnTo>
                      <a:pt x="1532" y="590"/>
                    </a:lnTo>
                    <a:lnTo>
                      <a:pt x="1520" y="598"/>
                    </a:lnTo>
                    <a:lnTo>
                      <a:pt x="1514" y="602"/>
                    </a:lnTo>
                    <a:lnTo>
                      <a:pt x="1498" y="604"/>
                    </a:lnTo>
                    <a:lnTo>
                      <a:pt x="1498" y="604"/>
                    </a:lnTo>
                    <a:lnTo>
                      <a:pt x="1492" y="606"/>
                    </a:lnTo>
                    <a:lnTo>
                      <a:pt x="1490" y="608"/>
                    </a:lnTo>
                    <a:lnTo>
                      <a:pt x="1488" y="614"/>
                    </a:lnTo>
                    <a:lnTo>
                      <a:pt x="1486" y="618"/>
                    </a:lnTo>
                    <a:lnTo>
                      <a:pt x="1484" y="622"/>
                    </a:lnTo>
                    <a:lnTo>
                      <a:pt x="1480" y="624"/>
                    </a:lnTo>
                    <a:lnTo>
                      <a:pt x="1474" y="624"/>
                    </a:lnTo>
                    <a:lnTo>
                      <a:pt x="1474" y="624"/>
                    </a:lnTo>
                    <a:lnTo>
                      <a:pt x="1456" y="626"/>
                    </a:lnTo>
                    <a:lnTo>
                      <a:pt x="1432" y="626"/>
                    </a:lnTo>
                    <a:lnTo>
                      <a:pt x="1412" y="624"/>
                    </a:lnTo>
                    <a:lnTo>
                      <a:pt x="1404" y="620"/>
                    </a:lnTo>
                    <a:lnTo>
                      <a:pt x="1400" y="616"/>
                    </a:lnTo>
                    <a:lnTo>
                      <a:pt x="1400" y="616"/>
                    </a:lnTo>
                    <a:lnTo>
                      <a:pt x="1402" y="616"/>
                    </a:lnTo>
                    <a:lnTo>
                      <a:pt x="1404" y="616"/>
                    </a:lnTo>
                    <a:lnTo>
                      <a:pt x="1414" y="614"/>
                    </a:lnTo>
                    <a:lnTo>
                      <a:pt x="1424" y="612"/>
                    </a:lnTo>
                    <a:lnTo>
                      <a:pt x="1426" y="610"/>
                    </a:lnTo>
                    <a:lnTo>
                      <a:pt x="1428" y="608"/>
                    </a:lnTo>
                    <a:lnTo>
                      <a:pt x="1428" y="608"/>
                    </a:lnTo>
                    <a:lnTo>
                      <a:pt x="1432" y="602"/>
                    </a:lnTo>
                    <a:lnTo>
                      <a:pt x="1436" y="594"/>
                    </a:lnTo>
                    <a:lnTo>
                      <a:pt x="1442" y="588"/>
                    </a:lnTo>
                    <a:lnTo>
                      <a:pt x="1450" y="586"/>
                    </a:lnTo>
                    <a:lnTo>
                      <a:pt x="1450" y="586"/>
                    </a:lnTo>
                    <a:lnTo>
                      <a:pt x="1454" y="586"/>
                    </a:lnTo>
                    <a:lnTo>
                      <a:pt x="1456" y="584"/>
                    </a:lnTo>
                    <a:lnTo>
                      <a:pt x="1458" y="582"/>
                    </a:lnTo>
                    <a:lnTo>
                      <a:pt x="1458" y="578"/>
                    </a:lnTo>
                    <a:lnTo>
                      <a:pt x="1456" y="574"/>
                    </a:lnTo>
                    <a:lnTo>
                      <a:pt x="1452" y="570"/>
                    </a:lnTo>
                    <a:lnTo>
                      <a:pt x="1448" y="566"/>
                    </a:lnTo>
                    <a:lnTo>
                      <a:pt x="1442" y="562"/>
                    </a:lnTo>
                    <a:lnTo>
                      <a:pt x="1442" y="562"/>
                    </a:lnTo>
                    <a:lnTo>
                      <a:pt x="1438" y="558"/>
                    </a:lnTo>
                    <a:lnTo>
                      <a:pt x="1438" y="554"/>
                    </a:lnTo>
                    <a:lnTo>
                      <a:pt x="1442" y="552"/>
                    </a:lnTo>
                    <a:lnTo>
                      <a:pt x="1450" y="552"/>
                    </a:lnTo>
                    <a:lnTo>
                      <a:pt x="1458" y="552"/>
                    </a:lnTo>
                    <a:lnTo>
                      <a:pt x="1468" y="552"/>
                    </a:lnTo>
                    <a:lnTo>
                      <a:pt x="1476" y="556"/>
                    </a:lnTo>
                    <a:lnTo>
                      <a:pt x="1480" y="560"/>
                    </a:lnTo>
                    <a:lnTo>
                      <a:pt x="1480" y="560"/>
                    </a:lnTo>
                    <a:lnTo>
                      <a:pt x="1490" y="572"/>
                    </a:lnTo>
                    <a:lnTo>
                      <a:pt x="1502" y="578"/>
                    </a:lnTo>
                    <a:lnTo>
                      <a:pt x="1508" y="580"/>
                    </a:lnTo>
                    <a:lnTo>
                      <a:pt x="1514" y="580"/>
                    </a:lnTo>
                    <a:lnTo>
                      <a:pt x="1518" y="580"/>
                    </a:lnTo>
                    <a:lnTo>
                      <a:pt x="1522" y="576"/>
                    </a:lnTo>
                    <a:lnTo>
                      <a:pt x="1522" y="576"/>
                    </a:lnTo>
                    <a:lnTo>
                      <a:pt x="1538" y="566"/>
                    </a:lnTo>
                    <a:lnTo>
                      <a:pt x="1564" y="552"/>
                    </a:lnTo>
                    <a:lnTo>
                      <a:pt x="1576" y="548"/>
                    </a:lnTo>
                    <a:lnTo>
                      <a:pt x="1586" y="546"/>
                    </a:lnTo>
                    <a:lnTo>
                      <a:pt x="1594" y="546"/>
                    </a:lnTo>
                    <a:lnTo>
                      <a:pt x="1596" y="546"/>
                    </a:lnTo>
                    <a:lnTo>
                      <a:pt x="1596" y="548"/>
                    </a:lnTo>
                    <a:lnTo>
                      <a:pt x="1596" y="548"/>
                    </a:lnTo>
                    <a:lnTo>
                      <a:pt x="1594" y="554"/>
                    </a:lnTo>
                    <a:lnTo>
                      <a:pt x="1590" y="558"/>
                    </a:lnTo>
                    <a:lnTo>
                      <a:pt x="1572" y="568"/>
                    </a:lnTo>
                    <a:lnTo>
                      <a:pt x="1550" y="578"/>
                    </a:lnTo>
                    <a:lnTo>
                      <a:pt x="1540" y="584"/>
                    </a:lnTo>
                    <a:lnTo>
                      <a:pt x="1532" y="590"/>
                    </a:lnTo>
                    <a:lnTo>
                      <a:pt x="1532" y="590"/>
                    </a:lnTo>
                    <a:close/>
                    <a:moveTo>
                      <a:pt x="1888" y="920"/>
                    </a:moveTo>
                    <a:lnTo>
                      <a:pt x="1888" y="920"/>
                    </a:lnTo>
                    <a:lnTo>
                      <a:pt x="1888" y="914"/>
                    </a:lnTo>
                    <a:lnTo>
                      <a:pt x="1892" y="910"/>
                    </a:lnTo>
                    <a:lnTo>
                      <a:pt x="1896" y="906"/>
                    </a:lnTo>
                    <a:lnTo>
                      <a:pt x="1902" y="904"/>
                    </a:lnTo>
                    <a:lnTo>
                      <a:pt x="1906" y="902"/>
                    </a:lnTo>
                    <a:lnTo>
                      <a:pt x="1912" y="904"/>
                    </a:lnTo>
                    <a:lnTo>
                      <a:pt x="1918" y="906"/>
                    </a:lnTo>
                    <a:lnTo>
                      <a:pt x="1922" y="908"/>
                    </a:lnTo>
                    <a:lnTo>
                      <a:pt x="1922" y="908"/>
                    </a:lnTo>
                    <a:lnTo>
                      <a:pt x="1930" y="924"/>
                    </a:lnTo>
                    <a:lnTo>
                      <a:pt x="1938" y="946"/>
                    </a:lnTo>
                    <a:lnTo>
                      <a:pt x="1948" y="970"/>
                    </a:lnTo>
                    <a:lnTo>
                      <a:pt x="1954" y="986"/>
                    </a:lnTo>
                    <a:lnTo>
                      <a:pt x="1954" y="986"/>
                    </a:lnTo>
                    <a:lnTo>
                      <a:pt x="1960" y="1000"/>
                    </a:lnTo>
                    <a:lnTo>
                      <a:pt x="1960" y="1012"/>
                    </a:lnTo>
                    <a:lnTo>
                      <a:pt x="1958" y="1024"/>
                    </a:lnTo>
                    <a:lnTo>
                      <a:pt x="1956" y="1026"/>
                    </a:lnTo>
                    <a:lnTo>
                      <a:pt x="1952" y="1028"/>
                    </a:lnTo>
                    <a:lnTo>
                      <a:pt x="1952" y="1028"/>
                    </a:lnTo>
                    <a:lnTo>
                      <a:pt x="1948" y="1028"/>
                    </a:lnTo>
                    <a:lnTo>
                      <a:pt x="1946" y="1024"/>
                    </a:lnTo>
                    <a:lnTo>
                      <a:pt x="1944" y="1010"/>
                    </a:lnTo>
                    <a:lnTo>
                      <a:pt x="1944" y="1002"/>
                    </a:lnTo>
                    <a:lnTo>
                      <a:pt x="1940" y="994"/>
                    </a:lnTo>
                    <a:lnTo>
                      <a:pt x="1936" y="986"/>
                    </a:lnTo>
                    <a:lnTo>
                      <a:pt x="1930" y="980"/>
                    </a:lnTo>
                    <a:lnTo>
                      <a:pt x="1930" y="980"/>
                    </a:lnTo>
                    <a:lnTo>
                      <a:pt x="1920" y="974"/>
                    </a:lnTo>
                    <a:lnTo>
                      <a:pt x="1910" y="966"/>
                    </a:lnTo>
                    <a:lnTo>
                      <a:pt x="1904" y="958"/>
                    </a:lnTo>
                    <a:lnTo>
                      <a:pt x="1898" y="950"/>
                    </a:lnTo>
                    <a:lnTo>
                      <a:pt x="1890" y="934"/>
                    </a:lnTo>
                    <a:lnTo>
                      <a:pt x="1888" y="920"/>
                    </a:lnTo>
                    <a:lnTo>
                      <a:pt x="1888" y="92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249" name="Google Shape;10542;p178">
                <a:extLst>
                  <a:ext uri="{FF2B5EF4-FFF2-40B4-BE49-F238E27FC236}">
                    <a16:creationId xmlns:a16="http://schemas.microsoft.com/office/drawing/2014/main" id="{C7923971-CA6B-8939-A707-BA64C6218C77}"/>
                  </a:ext>
                </a:extLst>
              </p:cNvPr>
              <p:cNvSpPr/>
              <p:nvPr/>
            </p:nvSpPr>
            <p:spPr>
              <a:xfrm>
                <a:off x="4508500" y="3730625"/>
                <a:ext cx="120650" cy="50800"/>
              </a:xfrm>
              <a:custGeom>
                <a:avLst/>
                <a:gdLst/>
                <a:ahLst/>
                <a:cxnLst/>
                <a:rect l="l" t="t" r="r" b="b"/>
                <a:pathLst>
                  <a:path w="76" h="32" extrusionOk="0">
                    <a:moveTo>
                      <a:pt x="0" y="2"/>
                    </a:moveTo>
                    <a:lnTo>
                      <a:pt x="0" y="2"/>
                    </a:lnTo>
                    <a:lnTo>
                      <a:pt x="4" y="8"/>
                    </a:lnTo>
                    <a:lnTo>
                      <a:pt x="12" y="12"/>
                    </a:lnTo>
                    <a:lnTo>
                      <a:pt x="38" y="24"/>
                    </a:lnTo>
                    <a:lnTo>
                      <a:pt x="50" y="28"/>
                    </a:lnTo>
                    <a:lnTo>
                      <a:pt x="62" y="32"/>
                    </a:lnTo>
                    <a:lnTo>
                      <a:pt x="72" y="32"/>
                    </a:lnTo>
                    <a:lnTo>
                      <a:pt x="74" y="30"/>
                    </a:lnTo>
                    <a:lnTo>
                      <a:pt x="76" y="28"/>
                    </a:lnTo>
                    <a:lnTo>
                      <a:pt x="76" y="28"/>
                    </a:lnTo>
                    <a:lnTo>
                      <a:pt x="74" y="26"/>
                    </a:lnTo>
                    <a:lnTo>
                      <a:pt x="72" y="22"/>
                    </a:lnTo>
                    <a:lnTo>
                      <a:pt x="64" y="18"/>
                    </a:lnTo>
                    <a:lnTo>
                      <a:pt x="52" y="12"/>
                    </a:lnTo>
                    <a:lnTo>
                      <a:pt x="38" y="8"/>
                    </a:lnTo>
                    <a:lnTo>
                      <a:pt x="12" y="2"/>
                    </a:lnTo>
                    <a:lnTo>
                      <a:pt x="2" y="0"/>
                    </a:lnTo>
                    <a:lnTo>
                      <a:pt x="0" y="2"/>
                    </a:lnTo>
                    <a:lnTo>
                      <a:pt x="0" y="2"/>
                    </a:lnTo>
                    <a:lnTo>
                      <a:pt x="0" y="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1" name="Google Shape;10543;p178">
                <a:extLst>
                  <a:ext uri="{FF2B5EF4-FFF2-40B4-BE49-F238E27FC236}">
                    <a16:creationId xmlns:a16="http://schemas.microsoft.com/office/drawing/2014/main" id="{0CF2B9CC-A2EF-11A8-7810-9DF24392CB95}"/>
                  </a:ext>
                </a:extLst>
              </p:cNvPr>
              <p:cNvSpPr/>
              <p:nvPr/>
            </p:nvSpPr>
            <p:spPr>
              <a:xfrm>
                <a:off x="3629025" y="5083175"/>
                <a:ext cx="444500" cy="142875"/>
              </a:xfrm>
              <a:custGeom>
                <a:avLst/>
                <a:gdLst/>
                <a:ahLst/>
                <a:cxnLst/>
                <a:rect l="l" t="t" r="r" b="b"/>
                <a:pathLst>
                  <a:path w="280" h="90" extrusionOk="0">
                    <a:moveTo>
                      <a:pt x="280" y="86"/>
                    </a:moveTo>
                    <a:lnTo>
                      <a:pt x="280" y="86"/>
                    </a:lnTo>
                    <a:lnTo>
                      <a:pt x="280" y="82"/>
                    </a:lnTo>
                    <a:lnTo>
                      <a:pt x="276" y="78"/>
                    </a:lnTo>
                    <a:lnTo>
                      <a:pt x="262" y="68"/>
                    </a:lnTo>
                    <a:lnTo>
                      <a:pt x="246" y="58"/>
                    </a:lnTo>
                    <a:lnTo>
                      <a:pt x="236" y="56"/>
                    </a:lnTo>
                    <a:lnTo>
                      <a:pt x="228" y="54"/>
                    </a:lnTo>
                    <a:lnTo>
                      <a:pt x="228" y="54"/>
                    </a:lnTo>
                    <a:lnTo>
                      <a:pt x="220" y="54"/>
                    </a:lnTo>
                    <a:lnTo>
                      <a:pt x="208" y="48"/>
                    </a:lnTo>
                    <a:lnTo>
                      <a:pt x="176" y="32"/>
                    </a:lnTo>
                    <a:lnTo>
                      <a:pt x="138" y="16"/>
                    </a:lnTo>
                    <a:lnTo>
                      <a:pt x="118" y="8"/>
                    </a:lnTo>
                    <a:lnTo>
                      <a:pt x="98" y="2"/>
                    </a:lnTo>
                    <a:lnTo>
                      <a:pt x="98" y="2"/>
                    </a:lnTo>
                    <a:lnTo>
                      <a:pt x="78" y="0"/>
                    </a:lnTo>
                    <a:lnTo>
                      <a:pt x="58" y="0"/>
                    </a:lnTo>
                    <a:lnTo>
                      <a:pt x="42" y="6"/>
                    </a:lnTo>
                    <a:lnTo>
                      <a:pt x="26" y="12"/>
                    </a:lnTo>
                    <a:lnTo>
                      <a:pt x="14" y="18"/>
                    </a:lnTo>
                    <a:lnTo>
                      <a:pt x="6" y="26"/>
                    </a:lnTo>
                    <a:lnTo>
                      <a:pt x="0" y="32"/>
                    </a:lnTo>
                    <a:lnTo>
                      <a:pt x="0" y="36"/>
                    </a:lnTo>
                    <a:lnTo>
                      <a:pt x="0" y="36"/>
                    </a:lnTo>
                    <a:lnTo>
                      <a:pt x="4" y="38"/>
                    </a:lnTo>
                    <a:lnTo>
                      <a:pt x="8" y="38"/>
                    </a:lnTo>
                    <a:lnTo>
                      <a:pt x="22" y="32"/>
                    </a:lnTo>
                    <a:lnTo>
                      <a:pt x="36" y="22"/>
                    </a:lnTo>
                    <a:lnTo>
                      <a:pt x="48" y="14"/>
                    </a:lnTo>
                    <a:lnTo>
                      <a:pt x="48" y="14"/>
                    </a:lnTo>
                    <a:lnTo>
                      <a:pt x="52" y="12"/>
                    </a:lnTo>
                    <a:lnTo>
                      <a:pt x="58" y="10"/>
                    </a:lnTo>
                    <a:lnTo>
                      <a:pt x="62" y="12"/>
                    </a:lnTo>
                    <a:lnTo>
                      <a:pt x="66" y="14"/>
                    </a:lnTo>
                    <a:lnTo>
                      <a:pt x="72" y="18"/>
                    </a:lnTo>
                    <a:lnTo>
                      <a:pt x="74" y="24"/>
                    </a:lnTo>
                    <a:lnTo>
                      <a:pt x="74" y="24"/>
                    </a:lnTo>
                    <a:lnTo>
                      <a:pt x="76" y="26"/>
                    </a:lnTo>
                    <a:lnTo>
                      <a:pt x="78" y="28"/>
                    </a:lnTo>
                    <a:lnTo>
                      <a:pt x="88" y="32"/>
                    </a:lnTo>
                    <a:lnTo>
                      <a:pt x="102" y="34"/>
                    </a:lnTo>
                    <a:lnTo>
                      <a:pt x="120" y="36"/>
                    </a:lnTo>
                    <a:lnTo>
                      <a:pt x="120" y="36"/>
                    </a:lnTo>
                    <a:lnTo>
                      <a:pt x="130" y="36"/>
                    </a:lnTo>
                    <a:lnTo>
                      <a:pt x="138" y="40"/>
                    </a:lnTo>
                    <a:lnTo>
                      <a:pt x="150" y="48"/>
                    </a:lnTo>
                    <a:lnTo>
                      <a:pt x="162" y="58"/>
                    </a:lnTo>
                    <a:lnTo>
                      <a:pt x="170" y="62"/>
                    </a:lnTo>
                    <a:lnTo>
                      <a:pt x="178" y="66"/>
                    </a:lnTo>
                    <a:lnTo>
                      <a:pt x="178" y="66"/>
                    </a:lnTo>
                    <a:lnTo>
                      <a:pt x="186" y="68"/>
                    </a:lnTo>
                    <a:lnTo>
                      <a:pt x="190" y="70"/>
                    </a:lnTo>
                    <a:lnTo>
                      <a:pt x="190" y="74"/>
                    </a:lnTo>
                    <a:lnTo>
                      <a:pt x="190" y="78"/>
                    </a:lnTo>
                    <a:lnTo>
                      <a:pt x="188" y="82"/>
                    </a:lnTo>
                    <a:lnTo>
                      <a:pt x="188" y="86"/>
                    </a:lnTo>
                    <a:lnTo>
                      <a:pt x="192" y="88"/>
                    </a:lnTo>
                    <a:lnTo>
                      <a:pt x="192" y="88"/>
                    </a:lnTo>
                    <a:lnTo>
                      <a:pt x="210" y="90"/>
                    </a:lnTo>
                    <a:lnTo>
                      <a:pt x="238" y="90"/>
                    </a:lnTo>
                    <a:lnTo>
                      <a:pt x="266" y="88"/>
                    </a:lnTo>
                    <a:lnTo>
                      <a:pt x="276" y="88"/>
                    </a:lnTo>
                    <a:lnTo>
                      <a:pt x="280" y="86"/>
                    </a:lnTo>
                    <a:lnTo>
                      <a:pt x="280" y="8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3" name="Google Shape;10544;p178">
                <a:extLst>
                  <a:ext uri="{FF2B5EF4-FFF2-40B4-BE49-F238E27FC236}">
                    <a16:creationId xmlns:a16="http://schemas.microsoft.com/office/drawing/2014/main" id="{711E262A-BF65-96EB-56AB-B1A8555B39E9}"/>
                  </a:ext>
                </a:extLst>
              </p:cNvPr>
              <p:cNvSpPr/>
              <p:nvPr/>
            </p:nvSpPr>
            <p:spPr>
              <a:xfrm>
                <a:off x="4064000" y="5219700"/>
                <a:ext cx="263525" cy="104775"/>
              </a:xfrm>
              <a:custGeom>
                <a:avLst/>
                <a:gdLst/>
                <a:ahLst/>
                <a:cxnLst/>
                <a:rect l="l" t="t" r="r" b="b"/>
                <a:pathLst>
                  <a:path w="166" h="66" extrusionOk="0">
                    <a:moveTo>
                      <a:pt x="36" y="58"/>
                    </a:moveTo>
                    <a:lnTo>
                      <a:pt x="36" y="58"/>
                    </a:lnTo>
                    <a:lnTo>
                      <a:pt x="48" y="56"/>
                    </a:lnTo>
                    <a:lnTo>
                      <a:pt x="60" y="58"/>
                    </a:lnTo>
                    <a:lnTo>
                      <a:pt x="68" y="60"/>
                    </a:lnTo>
                    <a:lnTo>
                      <a:pt x="76" y="64"/>
                    </a:lnTo>
                    <a:lnTo>
                      <a:pt x="76" y="64"/>
                    </a:lnTo>
                    <a:lnTo>
                      <a:pt x="82" y="66"/>
                    </a:lnTo>
                    <a:lnTo>
                      <a:pt x="88" y="62"/>
                    </a:lnTo>
                    <a:lnTo>
                      <a:pt x="96" y="58"/>
                    </a:lnTo>
                    <a:lnTo>
                      <a:pt x="110" y="52"/>
                    </a:lnTo>
                    <a:lnTo>
                      <a:pt x="110" y="52"/>
                    </a:lnTo>
                    <a:lnTo>
                      <a:pt x="118" y="50"/>
                    </a:lnTo>
                    <a:lnTo>
                      <a:pt x="128" y="50"/>
                    </a:lnTo>
                    <a:lnTo>
                      <a:pt x="146" y="50"/>
                    </a:lnTo>
                    <a:lnTo>
                      <a:pt x="154" y="50"/>
                    </a:lnTo>
                    <a:lnTo>
                      <a:pt x="160" y="50"/>
                    </a:lnTo>
                    <a:lnTo>
                      <a:pt x="164" y="46"/>
                    </a:lnTo>
                    <a:lnTo>
                      <a:pt x="166" y="42"/>
                    </a:lnTo>
                    <a:lnTo>
                      <a:pt x="166" y="42"/>
                    </a:lnTo>
                    <a:lnTo>
                      <a:pt x="164" y="34"/>
                    </a:lnTo>
                    <a:lnTo>
                      <a:pt x="158" y="28"/>
                    </a:lnTo>
                    <a:lnTo>
                      <a:pt x="148" y="24"/>
                    </a:lnTo>
                    <a:lnTo>
                      <a:pt x="136" y="18"/>
                    </a:lnTo>
                    <a:lnTo>
                      <a:pt x="112" y="12"/>
                    </a:lnTo>
                    <a:lnTo>
                      <a:pt x="102" y="10"/>
                    </a:lnTo>
                    <a:lnTo>
                      <a:pt x="94" y="12"/>
                    </a:lnTo>
                    <a:lnTo>
                      <a:pt x="94" y="12"/>
                    </a:lnTo>
                    <a:lnTo>
                      <a:pt x="88" y="12"/>
                    </a:lnTo>
                    <a:lnTo>
                      <a:pt x="80" y="10"/>
                    </a:lnTo>
                    <a:lnTo>
                      <a:pt x="64" y="6"/>
                    </a:lnTo>
                    <a:lnTo>
                      <a:pt x="48" y="2"/>
                    </a:lnTo>
                    <a:lnTo>
                      <a:pt x="42" y="0"/>
                    </a:lnTo>
                    <a:lnTo>
                      <a:pt x="36" y="2"/>
                    </a:lnTo>
                    <a:lnTo>
                      <a:pt x="36" y="2"/>
                    </a:lnTo>
                    <a:lnTo>
                      <a:pt x="34" y="6"/>
                    </a:lnTo>
                    <a:lnTo>
                      <a:pt x="34" y="10"/>
                    </a:lnTo>
                    <a:lnTo>
                      <a:pt x="40" y="20"/>
                    </a:lnTo>
                    <a:lnTo>
                      <a:pt x="50" y="30"/>
                    </a:lnTo>
                    <a:lnTo>
                      <a:pt x="52" y="36"/>
                    </a:lnTo>
                    <a:lnTo>
                      <a:pt x="54" y="40"/>
                    </a:lnTo>
                    <a:lnTo>
                      <a:pt x="54" y="40"/>
                    </a:lnTo>
                    <a:lnTo>
                      <a:pt x="52" y="44"/>
                    </a:lnTo>
                    <a:lnTo>
                      <a:pt x="46" y="44"/>
                    </a:lnTo>
                    <a:lnTo>
                      <a:pt x="30" y="44"/>
                    </a:lnTo>
                    <a:lnTo>
                      <a:pt x="12" y="44"/>
                    </a:lnTo>
                    <a:lnTo>
                      <a:pt x="4" y="46"/>
                    </a:lnTo>
                    <a:lnTo>
                      <a:pt x="0" y="50"/>
                    </a:lnTo>
                    <a:lnTo>
                      <a:pt x="0" y="50"/>
                    </a:lnTo>
                    <a:lnTo>
                      <a:pt x="0" y="52"/>
                    </a:lnTo>
                    <a:lnTo>
                      <a:pt x="2" y="54"/>
                    </a:lnTo>
                    <a:lnTo>
                      <a:pt x="10" y="58"/>
                    </a:lnTo>
                    <a:lnTo>
                      <a:pt x="22" y="60"/>
                    </a:lnTo>
                    <a:lnTo>
                      <a:pt x="30" y="60"/>
                    </a:lnTo>
                    <a:lnTo>
                      <a:pt x="36" y="58"/>
                    </a:lnTo>
                    <a:lnTo>
                      <a:pt x="36" y="5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4" name="Google Shape;10545;p178">
                <a:extLst>
                  <a:ext uri="{FF2B5EF4-FFF2-40B4-BE49-F238E27FC236}">
                    <a16:creationId xmlns:a16="http://schemas.microsoft.com/office/drawing/2014/main" id="{731B89AC-1BF5-F887-1D4D-4787016190C4}"/>
                  </a:ext>
                </a:extLst>
              </p:cNvPr>
              <p:cNvSpPr/>
              <p:nvPr/>
            </p:nvSpPr>
            <p:spPr>
              <a:xfrm>
                <a:off x="3892550" y="5295900"/>
                <a:ext cx="88900" cy="28575"/>
              </a:xfrm>
              <a:custGeom>
                <a:avLst/>
                <a:gdLst/>
                <a:ahLst/>
                <a:cxnLst/>
                <a:rect l="l" t="t" r="r" b="b"/>
                <a:pathLst>
                  <a:path w="56" h="18" extrusionOk="0">
                    <a:moveTo>
                      <a:pt x="2" y="4"/>
                    </a:moveTo>
                    <a:lnTo>
                      <a:pt x="2" y="4"/>
                    </a:lnTo>
                    <a:lnTo>
                      <a:pt x="4" y="8"/>
                    </a:lnTo>
                    <a:lnTo>
                      <a:pt x="12" y="10"/>
                    </a:lnTo>
                    <a:lnTo>
                      <a:pt x="30" y="16"/>
                    </a:lnTo>
                    <a:lnTo>
                      <a:pt x="46" y="18"/>
                    </a:lnTo>
                    <a:lnTo>
                      <a:pt x="54" y="16"/>
                    </a:lnTo>
                    <a:lnTo>
                      <a:pt x="56" y="14"/>
                    </a:lnTo>
                    <a:lnTo>
                      <a:pt x="56" y="14"/>
                    </a:lnTo>
                    <a:lnTo>
                      <a:pt x="56" y="12"/>
                    </a:lnTo>
                    <a:lnTo>
                      <a:pt x="56" y="10"/>
                    </a:lnTo>
                    <a:lnTo>
                      <a:pt x="50" y="6"/>
                    </a:lnTo>
                    <a:lnTo>
                      <a:pt x="40" y="4"/>
                    </a:lnTo>
                    <a:lnTo>
                      <a:pt x="28" y="2"/>
                    </a:lnTo>
                    <a:lnTo>
                      <a:pt x="8" y="0"/>
                    </a:lnTo>
                    <a:lnTo>
                      <a:pt x="2" y="2"/>
                    </a:lnTo>
                    <a:lnTo>
                      <a:pt x="0" y="2"/>
                    </a:lnTo>
                    <a:lnTo>
                      <a:pt x="2" y="4"/>
                    </a:lnTo>
                    <a:lnTo>
                      <a:pt x="2"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5" name="Google Shape;10546;p178">
                <a:extLst>
                  <a:ext uri="{FF2B5EF4-FFF2-40B4-BE49-F238E27FC236}">
                    <a16:creationId xmlns:a16="http://schemas.microsoft.com/office/drawing/2014/main" id="{A1ED759D-3A1C-E843-4F87-F291F25692C4}"/>
                  </a:ext>
                </a:extLst>
              </p:cNvPr>
              <p:cNvSpPr/>
              <p:nvPr/>
            </p:nvSpPr>
            <p:spPr>
              <a:xfrm>
                <a:off x="12719050" y="6251575"/>
                <a:ext cx="53975" cy="34925"/>
              </a:xfrm>
              <a:custGeom>
                <a:avLst/>
                <a:gdLst/>
                <a:ahLst/>
                <a:cxnLst/>
                <a:rect l="l" t="t" r="r" b="b"/>
                <a:pathLst>
                  <a:path w="34" h="22" extrusionOk="0">
                    <a:moveTo>
                      <a:pt x="0" y="6"/>
                    </a:moveTo>
                    <a:lnTo>
                      <a:pt x="0" y="6"/>
                    </a:lnTo>
                    <a:lnTo>
                      <a:pt x="2" y="12"/>
                    </a:lnTo>
                    <a:lnTo>
                      <a:pt x="6" y="16"/>
                    </a:lnTo>
                    <a:lnTo>
                      <a:pt x="16" y="20"/>
                    </a:lnTo>
                    <a:lnTo>
                      <a:pt x="22" y="22"/>
                    </a:lnTo>
                    <a:lnTo>
                      <a:pt x="26" y="20"/>
                    </a:lnTo>
                    <a:lnTo>
                      <a:pt x="30" y="18"/>
                    </a:lnTo>
                    <a:lnTo>
                      <a:pt x="34" y="16"/>
                    </a:lnTo>
                    <a:lnTo>
                      <a:pt x="34" y="16"/>
                    </a:lnTo>
                    <a:lnTo>
                      <a:pt x="34" y="12"/>
                    </a:lnTo>
                    <a:lnTo>
                      <a:pt x="30" y="8"/>
                    </a:lnTo>
                    <a:lnTo>
                      <a:pt x="26" y="4"/>
                    </a:lnTo>
                    <a:lnTo>
                      <a:pt x="18" y="2"/>
                    </a:lnTo>
                    <a:lnTo>
                      <a:pt x="12" y="0"/>
                    </a:lnTo>
                    <a:lnTo>
                      <a:pt x="6" y="0"/>
                    </a:lnTo>
                    <a:lnTo>
                      <a:pt x="2" y="2"/>
                    </a:lnTo>
                    <a:lnTo>
                      <a:pt x="0" y="6"/>
                    </a:lnTo>
                    <a:lnTo>
                      <a:pt x="0" y="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6" name="Google Shape;10547;p178">
                <a:extLst>
                  <a:ext uri="{FF2B5EF4-FFF2-40B4-BE49-F238E27FC236}">
                    <a16:creationId xmlns:a16="http://schemas.microsoft.com/office/drawing/2014/main" id="{DD35B289-A454-C8AD-B3B7-ED7B8DED7C7B}"/>
                  </a:ext>
                </a:extLst>
              </p:cNvPr>
              <p:cNvSpPr/>
              <p:nvPr/>
            </p:nvSpPr>
            <p:spPr>
              <a:xfrm>
                <a:off x="12480925" y="5527675"/>
                <a:ext cx="44450" cy="50800"/>
              </a:xfrm>
              <a:custGeom>
                <a:avLst/>
                <a:gdLst/>
                <a:ahLst/>
                <a:cxnLst/>
                <a:rect l="l" t="t" r="r" b="b"/>
                <a:pathLst>
                  <a:path w="28" h="32" extrusionOk="0">
                    <a:moveTo>
                      <a:pt x="0" y="2"/>
                    </a:moveTo>
                    <a:lnTo>
                      <a:pt x="0" y="2"/>
                    </a:lnTo>
                    <a:lnTo>
                      <a:pt x="2" y="12"/>
                    </a:lnTo>
                    <a:lnTo>
                      <a:pt x="6" y="22"/>
                    </a:lnTo>
                    <a:lnTo>
                      <a:pt x="10" y="26"/>
                    </a:lnTo>
                    <a:lnTo>
                      <a:pt x="14" y="30"/>
                    </a:lnTo>
                    <a:lnTo>
                      <a:pt x="18" y="32"/>
                    </a:lnTo>
                    <a:lnTo>
                      <a:pt x="24" y="30"/>
                    </a:lnTo>
                    <a:lnTo>
                      <a:pt x="24" y="30"/>
                    </a:lnTo>
                    <a:lnTo>
                      <a:pt x="28" y="30"/>
                    </a:lnTo>
                    <a:lnTo>
                      <a:pt x="28" y="28"/>
                    </a:lnTo>
                    <a:lnTo>
                      <a:pt x="28" y="22"/>
                    </a:lnTo>
                    <a:lnTo>
                      <a:pt x="24" y="16"/>
                    </a:lnTo>
                    <a:lnTo>
                      <a:pt x="18" y="12"/>
                    </a:lnTo>
                    <a:lnTo>
                      <a:pt x="4" y="2"/>
                    </a:lnTo>
                    <a:lnTo>
                      <a:pt x="0" y="0"/>
                    </a:lnTo>
                    <a:lnTo>
                      <a:pt x="0" y="0"/>
                    </a:lnTo>
                    <a:lnTo>
                      <a:pt x="0" y="2"/>
                    </a:lnTo>
                    <a:lnTo>
                      <a:pt x="0" y="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7" name="Google Shape;10548;p178">
                <a:extLst>
                  <a:ext uri="{FF2B5EF4-FFF2-40B4-BE49-F238E27FC236}">
                    <a16:creationId xmlns:a16="http://schemas.microsoft.com/office/drawing/2014/main" id="{E3148B4F-EB8C-7FD4-C9B4-115497CB7DCF}"/>
                  </a:ext>
                </a:extLst>
              </p:cNvPr>
              <p:cNvSpPr/>
              <p:nvPr/>
            </p:nvSpPr>
            <p:spPr>
              <a:xfrm>
                <a:off x="12538075" y="5594350"/>
                <a:ext cx="92075" cy="130175"/>
              </a:xfrm>
              <a:custGeom>
                <a:avLst/>
                <a:gdLst/>
                <a:ahLst/>
                <a:cxnLst/>
                <a:rect l="l" t="t" r="r" b="b"/>
                <a:pathLst>
                  <a:path w="58" h="82" extrusionOk="0">
                    <a:moveTo>
                      <a:pt x="6" y="0"/>
                    </a:moveTo>
                    <a:lnTo>
                      <a:pt x="6" y="0"/>
                    </a:lnTo>
                    <a:lnTo>
                      <a:pt x="2" y="4"/>
                    </a:lnTo>
                    <a:lnTo>
                      <a:pt x="0" y="8"/>
                    </a:lnTo>
                    <a:lnTo>
                      <a:pt x="0" y="14"/>
                    </a:lnTo>
                    <a:lnTo>
                      <a:pt x="0" y="20"/>
                    </a:lnTo>
                    <a:lnTo>
                      <a:pt x="2" y="34"/>
                    </a:lnTo>
                    <a:lnTo>
                      <a:pt x="4" y="36"/>
                    </a:lnTo>
                    <a:lnTo>
                      <a:pt x="8" y="38"/>
                    </a:lnTo>
                    <a:lnTo>
                      <a:pt x="8" y="38"/>
                    </a:lnTo>
                    <a:lnTo>
                      <a:pt x="16" y="36"/>
                    </a:lnTo>
                    <a:lnTo>
                      <a:pt x="20" y="34"/>
                    </a:lnTo>
                    <a:lnTo>
                      <a:pt x="22" y="30"/>
                    </a:lnTo>
                    <a:lnTo>
                      <a:pt x="22" y="30"/>
                    </a:lnTo>
                    <a:lnTo>
                      <a:pt x="24" y="28"/>
                    </a:lnTo>
                    <a:lnTo>
                      <a:pt x="24" y="28"/>
                    </a:lnTo>
                    <a:lnTo>
                      <a:pt x="26" y="34"/>
                    </a:lnTo>
                    <a:lnTo>
                      <a:pt x="28" y="44"/>
                    </a:lnTo>
                    <a:lnTo>
                      <a:pt x="28" y="48"/>
                    </a:lnTo>
                    <a:lnTo>
                      <a:pt x="26" y="52"/>
                    </a:lnTo>
                    <a:lnTo>
                      <a:pt x="26" y="52"/>
                    </a:lnTo>
                    <a:lnTo>
                      <a:pt x="22" y="58"/>
                    </a:lnTo>
                    <a:lnTo>
                      <a:pt x="20" y="68"/>
                    </a:lnTo>
                    <a:lnTo>
                      <a:pt x="22" y="76"/>
                    </a:lnTo>
                    <a:lnTo>
                      <a:pt x="26" y="80"/>
                    </a:lnTo>
                    <a:lnTo>
                      <a:pt x="30" y="82"/>
                    </a:lnTo>
                    <a:lnTo>
                      <a:pt x="30" y="82"/>
                    </a:lnTo>
                    <a:lnTo>
                      <a:pt x="34" y="80"/>
                    </a:lnTo>
                    <a:lnTo>
                      <a:pt x="38" y="76"/>
                    </a:lnTo>
                    <a:lnTo>
                      <a:pt x="50" y="64"/>
                    </a:lnTo>
                    <a:lnTo>
                      <a:pt x="56" y="48"/>
                    </a:lnTo>
                    <a:lnTo>
                      <a:pt x="58" y="42"/>
                    </a:lnTo>
                    <a:lnTo>
                      <a:pt x="58" y="38"/>
                    </a:lnTo>
                    <a:lnTo>
                      <a:pt x="58" y="38"/>
                    </a:lnTo>
                    <a:lnTo>
                      <a:pt x="56" y="36"/>
                    </a:lnTo>
                    <a:lnTo>
                      <a:pt x="54" y="36"/>
                    </a:lnTo>
                    <a:lnTo>
                      <a:pt x="50" y="36"/>
                    </a:lnTo>
                    <a:lnTo>
                      <a:pt x="48" y="36"/>
                    </a:lnTo>
                    <a:lnTo>
                      <a:pt x="48" y="34"/>
                    </a:lnTo>
                    <a:lnTo>
                      <a:pt x="48" y="34"/>
                    </a:lnTo>
                    <a:lnTo>
                      <a:pt x="48" y="28"/>
                    </a:lnTo>
                    <a:lnTo>
                      <a:pt x="44" y="24"/>
                    </a:lnTo>
                    <a:lnTo>
                      <a:pt x="32" y="12"/>
                    </a:lnTo>
                    <a:lnTo>
                      <a:pt x="18" y="4"/>
                    </a:lnTo>
                    <a:lnTo>
                      <a:pt x="12" y="2"/>
                    </a:lnTo>
                    <a:lnTo>
                      <a:pt x="6" y="0"/>
                    </a:lnTo>
                    <a:lnTo>
                      <a:pt x="6" y="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8" name="Google Shape;10549;p178">
                <a:extLst>
                  <a:ext uri="{FF2B5EF4-FFF2-40B4-BE49-F238E27FC236}">
                    <a16:creationId xmlns:a16="http://schemas.microsoft.com/office/drawing/2014/main" id="{6A2E032A-DAF8-D999-0E5B-3A00AC7DB1BA}"/>
                  </a:ext>
                </a:extLst>
              </p:cNvPr>
              <p:cNvSpPr/>
              <p:nvPr/>
            </p:nvSpPr>
            <p:spPr>
              <a:xfrm>
                <a:off x="13528675" y="8004175"/>
                <a:ext cx="158750" cy="155575"/>
              </a:xfrm>
              <a:custGeom>
                <a:avLst/>
                <a:gdLst/>
                <a:ahLst/>
                <a:cxnLst/>
                <a:rect l="l" t="t" r="r" b="b"/>
                <a:pathLst>
                  <a:path w="100" h="98" extrusionOk="0">
                    <a:moveTo>
                      <a:pt x="48" y="14"/>
                    </a:moveTo>
                    <a:lnTo>
                      <a:pt x="48" y="14"/>
                    </a:lnTo>
                    <a:lnTo>
                      <a:pt x="42" y="14"/>
                    </a:lnTo>
                    <a:lnTo>
                      <a:pt x="34" y="12"/>
                    </a:lnTo>
                    <a:lnTo>
                      <a:pt x="20" y="8"/>
                    </a:lnTo>
                    <a:lnTo>
                      <a:pt x="8" y="2"/>
                    </a:lnTo>
                    <a:lnTo>
                      <a:pt x="2" y="0"/>
                    </a:lnTo>
                    <a:lnTo>
                      <a:pt x="2" y="0"/>
                    </a:lnTo>
                    <a:lnTo>
                      <a:pt x="0" y="4"/>
                    </a:lnTo>
                    <a:lnTo>
                      <a:pt x="2" y="8"/>
                    </a:lnTo>
                    <a:lnTo>
                      <a:pt x="8" y="24"/>
                    </a:lnTo>
                    <a:lnTo>
                      <a:pt x="14" y="42"/>
                    </a:lnTo>
                    <a:lnTo>
                      <a:pt x="16" y="50"/>
                    </a:lnTo>
                    <a:lnTo>
                      <a:pt x="14" y="56"/>
                    </a:lnTo>
                    <a:lnTo>
                      <a:pt x="14" y="56"/>
                    </a:lnTo>
                    <a:lnTo>
                      <a:pt x="12" y="60"/>
                    </a:lnTo>
                    <a:lnTo>
                      <a:pt x="14" y="66"/>
                    </a:lnTo>
                    <a:lnTo>
                      <a:pt x="18" y="72"/>
                    </a:lnTo>
                    <a:lnTo>
                      <a:pt x="24" y="80"/>
                    </a:lnTo>
                    <a:lnTo>
                      <a:pt x="38" y="92"/>
                    </a:lnTo>
                    <a:lnTo>
                      <a:pt x="46" y="96"/>
                    </a:lnTo>
                    <a:lnTo>
                      <a:pt x="50" y="98"/>
                    </a:lnTo>
                    <a:lnTo>
                      <a:pt x="50" y="98"/>
                    </a:lnTo>
                    <a:lnTo>
                      <a:pt x="54" y="98"/>
                    </a:lnTo>
                    <a:lnTo>
                      <a:pt x="56" y="96"/>
                    </a:lnTo>
                    <a:lnTo>
                      <a:pt x="60" y="92"/>
                    </a:lnTo>
                    <a:lnTo>
                      <a:pt x="62" y="88"/>
                    </a:lnTo>
                    <a:lnTo>
                      <a:pt x="62" y="88"/>
                    </a:lnTo>
                    <a:lnTo>
                      <a:pt x="66" y="86"/>
                    </a:lnTo>
                    <a:lnTo>
                      <a:pt x="66" y="86"/>
                    </a:lnTo>
                    <a:lnTo>
                      <a:pt x="70" y="86"/>
                    </a:lnTo>
                    <a:lnTo>
                      <a:pt x="70" y="82"/>
                    </a:lnTo>
                    <a:lnTo>
                      <a:pt x="72" y="72"/>
                    </a:lnTo>
                    <a:lnTo>
                      <a:pt x="72" y="72"/>
                    </a:lnTo>
                    <a:lnTo>
                      <a:pt x="72" y="72"/>
                    </a:lnTo>
                    <a:lnTo>
                      <a:pt x="74" y="72"/>
                    </a:lnTo>
                    <a:lnTo>
                      <a:pt x="78" y="74"/>
                    </a:lnTo>
                    <a:lnTo>
                      <a:pt x="82" y="76"/>
                    </a:lnTo>
                    <a:lnTo>
                      <a:pt x="84" y="76"/>
                    </a:lnTo>
                    <a:lnTo>
                      <a:pt x="88" y="76"/>
                    </a:lnTo>
                    <a:lnTo>
                      <a:pt x="88" y="76"/>
                    </a:lnTo>
                    <a:lnTo>
                      <a:pt x="88" y="74"/>
                    </a:lnTo>
                    <a:lnTo>
                      <a:pt x="90" y="70"/>
                    </a:lnTo>
                    <a:lnTo>
                      <a:pt x="90" y="60"/>
                    </a:lnTo>
                    <a:lnTo>
                      <a:pt x="90" y="50"/>
                    </a:lnTo>
                    <a:lnTo>
                      <a:pt x="92" y="48"/>
                    </a:lnTo>
                    <a:lnTo>
                      <a:pt x="96" y="46"/>
                    </a:lnTo>
                    <a:lnTo>
                      <a:pt x="96" y="46"/>
                    </a:lnTo>
                    <a:lnTo>
                      <a:pt x="98" y="44"/>
                    </a:lnTo>
                    <a:lnTo>
                      <a:pt x="100" y="42"/>
                    </a:lnTo>
                    <a:lnTo>
                      <a:pt x="100" y="30"/>
                    </a:lnTo>
                    <a:lnTo>
                      <a:pt x="96" y="16"/>
                    </a:lnTo>
                    <a:lnTo>
                      <a:pt x="94" y="4"/>
                    </a:lnTo>
                    <a:lnTo>
                      <a:pt x="94" y="4"/>
                    </a:lnTo>
                    <a:lnTo>
                      <a:pt x="92" y="2"/>
                    </a:lnTo>
                    <a:lnTo>
                      <a:pt x="88" y="2"/>
                    </a:lnTo>
                    <a:lnTo>
                      <a:pt x="76" y="4"/>
                    </a:lnTo>
                    <a:lnTo>
                      <a:pt x="62" y="10"/>
                    </a:lnTo>
                    <a:lnTo>
                      <a:pt x="48" y="14"/>
                    </a:lnTo>
                    <a:lnTo>
                      <a:pt x="48" y="1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59" name="Google Shape;10550;p178">
                <a:extLst>
                  <a:ext uri="{FF2B5EF4-FFF2-40B4-BE49-F238E27FC236}">
                    <a16:creationId xmlns:a16="http://schemas.microsoft.com/office/drawing/2014/main" id="{F013A06C-705D-C3AA-B313-C47F75B81567}"/>
                  </a:ext>
                </a:extLst>
              </p:cNvPr>
              <p:cNvSpPr/>
              <p:nvPr/>
            </p:nvSpPr>
            <p:spPr>
              <a:xfrm>
                <a:off x="12541250" y="5689600"/>
                <a:ext cx="206375" cy="187325"/>
              </a:xfrm>
              <a:custGeom>
                <a:avLst/>
                <a:gdLst/>
                <a:ahLst/>
                <a:cxnLst/>
                <a:rect l="l" t="t" r="r" b="b"/>
                <a:pathLst>
                  <a:path w="130" h="118" extrusionOk="0">
                    <a:moveTo>
                      <a:pt x="102" y="10"/>
                    </a:moveTo>
                    <a:lnTo>
                      <a:pt x="102" y="10"/>
                    </a:lnTo>
                    <a:lnTo>
                      <a:pt x="102" y="14"/>
                    </a:lnTo>
                    <a:lnTo>
                      <a:pt x="102" y="16"/>
                    </a:lnTo>
                    <a:lnTo>
                      <a:pt x="96" y="18"/>
                    </a:lnTo>
                    <a:lnTo>
                      <a:pt x="90" y="18"/>
                    </a:lnTo>
                    <a:lnTo>
                      <a:pt x="88" y="20"/>
                    </a:lnTo>
                    <a:lnTo>
                      <a:pt x="86" y="24"/>
                    </a:lnTo>
                    <a:lnTo>
                      <a:pt x="86" y="24"/>
                    </a:lnTo>
                    <a:lnTo>
                      <a:pt x="84" y="28"/>
                    </a:lnTo>
                    <a:lnTo>
                      <a:pt x="82" y="30"/>
                    </a:lnTo>
                    <a:lnTo>
                      <a:pt x="78" y="32"/>
                    </a:lnTo>
                    <a:lnTo>
                      <a:pt x="72" y="32"/>
                    </a:lnTo>
                    <a:lnTo>
                      <a:pt x="70" y="34"/>
                    </a:lnTo>
                    <a:lnTo>
                      <a:pt x="70" y="36"/>
                    </a:lnTo>
                    <a:lnTo>
                      <a:pt x="70" y="36"/>
                    </a:lnTo>
                    <a:lnTo>
                      <a:pt x="70" y="40"/>
                    </a:lnTo>
                    <a:lnTo>
                      <a:pt x="68" y="40"/>
                    </a:lnTo>
                    <a:lnTo>
                      <a:pt x="62" y="40"/>
                    </a:lnTo>
                    <a:lnTo>
                      <a:pt x="52" y="36"/>
                    </a:lnTo>
                    <a:lnTo>
                      <a:pt x="46" y="32"/>
                    </a:lnTo>
                    <a:lnTo>
                      <a:pt x="46" y="32"/>
                    </a:lnTo>
                    <a:lnTo>
                      <a:pt x="42" y="30"/>
                    </a:lnTo>
                    <a:lnTo>
                      <a:pt x="40" y="32"/>
                    </a:lnTo>
                    <a:lnTo>
                      <a:pt x="32" y="36"/>
                    </a:lnTo>
                    <a:lnTo>
                      <a:pt x="24" y="44"/>
                    </a:lnTo>
                    <a:lnTo>
                      <a:pt x="14" y="50"/>
                    </a:lnTo>
                    <a:lnTo>
                      <a:pt x="14" y="50"/>
                    </a:lnTo>
                    <a:lnTo>
                      <a:pt x="10" y="52"/>
                    </a:lnTo>
                    <a:lnTo>
                      <a:pt x="6" y="56"/>
                    </a:lnTo>
                    <a:lnTo>
                      <a:pt x="2" y="66"/>
                    </a:lnTo>
                    <a:lnTo>
                      <a:pt x="0" y="74"/>
                    </a:lnTo>
                    <a:lnTo>
                      <a:pt x="2" y="76"/>
                    </a:lnTo>
                    <a:lnTo>
                      <a:pt x="4" y="78"/>
                    </a:lnTo>
                    <a:lnTo>
                      <a:pt x="4" y="78"/>
                    </a:lnTo>
                    <a:lnTo>
                      <a:pt x="10" y="76"/>
                    </a:lnTo>
                    <a:lnTo>
                      <a:pt x="16" y="70"/>
                    </a:lnTo>
                    <a:lnTo>
                      <a:pt x="22" y="66"/>
                    </a:lnTo>
                    <a:lnTo>
                      <a:pt x="28" y="64"/>
                    </a:lnTo>
                    <a:lnTo>
                      <a:pt x="28" y="64"/>
                    </a:lnTo>
                    <a:lnTo>
                      <a:pt x="34" y="64"/>
                    </a:lnTo>
                    <a:lnTo>
                      <a:pt x="36" y="60"/>
                    </a:lnTo>
                    <a:lnTo>
                      <a:pt x="40" y="58"/>
                    </a:lnTo>
                    <a:lnTo>
                      <a:pt x="48" y="58"/>
                    </a:lnTo>
                    <a:lnTo>
                      <a:pt x="48" y="58"/>
                    </a:lnTo>
                    <a:lnTo>
                      <a:pt x="52" y="60"/>
                    </a:lnTo>
                    <a:lnTo>
                      <a:pt x="54" y="66"/>
                    </a:lnTo>
                    <a:lnTo>
                      <a:pt x="58" y="80"/>
                    </a:lnTo>
                    <a:lnTo>
                      <a:pt x="60" y="88"/>
                    </a:lnTo>
                    <a:lnTo>
                      <a:pt x="62" y="96"/>
                    </a:lnTo>
                    <a:lnTo>
                      <a:pt x="64" y="102"/>
                    </a:lnTo>
                    <a:lnTo>
                      <a:pt x="70" y="104"/>
                    </a:lnTo>
                    <a:lnTo>
                      <a:pt x="70" y="104"/>
                    </a:lnTo>
                    <a:lnTo>
                      <a:pt x="82" y="108"/>
                    </a:lnTo>
                    <a:lnTo>
                      <a:pt x="88" y="112"/>
                    </a:lnTo>
                    <a:lnTo>
                      <a:pt x="94" y="118"/>
                    </a:lnTo>
                    <a:lnTo>
                      <a:pt x="98" y="118"/>
                    </a:lnTo>
                    <a:lnTo>
                      <a:pt x="98" y="118"/>
                    </a:lnTo>
                    <a:lnTo>
                      <a:pt x="102" y="118"/>
                    </a:lnTo>
                    <a:lnTo>
                      <a:pt x="102" y="114"/>
                    </a:lnTo>
                    <a:lnTo>
                      <a:pt x="102" y="104"/>
                    </a:lnTo>
                    <a:lnTo>
                      <a:pt x="100" y="94"/>
                    </a:lnTo>
                    <a:lnTo>
                      <a:pt x="98" y="84"/>
                    </a:lnTo>
                    <a:lnTo>
                      <a:pt x="98" y="84"/>
                    </a:lnTo>
                    <a:lnTo>
                      <a:pt x="100" y="82"/>
                    </a:lnTo>
                    <a:lnTo>
                      <a:pt x="102" y="80"/>
                    </a:lnTo>
                    <a:lnTo>
                      <a:pt x="110" y="80"/>
                    </a:lnTo>
                    <a:lnTo>
                      <a:pt x="118" y="78"/>
                    </a:lnTo>
                    <a:lnTo>
                      <a:pt x="124" y="76"/>
                    </a:lnTo>
                    <a:lnTo>
                      <a:pt x="128" y="72"/>
                    </a:lnTo>
                    <a:lnTo>
                      <a:pt x="128" y="72"/>
                    </a:lnTo>
                    <a:lnTo>
                      <a:pt x="130" y="68"/>
                    </a:lnTo>
                    <a:lnTo>
                      <a:pt x="130" y="60"/>
                    </a:lnTo>
                    <a:lnTo>
                      <a:pt x="128" y="44"/>
                    </a:lnTo>
                    <a:lnTo>
                      <a:pt x="124" y="28"/>
                    </a:lnTo>
                    <a:lnTo>
                      <a:pt x="120" y="12"/>
                    </a:lnTo>
                    <a:lnTo>
                      <a:pt x="120" y="12"/>
                    </a:lnTo>
                    <a:lnTo>
                      <a:pt x="120" y="6"/>
                    </a:lnTo>
                    <a:lnTo>
                      <a:pt x="116" y="2"/>
                    </a:lnTo>
                    <a:lnTo>
                      <a:pt x="112" y="0"/>
                    </a:lnTo>
                    <a:lnTo>
                      <a:pt x="108" y="0"/>
                    </a:lnTo>
                    <a:lnTo>
                      <a:pt x="104" y="0"/>
                    </a:lnTo>
                    <a:lnTo>
                      <a:pt x="102" y="2"/>
                    </a:lnTo>
                    <a:lnTo>
                      <a:pt x="100" y="6"/>
                    </a:lnTo>
                    <a:lnTo>
                      <a:pt x="102" y="10"/>
                    </a:lnTo>
                    <a:lnTo>
                      <a:pt x="102" y="10"/>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0" name="Google Shape;10551;p178">
                <a:extLst>
                  <a:ext uri="{FF2B5EF4-FFF2-40B4-BE49-F238E27FC236}">
                    <a16:creationId xmlns:a16="http://schemas.microsoft.com/office/drawing/2014/main" id="{4AF0FF31-5D22-4BC8-99C8-9D36E1D9ABE9}"/>
                  </a:ext>
                </a:extLst>
              </p:cNvPr>
              <p:cNvSpPr/>
              <p:nvPr/>
            </p:nvSpPr>
            <p:spPr>
              <a:xfrm>
                <a:off x="13169900" y="7747000"/>
                <a:ext cx="53975" cy="19050"/>
              </a:xfrm>
              <a:custGeom>
                <a:avLst/>
                <a:gdLst/>
                <a:ahLst/>
                <a:cxnLst/>
                <a:rect l="l" t="t" r="r" b="b"/>
                <a:pathLst>
                  <a:path w="34" h="12" extrusionOk="0">
                    <a:moveTo>
                      <a:pt x="0" y="8"/>
                    </a:moveTo>
                    <a:lnTo>
                      <a:pt x="0" y="8"/>
                    </a:lnTo>
                    <a:lnTo>
                      <a:pt x="8" y="12"/>
                    </a:lnTo>
                    <a:lnTo>
                      <a:pt x="18" y="12"/>
                    </a:lnTo>
                    <a:lnTo>
                      <a:pt x="28" y="8"/>
                    </a:lnTo>
                    <a:lnTo>
                      <a:pt x="32" y="6"/>
                    </a:lnTo>
                    <a:lnTo>
                      <a:pt x="34" y="4"/>
                    </a:lnTo>
                    <a:lnTo>
                      <a:pt x="34" y="4"/>
                    </a:lnTo>
                    <a:lnTo>
                      <a:pt x="32" y="2"/>
                    </a:lnTo>
                    <a:lnTo>
                      <a:pt x="28" y="0"/>
                    </a:lnTo>
                    <a:lnTo>
                      <a:pt x="16" y="0"/>
                    </a:lnTo>
                    <a:lnTo>
                      <a:pt x="4" y="4"/>
                    </a:lnTo>
                    <a:lnTo>
                      <a:pt x="0" y="6"/>
                    </a:lnTo>
                    <a:lnTo>
                      <a:pt x="0" y="8"/>
                    </a:lnTo>
                    <a:lnTo>
                      <a:pt x="0" y="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1" name="Google Shape;10552;p178">
                <a:extLst>
                  <a:ext uri="{FF2B5EF4-FFF2-40B4-BE49-F238E27FC236}">
                    <a16:creationId xmlns:a16="http://schemas.microsoft.com/office/drawing/2014/main" id="{4D201FC1-0E99-4935-0939-DC3E00F2082C}"/>
                  </a:ext>
                </a:extLst>
              </p:cNvPr>
              <p:cNvSpPr/>
              <p:nvPr/>
            </p:nvSpPr>
            <p:spPr>
              <a:xfrm>
                <a:off x="12344400" y="5629275"/>
                <a:ext cx="95250" cy="123825"/>
              </a:xfrm>
              <a:custGeom>
                <a:avLst/>
                <a:gdLst/>
                <a:ahLst/>
                <a:cxnLst/>
                <a:rect l="l" t="t" r="r" b="b"/>
                <a:pathLst>
                  <a:path w="60" h="78" extrusionOk="0">
                    <a:moveTo>
                      <a:pt x="36" y="32"/>
                    </a:moveTo>
                    <a:lnTo>
                      <a:pt x="36" y="32"/>
                    </a:lnTo>
                    <a:lnTo>
                      <a:pt x="12" y="56"/>
                    </a:lnTo>
                    <a:lnTo>
                      <a:pt x="2" y="68"/>
                    </a:lnTo>
                    <a:lnTo>
                      <a:pt x="0" y="74"/>
                    </a:lnTo>
                    <a:lnTo>
                      <a:pt x="0" y="76"/>
                    </a:lnTo>
                    <a:lnTo>
                      <a:pt x="0" y="76"/>
                    </a:lnTo>
                    <a:lnTo>
                      <a:pt x="2" y="78"/>
                    </a:lnTo>
                    <a:lnTo>
                      <a:pt x="4" y="78"/>
                    </a:lnTo>
                    <a:lnTo>
                      <a:pt x="8" y="74"/>
                    </a:lnTo>
                    <a:lnTo>
                      <a:pt x="22" y="60"/>
                    </a:lnTo>
                    <a:lnTo>
                      <a:pt x="36" y="44"/>
                    </a:lnTo>
                    <a:lnTo>
                      <a:pt x="50" y="30"/>
                    </a:lnTo>
                    <a:lnTo>
                      <a:pt x="50" y="30"/>
                    </a:lnTo>
                    <a:lnTo>
                      <a:pt x="58" y="22"/>
                    </a:lnTo>
                    <a:lnTo>
                      <a:pt x="60" y="16"/>
                    </a:lnTo>
                    <a:lnTo>
                      <a:pt x="60" y="8"/>
                    </a:lnTo>
                    <a:lnTo>
                      <a:pt x="56" y="2"/>
                    </a:lnTo>
                    <a:lnTo>
                      <a:pt x="56" y="2"/>
                    </a:lnTo>
                    <a:lnTo>
                      <a:pt x="56" y="0"/>
                    </a:lnTo>
                    <a:lnTo>
                      <a:pt x="54" y="0"/>
                    </a:lnTo>
                    <a:lnTo>
                      <a:pt x="48" y="8"/>
                    </a:lnTo>
                    <a:lnTo>
                      <a:pt x="42" y="20"/>
                    </a:lnTo>
                    <a:lnTo>
                      <a:pt x="36" y="32"/>
                    </a:lnTo>
                    <a:lnTo>
                      <a:pt x="36" y="3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2" name="Google Shape;10553;p178">
                <a:extLst>
                  <a:ext uri="{FF2B5EF4-FFF2-40B4-BE49-F238E27FC236}">
                    <a16:creationId xmlns:a16="http://schemas.microsoft.com/office/drawing/2014/main" id="{84B8B801-8D7C-E672-BEC7-A6D5659647F6}"/>
                  </a:ext>
                </a:extLst>
              </p:cNvPr>
              <p:cNvSpPr/>
              <p:nvPr/>
            </p:nvSpPr>
            <p:spPr>
              <a:xfrm>
                <a:off x="12398375" y="6045200"/>
                <a:ext cx="282575" cy="323850"/>
              </a:xfrm>
              <a:custGeom>
                <a:avLst/>
                <a:gdLst/>
                <a:ahLst/>
                <a:cxnLst/>
                <a:rect l="l" t="t" r="r" b="b"/>
                <a:pathLst>
                  <a:path w="178" h="204" extrusionOk="0">
                    <a:moveTo>
                      <a:pt x="26" y="64"/>
                    </a:moveTo>
                    <a:lnTo>
                      <a:pt x="26" y="64"/>
                    </a:lnTo>
                    <a:lnTo>
                      <a:pt x="24" y="66"/>
                    </a:lnTo>
                    <a:lnTo>
                      <a:pt x="22" y="70"/>
                    </a:lnTo>
                    <a:lnTo>
                      <a:pt x="18" y="84"/>
                    </a:lnTo>
                    <a:lnTo>
                      <a:pt x="12" y="100"/>
                    </a:lnTo>
                    <a:lnTo>
                      <a:pt x="4" y="116"/>
                    </a:lnTo>
                    <a:lnTo>
                      <a:pt x="4" y="116"/>
                    </a:lnTo>
                    <a:lnTo>
                      <a:pt x="0" y="124"/>
                    </a:lnTo>
                    <a:lnTo>
                      <a:pt x="0" y="130"/>
                    </a:lnTo>
                    <a:lnTo>
                      <a:pt x="0" y="136"/>
                    </a:lnTo>
                    <a:lnTo>
                      <a:pt x="2" y="138"/>
                    </a:lnTo>
                    <a:lnTo>
                      <a:pt x="6" y="142"/>
                    </a:lnTo>
                    <a:lnTo>
                      <a:pt x="12" y="142"/>
                    </a:lnTo>
                    <a:lnTo>
                      <a:pt x="22" y="144"/>
                    </a:lnTo>
                    <a:lnTo>
                      <a:pt x="22" y="144"/>
                    </a:lnTo>
                    <a:lnTo>
                      <a:pt x="26" y="144"/>
                    </a:lnTo>
                    <a:lnTo>
                      <a:pt x="28" y="148"/>
                    </a:lnTo>
                    <a:lnTo>
                      <a:pt x="30" y="154"/>
                    </a:lnTo>
                    <a:lnTo>
                      <a:pt x="30" y="164"/>
                    </a:lnTo>
                    <a:lnTo>
                      <a:pt x="30" y="172"/>
                    </a:lnTo>
                    <a:lnTo>
                      <a:pt x="30" y="172"/>
                    </a:lnTo>
                    <a:lnTo>
                      <a:pt x="28" y="182"/>
                    </a:lnTo>
                    <a:lnTo>
                      <a:pt x="26" y="194"/>
                    </a:lnTo>
                    <a:lnTo>
                      <a:pt x="28" y="202"/>
                    </a:lnTo>
                    <a:lnTo>
                      <a:pt x="30" y="204"/>
                    </a:lnTo>
                    <a:lnTo>
                      <a:pt x="32" y="204"/>
                    </a:lnTo>
                    <a:lnTo>
                      <a:pt x="32" y="204"/>
                    </a:lnTo>
                    <a:lnTo>
                      <a:pt x="42" y="198"/>
                    </a:lnTo>
                    <a:lnTo>
                      <a:pt x="46" y="192"/>
                    </a:lnTo>
                    <a:lnTo>
                      <a:pt x="48" y="184"/>
                    </a:lnTo>
                    <a:lnTo>
                      <a:pt x="48" y="180"/>
                    </a:lnTo>
                    <a:lnTo>
                      <a:pt x="46" y="178"/>
                    </a:lnTo>
                    <a:lnTo>
                      <a:pt x="46" y="178"/>
                    </a:lnTo>
                    <a:lnTo>
                      <a:pt x="44" y="174"/>
                    </a:lnTo>
                    <a:lnTo>
                      <a:pt x="42" y="168"/>
                    </a:lnTo>
                    <a:lnTo>
                      <a:pt x="40" y="154"/>
                    </a:lnTo>
                    <a:lnTo>
                      <a:pt x="42" y="138"/>
                    </a:lnTo>
                    <a:lnTo>
                      <a:pt x="44" y="128"/>
                    </a:lnTo>
                    <a:lnTo>
                      <a:pt x="44" y="128"/>
                    </a:lnTo>
                    <a:lnTo>
                      <a:pt x="46" y="126"/>
                    </a:lnTo>
                    <a:lnTo>
                      <a:pt x="48" y="124"/>
                    </a:lnTo>
                    <a:lnTo>
                      <a:pt x="56" y="124"/>
                    </a:lnTo>
                    <a:lnTo>
                      <a:pt x="60" y="128"/>
                    </a:lnTo>
                    <a:lnTo>
                      <a:pt x="62" y="130"/>
                    </a:lnTo>
                    <a:lnTo>
                      <a:pt x="62" y="134"/>
                    </a:lnTo>
                    <a:lnTo>
                      <a:pt x="60" y="140"/>
                    </a:lnTo>
                    <a:lnTo>
                      <a:pt x="60" y="140"/>
                    </a:lnTo>
                    <a:lnTo>
                      <a:pt x="60" y="144"/>
                    </a:lnTo>
                    <a:lnTo>
                      <a:pt x="60" y="146"/>
                    </a:lnTo>
                    <a:lnTo>
                      <a:pt x="64" y="152"/>
                    </a:lnTo>
                    <a:lnTo>
                      <a:pt x="72" y="158"/>
                    </a:lnTo>
                    <a:lnTo>
                      <a:pt x="74" y="162"/>
                    </a:lnTo>
                    <a:lnTo>
                      <a:pt x="74" y="166"/>
                    </a:lnTo>
                    <a:lnTo>
                      <a:pt x="74" y="166"/>
                    </a:lnTo>
                    <a:lnTo>
                      <a:pt x="74" y="172"/>
                    </a:lnTo>
                    <a:lnTo>
                      <a:pt x="76" y="174"/>
                    </a:lnTo>
                    <a:lnTo>
                      <a:pt x="78" y="176"/>
                    </a:lnTo>
                    <a:lnTo>
                      <a:pt x="82" y="176"/>
                    </a:lnTo>
                    <a:lnTo>
                      <a:pt x="90" y="174"/>
                    </a:lnTo>
                    <a:lnTo>
                      <a:pt x="100" y="170"/>
                    </a:lnTo>
                    <a:lnTo>
                      <a:pt x="100" y="170"/>
                    </a:lnTo>
                    <a:lnTo>
                      <a:pt x="106" y="166"/>
                    </a:lnTo>
                    <a:lnTo>
                      <a:pt x="108" y="162"/>
                    </a:lnTo>
                    <a:lnTo>
                      <a:pt x="106" y="156"/>
                    </a:lnTo>
                    <a:lnTo>
                      <a:pt x="102" y="148"/>
                    </a:lnTo>
                    <a:lnTo>
                      <a:pt x="102" y="148"/>
                    </a:lnTo>
                    <a:lnTo>
                      <a:pt x="98" y="144"/>
                    </a:lnTo>
                    <a:lnTo>
                      <a:pt x="98" y="140"/>
                    </a:lnTo>
                    <a:lnTo>
                      <a:pt x="100" y="132"/>
                    </a:lnTo>
                    <a:lnTo>
                      <a:pt x="100" y="124"/>
                    </a:lnTo>
                    <a:lnTo>
                      <a:pt x="98" y="120"/>
                    </a:lnTo>
                    <a:lnTo>
                      <a:pt x="96" y="118"/>
                    </a:lnTo>
                    <a:lnTo>
                      <a:pt x="96" y="118"/>
                    </a:lnTo>
                    <a:lnTo>
                      <a:pt x="88" y="110"/>
                    </a:lnTo>
                    <a:lnTo>
                      <a:pt x="82" y="104"/>
                    </a:lnTo>
                    <a:lnTo>
                      <a:pt x="82" y="100"/>
                    </a:lnTo>
                    <a:lnTo>
                      <a:pt x="82" y="98"/>
                    </a:lnTo>
                    <a:lnTo>
                      <a:pt x="84" y="96"/>
                    </a:lnTo>
                    <a:lnTo>
                      <a:pt x="86" y="94"/>
                    </a:lnTo>
                    <a:lnTo>
                      <a:pt x="86" y="94"/>
                    </a:lnTo>
                    <a:lnTo>
                      <a:pt x="98" y="90"/>
                    </a:lnTo>
                    <a:lnTo>
                      <a:pt x="112" y="82"/>
                    </a:lnTo>
                    <a:lnTo>
                      <a:pt x="124" y="72"/>
                    </a:lnTo>
                    <a:lnTo>
                      <a:pt x="128" y="68"/>
                    </a:lnTo>
                    <a:lnTo>
                      <a:pt x="128" y="64"/>
                    </a:lnTo>
                    <a:lnTo>
                      <a:pt x="128" y="64"/>
                    </a:lnTo>
                    <a:lnTo>
                      <a:pt x="124" y="62"/>
                    </a:lnTo>
                    <a:lnTo>
                      <a:pt x="118" y="62"/>
                    </a:lnTo>
                    <a:lnTo>
                      <a:pt x="100" y="64"/>
                    </a:lnTo>
                    <a:lnTo>
                      <a:pt x="90" y="68"/>
                    </a:lnTo>
                    <a:lnTo>
                      <a:pt x="82" y="72"/>
                    </a:lnTo>
                    <a:lnTo>
                      <a:pt x="76" y="76"/>
                    </a:lnTo>
                    <a:lnTo>
                      <a:pt x="72" y="82"/>
                    </a:lnTo>
                    <a:lnTo>
                      <a:pt x="72" y="82"/>
                    </a:lnTo>
                    <a:lnTo>
                      <a:pt x="70" y="86"/>
                    </a:lnTo>
                    <a:lnTo>
                      <a:pt x="64" y="86"/>
                    </a:lnTo>
                    <a:lnTo>
                      <a:pt x="58" y="86"/>
                    </a:lnTo>
                    <a:lnTo>
                      <a:pt x="52" y="82"/>
                    </a:lnTo>
                    <a:lnTo>
                      <a:pt x="46" y="78"/>
                    </a:lnTo>
                    <a:lnTo>
                      <a:pt x="42" y="72"/>
                    </a:lnTo>
                    <a:lnTo>
                      <a:pt x="38" y="64"/>
                    </a:lnTo>
                    <a:lnTo>
                      <a:pt x="38" y="54"/>
                    </a:lnTo>
                    <a:lnTo>
                      <a:pt x="38" y="54"/>
                    </a:lnTo>
                    <a:lnTo>
                      <a:pt x="40" y="50"/>
                    </a:lnTo>
                    <a:lnTo>
                      <a:pt x="42" y="46"/>
                    </a:lnTo>
                    <a:lnTo>
                      <a:pt x="52" y="40"/>
                    </a:lnTo>
                    <a:lnTo>
                      <a:pt x="64" y="34"/>
                    </a:lnTo>
                    <a:lnTo>
                      <a:pt x="78" y="32"/>
                    </a:lnTo>
                    <a:lnTo>
                      <a:pt x="92" y="30"/>
                    </a:lnTo>
                    <a:lnTo>
                      <a:pt x="106" y="30"/>
                    </a:lnTo>
                    <a:lnTo>
                      <a:pt x="120" y="32"/>
                    </a:lnTo>
                    <a:lnTo>
                      <a:pt x="128" y="34"/>
                    </a:lnTo>
                    <a:lnTo>
                      <a:pt x="128" y="34"/>
                    </a:lnTo>
                    <a:lnTo>
                      <a:pt x="136" y="36"/>
                    </a:lnTo>
                    <a:lnTo>
                      <a:pt x="144" y="36"/>
                    </a:lnTo>
                    <a:lnTo>
                      <a:pt x="150" y="32"/>
                    </a:lnTo>
                    <a:lnTo>
                      <a:pt x="156" y="28"/>
                    </a:lnTo>
                    <a:lnTo>
                      <a:pt x="168" y="18"/>
                    </a:lnTo>
                    <a:lnTo>
                      <a:pt x="176" y="6"/>
                    </a:lnTo>
                    <a:lnTo>
                      <a:pt x="176" y="6"/>
                    </a:lnTo>
                    <a:lnTo>
                      <a:pt x="178" y="2"/>
                    </a:lnTo>
                    <a:lnTo>
                      <a:pt x="176" y="0"/>
                    </a:lnTo>
                    <a:lnTo>
                      <a:pt x="170" y="4"/>
                    </a:lnTo>
                    <a:lnTo>
                      <a:pt x="146" y="18"/>
                    </a:lnTo>
                    <a:lnTo>
                      <a:pt x="146" y="18"/>
                    </a:lnTo>
                    <a:lnTo>
                      <a:pt x="140" y="20"/>
                    </a:lnTo>
                    <a:lnTo>
                      <a:pt x="134" y="20"/>
                    </a:lnTo>
                    <a:lnTo>
                      <a:pt x="114" y="20"/>
                    </a:lnTo>
                    <a:lnTo>
                      <a:pt x="96" y="16"/>
                    </a:lnTo>
                    <a:lnTo>
                      <a:pt x="78" y="10"/>
                    </a:lnTo>
                    <a:lnTo>
                      <a:pt x="78" y="10"/>
                    </a:lnTo>
                    <a:lnTo>
                      <a:pt x="72" y="8"/>
                    </a:lnTo>
                    <a:lnTo>
                      <a:pt x="68" y="10"/>
                    </a:lnTo>
                    <a:lnTo>
                      <a:pt x="64" y="10"/>
                    </a:lnTo>
                    <a:lnTo>
                      <a:pt x="60" y="14"/>
                    </a:lnTo>
                    <a:lnTo>
                      <a:pt x="54" y="20"/>
                    </a:lnTo>
                    <a:lnTo>
                      <a:pt x="50" y="22"/>
                    </a:lnTo>
                    <a:lnTo>
                      <a:pt x="46" y="24"/>
                    </a:lnTo>
                    <a:lnTo>
                      <a:pt x="46" y="24"/>
                    </a:lnTo>
                    <a:lnTo>
                      <a:pt x="40" y="26"/>
                    </a:lnTo>
                    <a:lnTo>
                      <a:pt x="36" y="30"/>
                    </a:lnTo>
                    <a:lnTo>
                      <a:pt x="32" y="44"/>
                    </a:lnTo>
                    <a:lnTo>
                      <a:pt x="30" y="56"/>
                    </a:lnTo>
                    <a:lnTo>
                      <a:pt x="28" y="62"/>
                    </a:lnTo>
                    <a:lnTo>
                      <a:pt x="26" y="64"/>
                    </a:lnTo>
                    <a:lnTo>
                      <a:pt x="26" y="6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3" name="Google Shape;10554;p178">
                <a:extLst>
                  <a:ext uri="{FF2B5EF4-FFF2-40B4-BE49-F238E27FC236}">
                    <a16:creationId xmlns:a16="http://schemas.microsoft.com/office/drawing/2014/main" id="{6CDD57E7-D007-ED41-5D20-2A443A730A34}"/>
                  </a:ext>
                </a:extLst>
              </p:cNvPr>
              <p:cNvSpPr/>
              <p:nvPr/>
            </p:nvSpPr>
            <p:spPr>
              <a:xfrm>
                <a:off x="12468225" y="4994275"/>
                <a:ext cx="82550" cy="139700"/>
              </a:xfrm>
              <a:custGeom>
                <a:avLst/>
                <a:gdLst/>
                <a:ahLst/>
                <a:cxnLst/>
                <a:rect l="l" t="t" r="r" b="b"/>
                <a:pathLst>
                  <a:path w="52" h="88" extrusionOk="0">
                    <a:moveTo>
                      <a:pt x="16" y="88"/>
                    </a:moveTo>
                    <a:lnTo>
                      <a:pt x="16" y="88"/>
                    </a:lnTo>
                    <a:lnTo>
                      <a:pt x="20" y="82"/>
                    </a:lnTo>
                    <a:lnTo>
                      <a:pt x="26" y="72"/>
                    </a:lnTo>
                    <a:lnTo>
                      <a:pt x="40" y="46"/>
                    </a:lnTo>
                    <a:lnTo>
                      <a:pt x="50" y="18"/>
                    </a:lnTo>
                    <a:lnTo>
                      <a:pt x="52" y="8"/>
                    </a:lnTo>
                    <a:lnTo>
                      <a:pt x="50" y="2"/>
                    </a:lnTo>
                    <a:lnTo>
                      <a:pt x="50" y="2"/>
                    </a:lnTo>
                    <a:lnTo>
                      <a:pt x="46" y="0"/>
                    </a:lnTo>
                    <a:lnTo>
                      <a:pt x="42" y="0"/>
                    </a:lnTo>
                    <a:lnTo>
                      <a:pt x="34" y="2"/>
                    </a:lnTo>
                    <a:lnTo>
                      <a:pt x="28" y="6"/>
                    </a:lnTo>
                    <a:lnTo>
                      <a:pt x="20" y="12"/>
                    </a:lnTo>
                    <a:lnTo>
                      <a:pt x="12" y="20"/>
                    </a:lnTo>
                    <a:lnTo>
                      <a:pt x="6" y="30"/>
                    </a:lnTo>
                    <a:lnTo>
                      <a:pt x="2" y="40"/>
                    </a:lnTo>
                    <a:lnTo>
                      <a:pt x="2" y="40"/>
                    </a:lnTo>
                    <a:lnTo>
                      <a:pt x="0" y="52"/>
                    </a:lnTo>
                    <a:lnTo>
                      <a:pt x="0" y="62"/>
                    </a:lnTo>
                    <a:lnTo>
                      <a:pt x="2" y="70"/>
                    </a:lnTo>
                    <a:lnTo>
                      <a:pt x="6" y="76"/>
                    </a:lnTo>
                    <a:lnTo>
                      <a:pt x="12" y="86"/>
                    </a:lnTo>
                    <a:lnTo>
                      <a:pt x="16" y="88"/>
                    </a:lnTo>
                    <a:lnTo>
                      <a:pt x="16" y="8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4" name="Google Shape;10555;p178">
                <a:extLst>
                  <a:ext uri="{FF2B5EF4-FFF2-40B4-BE49-F238E27FC236}">
                    <a16:creationId xmlns:a16="http://schemas.microsoft.com/office/drawing/2014/main" id="{7967445C-CFF7-6338-03B7-25EEF5E4402D}"/>
                  </a:ext>
                </a:extLst>
              </p:cNvPr>
              <p:cNvSpPr/>
              <p:nvPr/>
            </p:nvSpPr>
            <p:spPr>
              <a:xfrm>
                <a:off x="12411075" y="6534150"/>
                <a:ext cx="79375" cy="38100"/>
              </a:xfrm>
              <a:custGeom>
                <a:avLst/>
                <a:gdLst/>
                <a:ahLst/>
                <a:cxnLst/>
                <a:rect l="l" t="t" r="r" b="b"/>
                <a:pathLst>
                  <a:path w="50" h="24" extrusionOk="0">
                    <a:moveTo>
                      <a:pt x="24" y="14"/>
                    </a:moveTo>
                    <a:lnTo>
                      <a:pt x="24" y="14"/>
                    </a:lnTo>
                    <a:lnTo>
                      <a:pt x="30" y="20"/>
                    </a:lnTo>
                    <a:lnTo>
                      <a:pt x="40" y="22"/>
                    </a:lnTo>
                    <a:lnTo>
                      <a:pt x="44" y="24"/>
                    </a:lnTo>
                    <a:lnTo>
                      <a:pt x="48" y="22"/>
                    </a:lnTo>
                    <a:lnTo>
                      <a:pt x="50" y="20"/>
                    </a:lnTo>
                    <a:lnTo>
                      <a:pt x="50" y="16"/>
                    </a:lnTo>
                    <a:lnTo>
                      <a:pt x="50" y="16"/>
                    </a:lnTo>
                    <a:lnTo>
                      <a:pt x="48" y="12"/>
                    </a:lnTo>
                    <a:lnTo>
                      <a:pt x="42" y="8"/>
                    </a:lnTo>
                    <a:lnTo>
                      <a:pt x="34" y="4"/>
                    </a:lnTo>
                    <a:lnTo>
                      <a:pt x="24" y="2"/>
                    </a:lnTo>
                    <a:lnTo>
                      <a:pt x="6" y="0"/>
                    </a:lnTo>
                    <a:lnTo>
                      <a:pt x="0" y="0"/>
                    </a:lnTo>
                    <a:lnTo>
                      <a:pt x="0" y="2"/>
                    </a:lnTo>
                    <a:lnTo>
                      <a:pt x="0" y="2"/>
                    </a:lnTo>
                    <a:lnTo>
                      <a:pt x="0" y="2"/>
                    </a:lnTo>
                    <a:lnTo>
                      <a:pt x="6" y="6"/>
                    </a:lnTo>
                    <a:lnTo>
                      <a:pt x="12" y="10"/>
                    </a:lnTo>
                    <a:lnTo>
                      <a:pt x="20" y="12"/>
                    </a:lnTo>
                    <a:lnTo>
                      <a:pt x="24" y="14"/>
                    </a:lnTo>
                    <a:lnTo>
                      <a:pt x="24" y="1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5" name="Google Shape;10556;p178">
                <a:extLst>
                  <a:ext uri="{FF2B5EF4-FFF2-40B4-BE49-F238E27FC236}">
                    <a16:creationId xmlns:a16="http://schemas.microsoft.com/office/drawing/2014/main" id="{435B4CDA-76F8-A204-3018-7243EA98D0AC}"/>
                  </a:ext>
                </a:extLst>
              </p:cNvPr>
              <p:cNvSpPr/>
              <p:nvPr/>
            </p:nvSpPr>
            <p:spPr>
              <a:xfrm>
                <a:off x="12452350" y="5302250"/>
                <a:ext cx="254000" cy="374650"/>
              </a:xfrm>
              <a:custGeom>
                <a:avLst/>
                <a:gdLst/>
                <a:ahLst/>
                <a:cxnLst/>
                <a:rect l="l" t="t" r="r" b="b"/>
                <a:pathLst>
                  <a:path w="160" h="236" extrusionOk="0">
                    <a:moveTo>
                      <a:pt x="2" y="62"/>
                    </a:moveTo>
                    <a:lnTo>
                      <a:pt x="2" y="62"/>
                    </a:lnTo>
                    <a:lnTo>
                      <a:pt x="0" y="70"/>
                    </a:lnTo>
                    <a:lnTo>
                      <a:pt x="2" y="82"/>
                    </a:lnTo>
                    <a:lnTo>
                      <a:pt x="4" y="94"/>
                    </a:lnTo>
                    <a:lnTo>
                      <a:pt x="6" y="98"/>
                    </a:lnTo>
                    <a:lnTo>
                      <a:pt x="10" y="98"/>
                    </a:lnTo>
                    <a:lnTo>
                      <a:pt x="10" y="98"/>
                    </a:lnTo>
                    <a:lnTo>
                      <a:pt x="14" y="100"/>
                    </a:lnTo>
                    <a:lnTo>
                      <a:pt x="16" y="104"/>
                    </a:lnTo>
                    <a:lnTo>
                      <a:pt x="18" y="110"/>
                    </a:lnTo>
                    <a:lnTo>
                      <a:pt x="16" y="120"/>
                    </a:lnTo>
                    <a:lnTo>
                      <a:pt x="16" y="120"/>
                    </a:lnTo>
                    <a:lnTo>
                      <a:pt x="16" y="124"/>
                    </a:lnTo>
                    <a:lnTo>
                      <a:pt x="16" y="128"/>
                    </a:lnTo>
                    <a:lnTo>
                      <a:pt x="20" y="130"/>
                    </a:lnTo>
                    <a:lnTo>
                      <a:pt x="22" y="130"/>
                    </a:lnTo>
                    <a:lnTo>
                      <a:pt x="32" y="132"/>
                    </a:lnTo>
                    <a:lnTo>
                      <a:pt x="44" y="128"/>
                    </a:lnTo>
                    <a:lnTo>
                      <a:pt x="44" y="128"/>
                    </a:lnTo>
                    <a:lnTo>
                      <a:pt x="48" y="128"/>
                    </a:lnTo>
                    <a:lnTo>
                      <a:pt x="52" y="128"/>
                    </a:lnTo>
                    <a:lnTo>
                      <a:pt x="56" y="132"/>
                    </a:lnTo>
                    <a:lnTo>
                      <a:pt x="60" y="136"/>
                    </a:lnTo>
                    <a:lnTo>
                      <a:pt x="64" y="136"/>
                    </a:lnTo>
                    <a:lnTo>
                      <a:pt x="68" y="136"/>
                    </a:lnTo>
                    <a:lnTo>
                      <a:pt x="68" y="136"/>
                    </a:lnTo>
                    <a:lnTo>
                      <a:pt x="74" y="136"/>
                    </a:lnTo>
                    <a:lnTo>
                      <a:pt x="80" y="138"/>
                    </a:lnTo>
                    <a:lnTo>
                      <a:pt x="92" y="144"/>
                    </a:lnTo>
                    <a:lnTo>
                      <a:pt x="100" y="154"/>
                    </a:lnTo>
                    <a:lnTo>
                      <a:pt x="102" y="158"/>
                    </a:lnTo>
                    <a:lnTo>
                      <a:pt x="102" y="160"/>
                    </a:lnTo>
                    <a:lnTo>
                      <a:pt x="102" y="160"/>
                    </a:lnTo>
                    <a:lnTo>
                      <a:pt x="100" y="168"/>
                    </a:lnTo>
                    <a:lnTo>
                      <a:pt x="102" y="178"/>
                    </a:lnTo>
                    <a:lnTo>
                      <a:pt x="104" y="184"/>
                    </a:lnTo>
                    <a:lnTo>
                      <a:pt x="108" y="186"/>
                    </a:lnTo>
                    <a:lnTo>
                      <a:pt x="110" y="184"/>
                    </a:lnTo>
                    <a:lnTo>
                      <a:pt x="110" y="184"/>
                    </a:lnTo>
                    <a:lnTo>
                      <a:pt x="112" y="184"/>
                    </a:lnTo>
                    <a:lnTo>
                      <a:pt x="116" y="182"/>
                    </a:lnTo>
                    <a:lnTo>
                      <a:pt x="120" y="184"/>
                    </a:lnTo>
                    <a:lnTo>
                      <a:pt x="124" y="190"/>
                    </a:lnTo>
                    <a:lnTo>
                      <a:pt x="122" y="194"/>
                    </a:lnTo>
                    <a:lnTo>
                      <a:pt x="122" y="196"/>
                    </a:lnTo>
                    <a:lnTo>
                      <a:pt x="122" y="196"/>
                    </a:lnTo>
                    <a:lnTo>
                      <a:pt x="120" y="200"/>
                    </a:lnTo>
                    <a:lnTo>
                      <a:pt x="120" y="204"/>
                    </a:lnTo>
                    <a:lnTo>
                      <a:pt x="124" y="212"/>
                    </a:lnTo>
                    <a:lnTo>
                      <a:pt x="130" y="222"/>
                    </a:lnTo>
                    <a:lnTo>
                      <a:pt x="134" y="230"/>
                    </a:lnTo>
                    <a:lnTo>
                      <a:pt x="134" y="230"/>
                    </a:lnTo>
                    <a:lnTo>
                      <a:pt x="136" y="234"/>
                    </a:lnTo>
                    <a:lnTo>
                      <a:pt x="138" y="236"/>
                    </a:lnTo>
                    <a:lnTo>
                      <a:pt x="140" y="236"/>
                    </a:lnTo>
                    <a:lnTo>
                      <a:pt x="140" y="236"/>
                    </a:lnTo>
                    <a:lnTo>
                      <a:pt x="144" y="230"/>
                    </a:lnTo>
                    <a:lnTo>
                      <a:pt x="144" y="224"/>
                    </a:lnTo>
                    <a:lnTo>
                      <a:pt x="144" y="224"/>
                    </a:lnTo>
                    <a:lnTo>
                      <a:pt x="144" y="218"/>
                    </a:lnTo>
                    <a:lnTo>
                      <a:pt x="146" y="214"/>
                    </a:lnTo>
                    <a:lnTo>
                      <a:pt x="156" y="208"/>
                    </a:lnTo>
                    <a:lnTo>
                      <a:pt x="156" y="208"/>
                    </a:lnTo>
                    <a:lnTo>
                      <a:pt x="158" y="204"/>
                    </a:lnTo>
                    <a:lnTo>
                      <a:pt x="160" y="202"/>
                    </a:lnTo>
                    <a:lnTo>
                      <a:pt x="158" y="194"/>
                    </a:lnTo>
                    <a:lnTo>
                      <a:pt x="148" y="174"/>
                    </a:lnTo>
                    <a:lnTo>
                      <a:pt x="148" y="174"/>
                    </a:lnTo>
                    <a:lnTo>
                      <a:pt x="146" y="170"/>
                    </a:lnTo>
                    <a:lnTo>
                      <a:pt x="140" y="166"/>
                    </a:lnTo>
                    <a:lnTo>
                      <a:pt x="130" y="164"/>
                    </a:lnTo>
                    <a:lnTo>
                      <a:pt x="122" y="160"/>
                    </a:lnTo>
                    <a:lnTo>
                      <a:pt x="118" y="156"/>
                    </a:lnTo>
                    <a:lnTo>
                      <a:pt x="118" y="152"/>
                    </a:lnTo>
                    <a:lnTo>
                      <a:pt x="118" y="152"/>
                    </a:lnTo>
                    <a:lnTo>
                      <a:pt x="118" y="148"/>
                    </a:lnTo>
                    <a:lnTo>
                      <a:pt x="116" y="144"/>
                    </a:lnTo>
                    <a:lnTo>
                      <a:pt x="108" y="138"/>
                    </a:lnTo>
                    <a:lnTo>
                      <a:pt x="102" y="134"/>
                    </a:lnTo>
                    <a:lnTo>
                      <a:pt x="100" y="130"/>
                    </a:lnTo>
                    <a:lnTo>
                      <a:pt x="100" y="128"/>
                    </a:lnTo>
                    <a:lnTo>
                      <a:pt x="100" y="128"/>
                    </a:lnTo>
                    <a:lnTo>
                      <a:pt x="98" y="126"/>
                    </a:lnTo>
                    <a:lnTo>
                      <a:pt x="94" y="124"/>
                    </a:lnTo>
                    <a:lnTo>
                      <a:pt x="86" y="120"/>
                    </a:lnTo>
                    <a:lnTo>
                      <a:pt x="74" y="118"/>
                    </a:lnTo>
                    <a:lnTo>
                      <a:pt x="66" y="120"/>
                    </a:lnTo>
                    <a:lnTo>
                      <a:pt x="62" y="122"/>
                    </a:lnTo>
                    <a:lnTo>
                      <a:pt x="62" y="122"/>
                    </a:lnTo>
                    <a:lnTo>
                      <a:pt x="58" y="124"/>
                    </a:lnTo>
                    <a:lnTo>
                      <a:pt x="54" y="122"/>
                    </a:lnTo>
                    <a:lnTo>
                      <a:pt x="54" y="120"/>
                    </a:lnTo>
                    <a:lnTo>
                      <a:pt x="54" y="116"/>
                    </a:lnTo>
                    <a:lnTo>
                      <a:pt x="52" y="106"/>
                    </a:lnTo>
                    <a:lnTo>
                      <a:pt x="50" y="102"/>
                    </a:lnTo>
                    <a:lnTo>
                      <a:pt x="48" y="96"/>
                    </a:lnTo>
                    <a:lnTo>
                      <a:pt x="48" y="96"/>
                    </a:lnTo>
                    <a:lnTo>
                      <a:pt x="46" y="92"/>
                    </a:lnTo>
                    <a:lnTo>
                      <a:pt x="44" y="88"/>
                    </a:lnTo>
                    <a:lnTo>
                      <a:pt x="46" y="84"/>
                    </a:lnTo>
                    <a:lnTo>
                      <a:pt x="50" y="78"/>
                    </a:lnTo>
                    <a:lnTo>
                      <a:pt x="58" y="68"/>
                    </a:lnTo>
                    <a:lnTo>
                      <a:pt x="66" y="58"/>
                    </a:lnTo>
                    <a:lnTo>
                      <a:pt x="66" y="58"/>
                    </a:lnTo>
                    <a:lnTo>
                      <a:pt x="70" y="54"/>
                    </a:lnTo>
                    <a:lnTo>
                      <a:pt x="70" y="48"/>
                    </a:lnTo>
                    <a:lnTo>
                      <a:pt x="70" y="34"/>
                    </a:lnTo>
                    <a:lnTo>
                      <a:pt x="66" y="24"/>
                    </a:lnTo>
                    <a:lnTo>
                      <a:pt x="64" y="14"/>
                    </a:lnTo>
                    <a:lnTo>
                      <a:pt x="64" y="14"/>
                    </a:lnTo>
                    <a:lnTo>
                      <a:pt x="64" y="4"/>
                    </a:lnTo>
                    <a:lnTo>
                      <a:pt x="64" y="4"/>
                    </a:lnTo>
                    <a:lnTo>
                      <a:pt x="60" y="4"/>
                    </a:lnTo>
                    <a:lnTo>
                      <a:pt x="60" y="4"/>
                    </a:lnTo>
                    <a:lnTo>
                      <a:pt x="56" y="4"/>
                    </a:lnTo>
                    <a:lnTo>
                      <a:pt x="52" y="4"/>
                    </a:lnTo>
                    <a:lnTo>
                      <a:pt x="42" y="2"/>
                    </a:lnTo>
                    <a:lnTo>
                      <a:pt x="30" y="0"/>
                    </a:lnTo>
                    <a:lnTo>
                      <a:pt x="24" y="0"/>
                    </a:lnTo>
                    <a:lnTo>
                      <a:pt x="20" y="2"/>
                    </a:lnTo>
                    <a:lnTo>
                      <a:pt x="20" y="2"/>
                    </a:lnTo>
                    <a:lnTo>
                      <a:pt x="18" y="6"/>
                    </a:lnTo>
                    <a:lnTo>
                      <a:pt x="16" y="14"/>
                    </a:lnTo>
                    <a:lnTo>
                      <a:pt x="16" y="34"/>
                    </a:lnTo>
                    <a:lnTo>
                      <a:pt x="16" y="54"/>
                    </a:lnTo>
                    <a:lnTo>
                      <a:pt x="16" y="62"/>
                    </a:lnTo>
                    <a:lnTo>
                      <a:pt x="14" y="64"/>
                    </a:lnTo>
                    <a:lnTo>
                      <a:pt x="14" y="64"/>
                    </a:lnTo>
                    <a:lnTo>
                      <a:pt x="12" y="66"/>
                    </a:lnTo>
                    <a:lnTo>
                      <a:pt x="10" y="66"/>
                    </a:lnTo>
                    <a:lnTo>
                      <a:pt x="8" y="62"/>
                    </a:lnTo>
                    <a:lnTo>
                      <a:pt x="4" y="60"/>
                    </a:lnTo>
                    <a:lnTo>
                      <a:pt x="2" y="60"/>
                    </a:lnTo>
                    <a:lnTo>
                      <a:pt x="2" y="62"/>
                    </a:lnTo>
                    <a:lnTo>
                      <a:pt x="2" y="62"/>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6" name="Google Shape;10557;p178">
                <a:extLst>
                  <a:ext uri="{FF2B5EF4-FFF2-40B4-BE49-F238E27FC236}">
                    <a16:creationId xmlns:a16="http://schemas.microsoft.com/office/drawing/2014/main" id="{7A5AAE3D-D95D-8D6C-408F-BD2A166C41A1}"/>
                  </a:ext>
                </a:extLst>
              </p:cNvPr>
              <p:cNvSpPr/>
              <p:nvPr/>
            </p:nvSpPr>
            <p:spPr>
              <a:xfrm>
                <a:off x="11966575" y="5822950"/>
                <a:ext cx="457200" cy="469900"/>
              </a:xfrm>
              <a:custGeom>
                <a:avLst/>
                <a:gdLst/>
                <a:ahLst/>
                <a:cxnLst/>
                <a:rect l="l" t="t" r="r" b="b"/>
                <a:pathLst>
                  <a:path w="288" h="296" extrusionOk="0">
                    <a:moveTo>
                      <a:pt x="4" y="168"/>
                    </a:moveTo>
                    <a:lnTo>
                      <a:pt x="4" y="168"/>
                    </a:lnTo>
                    <a:lnTo>
                      <a:pt x="8" y="172"/>
                    </a:lnTo>
                    <a:lnTo>
                      <a:pt x="10" y="178"/>
                    </a:lnTo>
                    <a:lnTo>
                      <a:pt x="12" y="188"/>
                    </a:lnTo>
                    <a:lnTo>
                      <a:pt x="14" y="198"/>
                    </a:lnTo>
                    <a:lnTo>
                      <a:pt x="18" y="206"/>
                    </a:lnTo>
                    <a:lnTo>
                      <a:pt x="18" y="206"/>
                    </a:lnTo>
                    <a:lnTo>
                      <a:pt x="24" y="212"/>
                    </a:lnTo>
                    <a:lnTo>
                      <a:pt x="32" y="216"/>
                    </a:lnTo>
                    <a:lnTo>
                      <a:pt x="38" y="222"/>
                    </a:lnTo>
                    <a:lnTo>
                      <a:pt x="40" y="228"/>
                    </a:lnTo>
                    <a:lnTo>
                      <a:pt x="42" y="234"/>
                    </a:lnTo>
                    <a:lnTo>
                      <a:pt x="42" y="234"/>
                    </a:lnTo>
                    <a:lnTo>
                      <a:pt x="44" y="246"/>
                    </a:lnTo>
                    <a:lnTo>
                      <a:pt x="50" y="260"/>
                    </a:lnTo>
                    <a:lnTo>
                      <a:pt x="54" y="266"/>
                    </a:lnTo>
                    <a:lnTo>
                      <a:pt x="58" y="270"/>
                    </a:lnTo>
                    <a:lnTo>
                      <a:pt x="62" y="270"/>
                    </a:lnTo>
                    <a:lnTo>
                      <a:pt x="66" y="270"/>
                    </a:lnTo>
                    <a:lnTo>
                      <a:pt x="66" y="270"/>
                    </a:lnTo>
                    <a:lnTo>
                      <a:pt x="70" y="268"/>
                    </a:lnTo>
                    <a:lnTo>
                      <a:pt x="74" y="266"/>
                    </a:lnTo>
                    <a:lnTo>
                      <a:pt x="80" y="270"/>
                    </a:lnTo>
                    <a:lnTo>
                      <a:pt x="86" y="274"/>
                    </a:lnTo>
                    <a:lnTo>
                      <a:pt x="88" y="280"/>
                    </a:lnTo>
                    <a:lnTo>
                      <a:pt x="88" y="280"/>
                    </a:lnTo>
                    <a:lnTo>
                      <a:pt x="90" y="282"/>
                    </a:lnTo>
                    <a:lnTo>
                      <a:pt x="94" y="282"/>
                    </a:lnTo>
                    <a:lnTo>
                      <a:pt x="104" y="280"/>
                    </a:lnTo>
                    <a:lnTo>
                      <a:pt x="116" y="276"/>
                    </a:lnTo>
                    <a:lnTo>
                      <a:pt x="124" y="276"/>
                    </a:lnTo>
                    <a:lnTo>
                      <a:pt x="124" y="276"/>
                    </a:lnTo>
                    <a:lnTo>
                      <a:pt x="144" y="280"/>
                    </a:lnTo>
                    <a:lnTo>
                      <a:pt x="154" y="286"/>
                    </a:lnTo>
                    <a:lnTo>
                      <a:pt x="158" y="288"/>
                    </a:lnTo>
                    <a:lnTo>
                      <a:pt x="160" y="292"/>
                    </a:lnTo>
                    <a:lnTo>
                      <a:pt x="160" y="292"/>
                    </a:lnTo>
                    <a:lnTo>
                      <a:pt x="162" y="294"/>
                    </a:lnTo>
                    <a:lnTo>
                      <a:pt x="164" y="296"/>
                    </a:lnTo>
                    <a:lnTo>
                      <a:pt x="174" y="294"/>
                    </a:lnTo>
                    <a:lnTo>
                      <a:pt x="198" y="286"/>
                    </a:lnTo>
                    <a:lnTo>
                      <a:pt x="198" y="286"/>
                    </a:lnTo>
                    <a:lnTo>
                      <a:pt x="204" y="282"/>
                    </a:lnTo>
                    <a:lnTo>
                      <a:pt x="206" y="274"/>
                    </a:lnTo>
                    <a:lnTo>
                      <a:pt x="210" y="256"/>
                    </a:lnTo>
                    <a:lnTo>
                      <a:pt x="212" y="238"/>
                    </a:lnTo>
                    <a:lnTo>
                      <a:pt x="216" y="230"/>
                    </a:lnTo>
                    <a:lnTo>
                      <a:pt x="220" y="226"/>
                    </a:lnTo>
                    <a:lnTo>
                      <a:pt x="220" y="226"/>
                    </a:lnTo>
                    <a:lnTo>
                      <a:pt x="228" y="218"/>
                    </a:lnTo>
                    <a:lnTo>
                      <a:pt x="234" y="206"/>
                    </a:lnTo>
                    <a:lnTo>
                      <a:pt x="236" y="196"/>
                    </a:lnTo>
                    <a:lnTo>
                      <a:pt x="236" y="184"/>
                    </a:lnTo>
                    <a:lnTo>
                      <a:pt x="236" y="184"/>
                    </a:lnTo>
                    <a:lnTo>
                      <a:pt x="238" y="178"/>
                    </a:lnTo>
                    <a:lnTo>
                      <a:pt x="242" y="174"/>
                    </a:lnTo>
                    <a:lnTo>
                      <a:pt x="246" y="170"/>
                    </a:lnTo>
                    <a:lnTo>
                      <a:pt x="254" y="168"/>
                    </a:lnTo>
                    <a:lnTo>
                      <a:pt x="268" y="164"/>
                    </a:lnTo>
                    <a:lnTo>
                      <a:pt x="274" y="162"/>
                    </a:lnTo>
                    <a:lnTo>
                      <a:pt x="278" y="160"/>
                    </a:lnTo>
                    <a:lnTo>
                      <a:pt x="278" y="160"/>
                    </a:lnTo>
                    <a:lnTo>
                      <a:pt x="278" y="158"/>
                    </a:lnTo>
                    <a:lnTo>
                      <a:pt x="278" y="154"/>
                    </a:lnTo>
                    <a:lnTo>
                      <a:pt x="274" y="148"/>
                    </a:lnTo>
                    <a:lnTo>
                      <a:pt x="266" y="142"/>
                    </a:lnTo>
                    <a:lnTo>
                      <a:pt x="258" y="138"/>
                    </a:lnTo>
                    <a:lnTo>
                      <a:pt x="258" y="138"/>
                    </a:lnTo>
                    <a:lnTo>
                      <a:pt x="256" y="136"/>
                    </a:lnTo>
                    <a:lnTo>
                      <a:pt x="254" y="134"/>
                    </a:lnTo>
                    <a:lnTo>
                      <a:pt x="252" y="128"/>
                    </a:lnTo>
                    <a:lnTo>
                      <a:pt x="252" y="122"/>
                    </a:lnTo>
                    <a:lnTo>
                      <a:pt x="252" y="118"/>
                    </a:lnTo>
                    <a:lnTo>
                      <a:pt x="250" y="116"/>
                    </a:lnTo>
                    <a:lnTo>
                      <a:pt x="250" y="116"/>
                    </a:lnTo>
                    <a:lnTo>
                      <a:pt x="244" y="110"/>
                    </a:lnTo>
                    <a:lnTo>
                      <a:pt x="238" y="102"/>
                    </a:lnTo>
                    <a:lnTo>
                      <a:pt x="236" y="96"/>
                    </a:lnTo>
                    <a:lnTo>
                      <a:pt x="238" y="94"/>
                    </a:lnTo>
                    <a:lnTo>
                      <a:pt x="240" y="92"/>
                    </a:lnTo>
                    <a:lnTo>
                      <a:pt x="240" y="92"/>
                    </a:lnTo>
                    <a:lnTo>
                      <a:pt x="244" y="92"/>
                    </a:lnTo>
                    <a:lnTo>
                      <a:pt x="244" y="90"/>
                    </a:lnTo>
                    <a:lnTo>
                      <a:pt x="242" y="84"/>
                    </a:lnTo>
                    <a:lnTo>
                      <a:pt x="240" y="78"/>
                    </a:lnTo>
                    <a:lnTo>
                      <a:pt x="240" y="74"/>
                    </a:lnTo>
                    <a:lnTo>
                      <a:pt x="242" y="72"/>
                    </a:lnTo>
                    <a:lnTo>
                      <a:pt x="242" y="72"/>
                    </a:lnTo>
                    <a:lnTo>
                      <a:pt x="260" y="64"/>
                    </a:lnTo>
                    <a:lnTo>
                      <a:pt x="264" y="58"/>
                    </a:lnTo>
                    <a:lnTo>
                      <a:pt x="266" y="56"/>
                    </a:lnTo>
                    <a:lnTo>
                      <a:pt x="264" y="54"/>
                    </a:lnTo>
                    <a:lnTo>
                      <a:pt x="264" y="54"/>
                    </a:lnTo>
                    <a:lnTo>
                      <a:pt x="262" y="52"/>
                    </a:lnTo>
                    <a:lnTo>
                      <a:pt x="264" y="50"/>
                    </a:lnTo>
                    <a:lnTo>
                      <a:pt x="272" y="50"/>
                    </a:lnTo>
                    <a:lnTo>
                      <a:pt x="282" y="48"/>
                    </a:lnTo>
                    <a:lnTo>
                      <a:pt x="286" y="46"/>
                    </a:lnTo>
                    <a:lnTo>
                      <a:pt x="288" y="42"/>
                    </a:lnTo>
                    <a:lnTo>
                      <a:pt x="288" y="42"/>
                    </a:lnTo>
                    <a:lnTo>
                      <a:pt x="288" y="40"/>
                    </a:lnTo>
                    <a:lnTo>
                      <a:pt x="288" y="36"/>
                    </a:lnTo>
                    <a:lnTo>
                      <a:pt x="284" y="30"/>
                    </a:lnTo>
                    <a:lnTo>
                      <a:pt x="276" y="28"/>
                    </a:lnTo>
                    <a:lnTo>
                      <a:pt x="270" y="26"/>
                    </a:lnTo>
                    <a:lnTo>
                      <a:pt x="270" y="26"/>
                    </a:lnTo>
                    <a:lnTo>
                      <a:pt x="264" y="28"/>
                    </a:lnTo>
                    <a:lnTo>
                      <a:pt x="256" y="26"/>
                    </a:lnTo>
                    <a:lnTo>
                      <a:pt x="248" y="24"/>
                    </a:lnTo>
                    <a:lnTo>
                      <a:pt x="246" y="22"/>
                    </a:lnTo>
                    <a:lnTo>
                      <a:pt x="246" y="20"/>
                    </a:lnTo>
                    <a:lnTo>
                      <a:pt x="246" y="20"/>
                    </a:lnTo>
                    <a:lnTo>
                      <a:pt x="244" y="14"/>
                    </a:lnTo>
                    <a:lnTo>
                      <a:pt x="236" y="8"/>
                    </a:lnTo>
                    <a:lnTo>
                      <a:pt x="228" y="2"/>
                    </a:lnTo>
                    <a:lnTo>
                      <a:pt x="220" y="0"/>
                    </a:lnTo>
                    <a:lnTo>
                      <a:pt x="220" y="0"/>
                    </a:lnTo>
                    <a:lnTo>
                      <a:pt x="218" y="0"/>
                    </a:lnTo>
                    <a:lnTo>
                      <a:pt x="214" y="2"/>
                    </a:lnTo>
                    <a:lnTo>
                      <a:pt x="206" y="10"/>
                    </a:lnTo>
                    <a:lnTo>
                      <a:pt x="202" y="20"/>
                    </a:lnTo>
                    <a:lnTo>
                      <a:pt x="198" y="26"/>
                    </a:lnTo>
                    <a:lnTo>
                      <a:pt x="198" y="26"/>
                    </a:lnTo>
                    <a:lnTo>
                      <a:pt x="198" y="30"/>
                    </a:lnTo>
                    <a:lnTo>
                      <a:pt x="196" y="32"/>
                    </a:lnTo>
                    <a:lnTo>
                      <a:pt x="190" y="34"/>
                    </a:lnTo>
                    <a:lnTo>
                      <a:pt x="186" y="38"/>
                    </a:lnTo>
                    <a:lnTo>
                      <a:pt x="184" y="42"/>
                    </a:lnTo>
                    <a:lnTo>
                      <a:pt x="184" y="46"/>
                    </a:lnTo>
                    <a:lnTo>
                      <a:pt x="184" y="46"/>
                    </a:lnTo>
                    <a:lnTo>
                      <a:pt x="184" y="48"/>
                    </a:lnTo>
                    <a:lnTo>
                      <a:pt x="182" y="52"/>
                    </a:lnTo>
                    <a:lnTo>
                      <a:pt x="176" y="54"/>
                    </a:lnTo>
                    <a:lnTo>
                      <a:pt x="168" y="56"/>
                    </a:lnTo>
                    <a:lnTo>
                      <a:pt x="166" y="56"/>
                    </a:lnTo>
                    <a:lnTo>
                      <a:pt x="166" y="60"/>
                    </a:lnTo>
                    <a:lnTo>
                      <a:pt x="166" y="60"/>
                    </a:lnTo>
                    <a:lnTo>
                      <a:pt x="164" y="60"/>
                    </a:lnTo>
                    <a:lnTo>
                      <a:pt x="164" y="62"/>
                    </a:lnTo>
                    <a:lnTo>
                      <a:pt x="158" y="60"/>
                    </a:lnTo>
                    <a:lnTo>
                      <a:pt x="152" y="58"/>
                    </a:lnTo>
                    <a:lnTo>
                      <a:pt x="146" y="56"/>
                    </a:lnTo>
                    <a:lnTo>
                      <a:pt x="146" y="56"/>
                    </a:lnTo>
                    <a:lnTo>
                      <a:pt x="144" y="56"/>
                    </a:lnTo>
                    <a:lnTo>
                      <a:pt x="140" y="60"/>
                    </a:lnTo>
                    <a:lnTo>
                      <a:pt x="132" y="70"/>
                    </a:lnTo>
                    <a:lnTo>
                      <a:pt x="126" y="82"/>
                    </a:lnTo>
                    <a:lnTo>
                      <a:pt x="122" y="94"/>
                    </a:lnTo>
                    <a:lnTo>
                      <a:pt x="122" y="94"/>
                    </a:lnTo>
                    <a:lnTo>
                      <a:pt x="120" y="98"/>
                    </a:lnTo>
                    <a:lnTo>
                      <a:pt x="118" y="102"/>
                    </a:lnTo>
                    <a:lnTo>
                      <a:pt x="114" y="104"/>
                    </a:lnTo>
                    <a:lnTo>
                      <a:pt x="108" y="104"/>
                    </a:lnTo>
                    <a:lnTo>
                      <a:pt x="82" y="106"/>
                    </a:lnTo>
                    <a:lnTo>
                      <a:pt x="82" y="106"/>
                    </a:lnTo>
                    <a:lnTo>
                      <a:pt x="76" y="108"/>
                    </a:lnTo>
                    <a:lnTo>
                      <a:pt x="70" y="110"/>
                    </a:lnTo>
                    <a:lnTo>
                      <a:pt x="68" y="114"/>
                    </a:lnTo>
                    <a:lnTo>
                      <a:pt x="66" y="120"/>
                    </a:lnTo>
                    <a:lnTo>
                      <a:pt x="66" y="130"/>
                    </a:lnTo>
                    <a:lnTo>
                      <a:pt x="64" y="140"/>
                    </a:lnTo>
                    <a:lnTo>
                      <a:pt x="64" y="140"/>
                    </a:lnTo>
                    <a:lnTo>
                      <a:pt x="62" y="142"/>
                    </a:lnTo>
                    <a:lnTo>
                      <a:pt x="58" y="144"/>
                    </a:lnTo>
                    <a:lnTo>
                      <a:pt x="44" y="138"/>
                    </a:lnTo>
                    <a:lnTo>
                      <a:pt x="32" y="132"/>
                    </a:lnTo>
                    <a:lnTo>
                      <a:pt x="26" y="130"/>
                    </a:lnTo>
                    <a:lnTo>
                      <a:pt x="20" y="130"/>
                    </a:lnTo>
                    <a:lnTo>
                      <a:pt x="20" y="130"/>
                    </a:lnTo>
                    <a:lnTo>
                      <a:pt x="16" y="132"/>
                    </a:lnTo>
                    <a:lnTo>
                      <a:pt x="12" y="134"/>
                    </a:lnTo>
                    <a:lnTo>
                      <a:pt x="4" y="146"/>
                    </a:lnTo>
                    <a:lnTo>
                      <a:pt x="2" y="152"/>
                    </a:lnTo>
                    <a:lnTo>
                      <a:pt x="0" y="158"/>
                    </a:lnTo>
                    <a:lnTo>
                      <a:pt x="0" y="164"/>
                    </a:lnTo>
                    <a:lnTo>
                      <a:pt x="4" y="168"/>
                    </a:lnTo>
                    <a:lnTo>
                      <a:pt x="4" y="16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7" name="Google Shape;10558;p178">
                <a:extLst>
                  <a:ext uri="{FF2B5EF4-FFF2-40B4-BE49-F238E27FC236}">
                    <a16:creationId xmlns:a16="http://schemas.microsoft.com/office/drawing/2014/main" id="{396904C7-C56D-BAB3-4062-9F76CA8B8FD9}"/>
                  </a:ext>
                </a:extLst>
              </p:cNvPr>
              <p:cNvSpPr/>
              <p:nvPr/>
            </p:nvSpPr>
            <p:spPr>
              <a:xfrm>
                <a:off x="12607925" y="6477000"/>
                <a:ext cx="168275" cy="95250"/>
              </a:xfrm>
              <a:custGeom>
                <a:avLst/>
                <a:gdLst/>
                <a:ahLst/>
                <a:cxnLst/>
                <a:rect l="l" t="t" r="r" b="b"/>
                <a:pathLst>
                  <a:path w="106" h="60" extrusionOk="0">
                    <a:moveTo>
                      <a:pt x="6" y="58"/>
                    </a:moveTo>
                    <a:lnTo>
                      <a:pt x="6" y="58"/>
                    </a:lnTo>
                    <a:lnTo>
                      <a:pt x="10" y="60"/>
                    </a:lnTo>
                    <a:lnTo>
                      <a:pt x="16" y="58"/>
                    </a:lnTo>
                    <a:lnTo>
                      <a:pt x="26" y="52"/>
                    </a:lnTo>
                    <a:lnTo>
                      <a:pt x="36" y="42"/>
                    </a:lnTo>
                    <a:lnTo>
                      <a:pt x="44" y="34"/>
                    </a:lnTo>
                    <a:lnTo>
                      <a:pt x="44" y="34"/>
                    </a:lnTo>
                    <a:lnTo>
                      <a:pt x="48" y="30"/>
                    </a:lnTo>
                    <a:lnTo>
                      <a:pt x="56" y="26"/>
                    </a:lnTo>
                    <a:lnTo>
                      <a:pt x="76" y="18"/>
                    </a:lnTo>
                    <a:lnTo>
                      <a:pt x="96" y="10"/>
                    </a:lnTo>
                    <a:lnTo>
                      <a:pt x="102" y="6"/>
                    </a:lnTo>
                    <a:lnTo>
                      <a:pt x="106" y="4"/>
                    </a:lnTo>
                    <a:lnTo>
                      <a:pt x="106" y="4"/>
                    </a:lnTo>
                    <a:lnTo>
                      <a:pt x="106" y="2"/>
                    </a:lnTo>
                    <a:lnTo>
                      <a:pt x="104" y="0"/>
                    </a:lnTo>
                    <a:lnTo>
                      <a:pt x="92" y="2"/>
                    </a:lnTo>
                    <a:lnTo>
                      <a:pt x="80" y="4"/>
                    </a:lnTo>
                    <a:lnTo>
                      <a:pt x="66" y="4"/>
                    </a:lnTo>
                    <a:lnTo>
                      <a:pt x="66" y="4"/>
                    </a:lnTo>
                    <a:lnTo>
                      <a:pt x="60" y="4"/>
                    </a:lnTo>
                    <a:lnTo>
                      <a:pt x="56" y="6"/>
                    </a:lnTo>
                    <a:lnTo>
                      <a:pt x="48" y="14"/>
                    </a:lnTo>
                    <a:lnTo>
                      <a:pt x="40" y="20"/>
                    </a:lnTo>
                    <a:lnTo>
                      <a:pt x="34" y="24"/>
                    </a:lnTo>
                    <a:lnTo>
                      <a:pt x="28" y="26"/>
                    </a:lnTo>
                    <a:lnTo>
                      <a:pt x="28" y="26"/>
                    </a:lnTo>
                    <a:lnTo>
                      <a:pt x="20" y="26"/>
                    </a:lnTo>
                    <a:lnTo>
                      <a:pt x="14" y="30"/>
                    </a:lnTo>
                    <a:lnTo>
                      <a:pt x="8" y="34"/>
                    </a:lnTo>
                    <a:lnTo>
                      <a:pt x="4" y="40"/>
                    </a:lnTo>
                    <a:lnTo>
                      <a:pt x="2" y="46"/>
                    </a:lnTo>
                    <a:lnTo>
                      <a:pt x="0" y="50"/>
                    </a:lnTo>
                    <a:lnTo>
                      <a:pt x="2" y="54"/>
                    </a:lnTo>
                    <a:lnTo>
                      <a:pt x="6" y="58"/>
                    </a:lnTo>
                    <a:lnTo>
                      <a:pt x="6" y="5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8" name="Google Shape;10559;p178">
                <a:extLst>
                  <a:ext uri="{FF2B5EF4-FFF2-40B4-BE49-F238E27FC236}">
                    <a16:creationId xmlns:a16="http://schemas.microsoft.com/office/drawing/2014/main" id="{41744AD8-DAFC-EA47-193B-A4E4125301BE}"/>
                  </a:ext>
                </a:extLst>
              </p:cNvPr>
              <p:cNvSpPr/>
              <p:nvPr/>
            </p:nvSpPr>
            <p:spPr>
              <a:xfrm>
                <a:off x="12153900" y="6588125"/>
                <a:ext cx="1765300" cy="1333500"/>
              </a:xfrm>
              <a:custGeom>
                <a:avLst/>
                <a:gdLst/>
                <a:ahLst/>
                <a:cxnLst/>
                <a:rect l="l" t="t" r="r" b="b"/>
                <a:pathLst>
                  <a:path w="1112" h="840" extrusionOk="0">
                    <a:moveTo>
                      <a:pt x="1110" y="496"/>
                    </a:moveTo>
                    <a:lnTo>
                      <a:pt x="1110" y="496"/>
                    </a:lnTo>
                    <a:lnTo>
                      <a:pt x="1112" y="494"/>
                    </a:lnTo>
                    <a:lnTo>
                      <a:pt x="1112" y="490"/>
                    </a:lnTo>
                    <a:lnTo>
                      <a:pt x="1110" y="484"/>
                    </a:lnTo>
                    <a:lnTo>
                      <a:pt x="1108" y="478"/>
                    </a:lnTo>
                    <a:lnTo>
                      <a:pt x="1106" y="476"/>
                    </a:lnTo>
                    <a:lnTo>
                      <a:pt x="1104" y="476"/>
                    </a:lnTo>
                    <a:lnTo>
                      <a:pt x="1104" y="476"/>
                    </a:lnTo>
                    <a:lnTo>
                      <a:pt x="1102" y="476"/>
                    </a:lnTo>
                    <a:lnTo>
                      <a:pt x="1102" y="472"/>
                    </a:lnTo>
                    <a:lnTo>
                      <a:pt x="1100" y="460"/>
                    </a:lnTo>
                    <a:lnTo>
                      <a:pt x="1100" y="444"/>
                    </a:lnTo>
                    <a:lnTo>
                      <a:pt x="1102" y="430"/>
                    </a:lnTo>
                    <a:lnTo>
                      <a:pt x="1102" y="430"/>
                    </a:lnTo>
                    <a:lnTo>
                      <a:pt x="1104" y="422"/>
                    </a:lnTo>
                    <a:lnTo>
                      <a:pt x="1104" y="420"/>
                    </a:lnTo>
                    <a:lnTo>
                      <a:pt x="1100" y="420"/>
                    </a:lnTo>
                    <a:lnTo>
                      <a:pt x="1096" y="426"/>
                    </a:lnTo>
                    <a:lnTo>
                      <a:pt x="1096" y="426"/>
                    </a:lnTo>
                    <a:lnTo>
                      <a:pt x="1092" y="426"/>
                    </a:lnTo>
                    <a:lnTo>
                      <a:pt x="1090" y="426"/>
                    </a:lnTo>
                    <a:lnTo>
                      <a:pt x="1084" y="420"/>
                    </a:lnTo>
                    <a:lnTo>
                      <a:pt x="1080" y="410"/>
                    </a:lnTo>
                    <a:lnTo>
                      <a:pt x="1078" y="404"/>
                    </a:lnTo>
                    <a:lnTo>
                      <a:pt x="1078" y="404"/>
                    </a:lnTo>
                    <a:lnTo>
                      <a:pt x="1076" y="398"/>
                    </a:lnTo>
                    <a:lnTo>
                      <a:pt x="1070" y="390"/>
                    </a:lnTo>
                    <a:lnTo>
                      <a:pt x="1064" y="384"/>
                    </a:lnTo>
                    <a:lnTo>
                      <a:pt x="1060" y="384"/>
                    </a:lnTo>
                    <a:lnTo>
                      <a:pt x="1056" y="384"/>
                    </a:lnTo>
                    <a:lnTo>
                      <a:pt x="1056" y="384"/>
                    </a:lnTo>
                    <a:lnTo>
                      <a:pt x="1054" y="384"/>
                    </a:lnTo>
                    <a:lnTo>
                      <a:pt x="1052" y="382"/>
                    </a:lnTo>
                    <a:lnTo>
                      <a:pt x="1050" y="378"/>
                    </a:lnTo>
                    <a:lnTo>
                      <a:pt x="1048" y="372"/>
                    </a:lnTo>
                    <a:lnTo>
                      <a:pt x="1046" y="370"/>
                    </a:lnTo>
                    <a:lnTo>
                      <a:pt x="1044" y="370"/>
                    </a:lnTo>
                    <a:lnTo>
                      <a:pt x="1044" y="370"/>
                    </a:lnTo>
                    <a:lnTo>
                      <a:pt x="1040" y="370"/>
                    </a:lnTo>
                    <a:lnTo>
                      <a:pt x="1038" y="370"/>
                    </a:lnTo>
                    <a:lnTo>
                      <a:pt x="1034" y="362"/>
                    </a:lnTo>
                    <a:lnTo>
                      <a:pt x="1032" y="354"/>
                    </a:lnTo>
                    <a:lnTo>
                      <a:pt x="1034" y="342"/>
                    </a:lnTo>
                    <a:lnTo>
                      <a:pt x="1034" y="342"/>
                    </a:lnTo>
                    <a:lnTo>
                      <a:pt x="1034" y="336"/>
                    </a:lnTo>
                    <a:lnTo>
                      <a:pt x="1030" y="334"/>
                    </a:lnTo>
                    <a:lnTo>
                      <a:pt x="1026" y="336"/>
                    </a:lnTo>
                    <a:lnTo>
                      <a:pt x="1024" y="334"/>
                    </a:lnTo>
                    <a:lnTo>
                      <a:pt x="1022" y="334"/>
                    </a:lnTo>
                    <a:lnTo>
                      <a:pt x="1022" y="334"/>
                    </a:lnTo>
                    <a:lnTo>
                      <a:pt x="1020" y="330"/>
                    </a:lnTo>
                    <a:lnTo>
                      <a:pt x="1016" y="330"/>
                    </a:lnTo>
                    <a:lnTo>
                      <a:pt x="1006" y="334"/>
                    </a:lnTo>
                    <a:lnTo>
                      <a:pt x="1006" y="334"/>
                    </a:lnTo>
                    <a:lnTo>
                      <a:pt x="1004" y="334"/>
                    </a:lnTo>
                    <a:lnTo>
                      <a:pt x="1002" y="334"/>
                    </a:lnTo>
                    <a:lnTo>
                      <a:pt x="1000" y="328"/>
                    </a:lnTo>
                    <a:lnTo>
                      <a:pt x="1000" y="322"/>
                    </a:lnTo>
                    <a:lnTo>
                      <a:pt x="1000" y="316"/>
                    </a:lnTo>
                    <a:lnTo>
                      <a:pt x="1000" y="316"/>
                    </a:lnTo>
                    <a:lnTo>
                      <a:pt x="1000" y="310"/>
                    </a:lnTo>
                    <a:lnTo>
                      <a:pt x="1000" y="306"/>
                    </a:lnTo>
                    <a:lnTo>
                      <a:pt x="996" y="300"/>
                    </a:lnTo>
                    <a:lnTo>
                      <a:pt x="990" y="296"/>
                    </a:lnTo>
                    <a:lnTo>
                      <a:pt x="990" y="296"/>
                    </a:lnTo>
                    <a:lnTo>
                      <a:pt x="984" y="290"/>
                    </a:lnTo>
                    <a:lnTo>
                      <a:pt x="982" y="286"/>
                    </a:lnTo>
                    <a:lnTo>
                      <a:pt x="980" y="282"/>
                    </a:lnTo>
                    <a:lnTo>
                      <a:pt x="980" y="276"/>
                    </a:lnTo>
                    <a:lnTo>
                      <a:pt x="980" y="276"/>
                    </a:lnTo>
                    <a:lnTo>
                      <a:pt x="978" y="272"/>
                    </a:lnTo>
                    <a:lnTo>
                      <a:pt x="972" y="268"/>
                    </a:lnTo>
                    <a:lnTo>
                      <a:pt x="954" y="256"/>
                    </a:lnTo>
                    <a:lnTo>
                      <a:pt x="932" y="244"/>
                    </a:lnTo>
                    <a:lnTo>
                      <a:pt x="918" y="238"/>
                    </a:lnTo>
                    <a:lnTo>
                      <a:pt x="918" y="238"/>
                    </a:lnTo>
                    <a:lnTo>
                      <a:pt x="914" y="238"/>
                    </a:lnTo>
                    <a:lnTo>
                      <a:pt x="912" y="236"/>
                    </a:lnTo>
                    <a:lnTo>
                      <a:pt x="912" y="230"/>
                    </a:lnTo>
                    <a:lnTo>
                      <a:pt x="912" y="224"/>
                    </a:lnTo>
                    <a:lnTo>
                      <a:pt x="912" y="222"/>
                    </a:lnTo>
                    <a:lnTo>
                      <a:pt x="912" y="220"/>
                    </a:lnTo>
                    <a:lnTo>
                      <a:pt x="912" y="220"/>
                    </a:lnTo>
                    <a:lnTo>
                      <a:pt x="908" y="216"/>
                    </a:lnTo>
                    <a:lnTo>
                      <a:pt x="906" y="206"/>
                    </a:lnTo>
                    <a:lnTo>
                      <a:pt x="904" y="186"/>
                    </a:lnTo>
                    <a:lnTo>
                      <a:pt x="904" y="186"/>
                    </a:lnTo>
                    <a:lnTo>
                      <a:pt x="904" y="182"/>
                    </a:lnTo>
                    <a:lnTo>
                      <a:pt x="902" y="178"/>
                    </a:lnTo>
                    <a:lnTo>
                      <a:pt x="896" y="172"/>
                    </a:lnTo>
                    <a:lnTo>
                      <a:pt x="890" y="166"/>
                    </a:lnTo>
                    <a:lnTo>
                      <a:pt x="888" y="162"/>
                    </a:lnTo>
                    <a:lnTo>
                      <a:pt x="888" y="158"/>
                    </a:lnTo>
                    <a:lnTo>
                      <a:pt x="888" y="158"/>
                    </a:lnTo>
                    <a:lnTo>
                      <a:pt x="888" y="150"/>
                    </a:lnTo>
                    <a:lnTo>
                      <a:pt x="886" y="142"/>
                    </a:lnTo>
                    <a:lnTo>
                      <a:pt x="884" y="134"/>
                    </a:lnTo>
                    <a:lnTo>
                      <a:pt x="884" y="126"/>
                    </a:lnTo>
                    <a:lnTo>
                      <a:pt x="884" y="126"/>
                    </a:lnTo>
                    <a:lnTo>
                      <a:pt x="884" y="122"/>
                    </a:lnTo>
                    <a:lnTo>
                      <a:pt x="882" y="118"/>
                    </a:lnTo>
                    <a:lnTo>
                      <a:pt x="876" y="112"/>
                    </a:lnTo>
                    <a:lnTo>
                      <a:pt x="870" y="108"/>
                    </a:lnTo>
                    <a:lnTo>
                      <a:pt x="868" y="106"/>
                    </a:lnTo>
                    <a:lnTo>
                      <a:pt x="866" y="104"/>
                    </a:lnTo>
                    <a:lnTo>
                      <a:pt x="866" y="104"/>
                    </a:lnTo>
                    <a:lnTo>
                      <a:pt x="866" y="102"/>
                    </a:lnTo>
                    <a:lnTo>
                      <a:pt x="864" y="100"/>
                    </a:lnTo>
                    <a:lnTo>
                      <a:pt x="860" y="100"/>
                    </a:lnTo>
                    <a:lnTo>
                      <a:pt x="846" y="104"/>
                    </a:lnTo>
                    <a:lnTo>
                      <a:pt x="846" y="104"/>
                    </a:lnTo>
                    <a:lnTo>
                      <a:pt x="842" y="104"/>
                    </a:lnTo>
                    <a:lnTo>
                      <a:pt x="840" y="102"/>
                    </a:lnTo>
                    <a:lnTo>
                      <a:pt x="838" y="96"/>
                    </a:lnTo>
                    <a:lnTo>
                      <a:pt x="836" y="88"/>
                    </a:lnTo>
                    <a:lnTo>
                      <a:pt x="838" y="76"/>
                    </a:lnTo>
                    <a:lnTo>
                      <a:pt x="838" y="76"/>
                    </a:lnTo>
                    <a:lnTo>
                      <a:pt x="836" y="66"/>
                    </a:lnTo>
                    <a:lnTo>
                      <a:pt x="834" y="52"/>
                    </a:lnTo>
                    <a:lnTo>
                      <a:pt x="830" y="42"/>
                    </a:lnTo>
                    <a:lnTo>
                      <a:pt x="824" y="34"/>
                    </a:lnTo>
                    <a:lnTo>
                      <a:pt x="824" y="34"/>
                    </a:lnTo>
                    <a:lnTo>
                      <a:pt x="822" y="30"/>
                    </a:lnTo>
                    <a:lnTo>
                      <a:pt x="820" y="26"/>
                    </a:lnTo>
                    <a:lnTo>
                      <a:pt x="816" y="16"/>
                    </a:lnTo>
                    <a:lnTo>
                      <a:pt x="814" y="6"/>
                    </a:lnTo>
                    <a:lnTo>
                      <a:pt x="812" y="0"/>
                    </a:lnTo>
                    <a:lnTo>
                      <a:pt x="812" y="0"/>
                    </a:lnTo>
                    <a:lnTo>
                      <a:pt x="810" y="0"/>
                    </a:lnTo>
                    <a:lnTo>
                      <a:pt x="806" y="0"/>
                    </a:lnTo>
                    <a:lnTo>
                      <a:pt x="800" y="6"/>
                    </a:lnTo>
                    <a:lnTo>
                      <a:pt x="796" y="14"/>
                    </a:lnTo>
                    <a:lnTo>
                      <a:pt x="794" y="20"/>
                    </a:lnTo>
                    <a:lnTo>
                      <a:pt x="794" y="20"/>
                    </a:lnTo>
                    <a:lnTo>
                      <a:pt x="792" y="32"/>
                    </a:lnTo>
                    <a:lnTo>
                      <a:pt x="790" y="38"/>
                    </a:lnTo>
                    <a:lnTo>
                      <a:pt x="786" y="42"/>
                    </a:lnTo>
                    <a:lnTo>
                      <a:pt x="786" y="42"/>
                    </a:lnTo>
                    <a:lnTo>
                      <a:pt x="786" y="44"/>
                    </a:lnTo>
                    <a:lnTo>
                      <a:pt x="786" y="48"/>
                    </a:lnTo>
                    <a:lnTo>
                      <a:pt x="786" y="56"/>
                    </a:lnTo>
                    <a:lnTo>
                      <a:pt x="786" y="66"/>
                    </a:lnTo>
                    <a:lnTo>
                      <a:pt x="786" y="70"/>
                    </a:lnTo>
                    <a:lnTo>
                      <a:pt x="784" y="72"/>
                    </a:lnTo>
                    <a:lnTo>
                      <a:pt x="784" y="72"/>
                    </a:lnTo>
                    <a:lnTo>
                      <a:pt x="782" y="76"/>
                    </a:lnTo>
                    <a:lnTo>
                      <a:pt x="780" y="80"/>
                    </a:lnTo>
                    <a:lnTo>
                      <a:pt x="780" y="94"/>
                    </a:lnTo>
                    <a:lnTo>
                      <a:pt x="782" y="108"/>
                    </a:lnTo>
                    <a:lnTo>
                      <a:pt x="780" y="120"/>
                    </a:lnTo>
                    <a:lnTo>
                      <a:pt x="780" y="120"/>
                    </a:lnTo>
                    <a:lnTo>
                      <a:pt x="778" y="144"/>
                    </a:lnTo>
                    <a:lnTo>
                      <a:pt x="776" y="154"/>
                    </a:lnTo>
                    <a:lnTo>
                      <a:pt x="772" y="162"/>
                    </a:lnTo>
                    <a:lnTo>
                      <a:pt x="772" y="162"/>
                    </a:lnTo>
                    <a:lnTo>
                      <a:pt x="768" y="170"/>
                    </a:lnTo>
                    <a:lnTo>
                      <a:pt x="764" y="180"/>
                    </a:lnTo>
                    <a:lnTo>
                      <a:pt x="758" y="188"/>
                    </a:lnTo>
                    <a:lnTo>
                      <a:pt x="754" y="192"/>
                    </a:lnTo>
                    <a:lnTo>
                      <a:pt x="750" y="194"/>
                    </a:lnTo>
                    <a:lnTo>
                      <a:pt x="750" y="194"/>
                    </a:lnTo>
                    <a:lnTo>
                      <a:pt x="744" y="196"/>
                    </a:lnTo>
                    <a:lnTo>
                      <a:pt x="738" y="196"/>
                    </a:lnTo>
                    <a:lnTo>
                      <a:pt x="728" y="192"/>
                    </a:lnTo>
                    <a:lnTo>
                      <a:pt x="720" y="186"/>
                    </a:lnTo>
                    <a:lnTo>
                      <a:pt x="716" y="184"/>
                    </a:lnTo>
                    <a:lnTo>
                      <a:pt x="716" y="180"/>
                    </a:lnTo>
                    <a:lnTo>
                      <a:pt x="716" y="180"/>
                    </a:lnTo>
                    <a:lnTo>
                      <a:pt x="716" y="178"/>
                    </a:lnTo>
                    <a:lnTo>
                      <a:pt x="714" y="174"/>
                    </a:lnTo>
                    <a:lnTo>
                      <a:pt x="708" y="172"/>
                    </a:lnTo>
                    <a:lnTo>
                      <a:pt x="700" y="168"/>
                    </a:lnTo>
                    <a:lnTo>
                      <a:pt x="692" y="168"/>
                    </a:lnTo>
                    <a:lnTo>
                      <a:pt x="692" y="168"/>
                    </a:lnTo>
                    <a:lnTo>
                      <a:pt x="686" y="168"/>
                    </a:lnTo>
                    <a:lnTo>
                      <a:pt x="680" y="162"/>
                    </a:lnTo>
                    <a:lnTo>
                      <a:pt x="674" y="156"/>
                    </a:lnTo>
                    <a:lnTo>
                      <a:pt x="666" y="148"/>
                    </a:lnTo>
                    <a:lnTo>
                      <a:pt x="666" y="148"/>
                    </a:lnTo>
                    <a:lnTo>
                      <a:pt x="660" y="144"/>
                    </a:lnTo>
                    <a:lnTo>
                      <a:pt x="656" y="144"/>
                    </a:lnTo>
                    <a:lnTo>
                      <a:pt x="648" y="144"/>
                    </a:lnTo>
                    <a:lnTo>
                      <a:pt x="642" y="144"/>
                    </a:lnTo>
                    <a:lnTo>
                      <a:pt x="640" y="142"/>
                    </a:lnTo>
                    <a:lnTo>
                      <a:pt x="638" y="138"/>
                    </a:lnTo>
                    <a:lnTo>
                      <a:pt x="638" y="138"/>
                    </a:lnTo>
                    <a:lnTo>
                      <a:pt x="634" y="130"/>
                    </a:lnTo>
                    <a:lnTo>
                      <a:pt x="630" y="126"/>
                    </a:lnTo>
                    <a:lnTo>
                      <a:pt x="620" y="118"/>
                    </a:lnTo>
                    <a:lnTo>
                      <a:pt x="620" y="118"/>
                    </a:lnTo>
                    <a:lnTo>
                      <a:pt x="614" y="114"/>
                    </a:lnTo>
                    <a:lnTo>
                      <a:pt x="614" y="110"/>
                    </a:lnTo>
                    <a:lnTo>
                      <a:pt x="616" y="108"/>
                    </a:lnTo>
                    <a:lnTo>
                      <a:pt x="622" y="104"/>
                    </a:lnTo>
                    <a:lnTo>
                      <a:pt x="622" y="104"/>
                    </a:lnTo>
                    <a:lnTo>
                      <a:pt x="626" y="98"/>
                    </a:lnTo>
                    <a:lnTo>
                      <a:pt x="628" y="94"/>
                    </a:lnTo>
                    <a:lnTo>
                      <a:pt x="628" y="88"/>
                    </a:lnTo>
                    <a:lnTo>
                      <a:pt x="624" y="82"/>
                    </a:lnTo>
                    <a:lnTo>
                      <a:pt x="624" y="82"/>
                    </a:lnTo>
                    <a:lnTo>
                      <a:pt x="624" y="76"/>
                    </a:lnTo>
                    <a:lnTo>
                      <a:pt x="626" y="74"/>
                    </a:lnTo>
                    <a:lnTo>
                      <a:pt x="634" y="72"/>
                    </a:lnTo>
                    <a:lnTo>
                      <a:pt x="642" y="68"/>
                    </a:lnTo>
                    <a:lnTo>
                      <a:pt x="642" y="68"/>
                    </a:lnTo>
                    <a:lnTo>
                      <a:pt x="646" y="66"/>
                    </a:lnTo>
                    <a:lnTo>
                      <a:pt x="648" y="64"/>
                    </a:lnTo>
                    <a:lnTo>
                      <a:pt x="648" y="58"/>
                    </a:lnTo>
                    <a:lnTo>
                      <a:pt x="648" y="54"/>
                    </a:lnTo>
                    <a:lnTo>
                      <a:pt x="648" y="52"/>
                    </a:lnTo>
                    <a:lnTo>
                      <a:pt x="650" y="50"/>
                    </a:lnTo>
                    <a:lnTo>
                      <a:pt x="650" y="50"/>
                    </a:lnTo>
                    <a:lnTo>
                      <a:pt x="656" y="46"/>
                    </a:lnTo>
                    <a:lnTo>
                      <a:pt x="654" y="42"/>
                    </a:lnTo>
                    <a:lnTo>
                      <a:pt x="652" y="40"/>
                    </a:lnTo>
                    <a:lnTo>
                      <a:pt x="644" y="36"/>
                    </a:lnTo>
                    <a:lnTo>
                      <a:pt x="644" y="36"/>
                    </a:lnTo>
                    <a:lnTo>
                      <a:pt x="642" y="36"/>
                    </a:lnTo>
                    <a:lnTo>
                      <a:pt x="640" y="38"/>
                    </a:lnTo>
                    <a:lnTo>
                      <a:pt x="638" y="42"/>
                    </a:lnTo>
                    <a:lnTo>
                      <a:pt x="636" y="46"/>
                    </a:lnTo>
                    <a:lnTo>
                      <a:pt x="634" y="48"/>
                    </a:lnTo>
                    <a:lnTo>
                      <a:pt x="634" y="48"/>
                    </a:lnTo>
                    <a:lnTo>
                      <a:pt x="632" y="46"/>
                    </a:lnTo>
                    <a:lnTo>
                      <a:pt x="630" y="40"/>
                    </a:lnTo>
                    <a:lnTo>
                      <a:pt x="626" y="36"/>
                    </a:lnTo>
                    <a:lnTo>
                      <a:pt x="624" y="34"/>
                    </a:lnTo>
                    <a:lnTo>
                      <a:pt x="624" y="34"/>
                    </a:lnTo>
                    <a:lnTo>
                      <a:pt x="616" y="40"/>
                    </a:lnTo>
                    <a:lnTo>
                      <a:pt x="610" y="44"/>
                    </a:lnTo>
                    <a:lnTo>
                      <a:pt x="606" y="44"/>
                    </a:lnTo>
                    <a:lnTo>
                      <a:pt x="604" y="42"/>
                    </a:lnTo>
                    <a:lnTo>
                      <a:pt x="604" y="42"/>
                    </a:lnTo>
                    <a:lnTo>
                      <a:pt x="600" y="38"/>
                    </a:lnTo>
                    <a:lnTo>
                      <a:pt x="594" y="36"/>
                    </a:lnTo>
                    <a:lnTo>
                      <a:pt x="580" y="32"/>
                    </a:lnTo>
                    <a:lnTo>
                      <a:pt x="550" y="26"/>
                    </a:lnTo>
                    <a:lnTo>
                      <a:pt x="550" y="26"/>
                    </a:lnTo>
                    <a:lnTo>
                      <a:pt x="546" y="24"/>
                    </a:lnTo>
                    <a:lnTo>
                      <a:pt x="542" y="22"/>
                    </a:lnTo>
                    <a:lnTo>
                      <a:pt x="536" y="16"/>
                    </a:lnTo>
                    <a:lnTo>
                      <a:pt x="530" y="10"/>
                    </a:lnTo>
                    <a:lnTo>
                      <a:pt x="528" y="10"/>
                    </a:lnTo>
                    <a:lnTo>
                      <a:pt x="526" y="10"/>
                    </a:lnTo>
                    <a:lnTo>
                      <a:pt x="526" y="10"/>
                    </a:lnTo>
                    <a:lnTo>
                      <a:pt x="522" y="12"/>
                    </a:lnTo>
                    <a:lnTo>
                      <a:pt x="524" y="16"/>
                    </a:lnTo>
                    <a:lnTo>
                      <a:pt x="536" y="28"/>
                    </a:lnTo>
                    <a:lnTo>
                      <a:pt x="536" y="28"/>
                    </a:lnTo>
                    <a:lnTo>
                      <a:pt x="536" y="32"/>
                    </a:lnTo>
                    <a:lnTo>
                      <a:pt x="534" y="34"/>
                    </a:lnTo>
                    <a:lnTo>
                      <a:pt x="530" y="38"/>
                    </a:lnTo>
                    <a:lnTo>
                      <a:pt x="522" y="40"/>
                    </a:lnTo>
                    <a:lnTo>
                      <a:pt x="506" y="42"/>
                    </a:lnTo>
                    <a:lnTo>
                      <a:pt x="494" y="40"/>
                    </a:lnTo>
                    <a:lnTo>
                      <a:pt x="494" y="40"/>
                    </a:lnTo>
                    <a:lnTo>
                      <a:pt x="490" y="40"/>
                    </a:lnTo>
                    <a:lnTo>
                      <a:pt x="490" y="44"/>
                    </a:lnTo>
                    <a:lnTo>
                      <a:pt x="490" y="48"/>
                    </a:lnTo>
                    <a:lnTo>
                      <a:pt x="488" y="48"/>
                    </a:lnTo>
                    <a:lnTo>
                      <a:pt x="486" y="48"/>
                    </a:lnTo>
                    <a:lnTo>
                      <a:pt x="486" y="48"/>
                    </a:lnTo>
                    <a:lnTo>
                      <a:pt x="482" y="50"/>
                    </a:lnTo>
                    <a:lnTo>
                      <a:pt x="480" y="50"/>
                    </a:lnTo>
                    <a:lnTo>
                      <a:pt x="476" y="58"/>
                    </a:lnTo>
                    <a:lnTo>
                      <a:pt x="472" y="66"/>
                    </a:lnTo>
                    <a:lnTo>
                      <a:pt x="466" y="74"/>
                    </a:lnTo>
                    <a:lnTo>
                      <a:pt x="466" y="74"/>
                    </a:lnTo>
                    <a:lnTo>
                      <a:pt x="462" y="80"/>
                    </a:lnTo>
                    <a:lnTo>
                      <a:pt x="462" y="84"/>
                    </a:lnTo>
                    <a:lnTo>
                      <a:pt x="460" y="88"/>
                    </a:lnTo>
                    <a:lnTo>
                      <a:pt x="456" y="94"/>
                    </a:lnTo>
                    <a:lnTo>
                      <a:pt x="456" y="94"/>
                    </a:lnTo>
                    <a:lnTo>
                      <a:pt x="450" y="98"/>
                    </a:lnTo>
                    <a:lnTo>
                      <a:pt x="450" y="102"/>
                    </a:lnTo>
                    <a:lnTo>
                      <a:pt x="452" y="108"/>
                    </a:lnTo>
                    <a:lnTo>
                      <a:pt x="456" y="116"/>
                    </a:lnTo>
                    <a:lnTo>
                      <a:pt x="456" y="116"/>
                    </a:lnTo>
                    <a:lnTo>
                      <a:pt x="460" y="120"/>
                    </a:lnTo>
                    <a:lnTo>
                      <a:pt x="460" y="122"/>
                    </a:lnTo>
                    <a:lnTo>
                      <a:pt x="460" y="124"/>
                    </a:lnTo>
                    <a:lnTo>
                      <a:pt x="458" y="126"/>
                    </a:lnTo>
                    <a:lnTo>
                      <a:pt x="450" y="124"/>
                    </a:lnTo>
                    <a:lnTo>
                      <a:pt x="444" y="120"/>
                    </a:lnTo>
                    <a:lnTo>
                      <a:pt x="444" y="120"/>
                    </a:lnTo>
                    <a:lnTo>
                      <a:pt x="436" y="114"/>
                    </a:lnTo>
                    <a:lnTo>
                      <a:pt x="430" y="112"/>
                    </a:lnTo>
                    <a:lnTo>
                      <a:pt x="426" y="114"/>
                    </a:lnTo>
                    <a:lnTo>
                      <a:pt x="426" y="120"/>
                    </a:lnTo>
                    <a:lnTo>
                      <a:pt x="426" y="120"/>
                    </a:lnTo>
                    <a:lnTo>
                      <a:pt x="426" y="124"/>
                    </a:lnTo>
                    <a:lnTo>
                      <a:pt x="424" y="126"/>
                    </a:lnTo>
                    <a:lnTo>
                      <a:pt x="420" y="126"/>
                    </a:lnTo>
                    <a:lnTo>
                      <a:pt x="418" y="122"/>
                    </a:lnTo>
                    <a:lnTo>
                      <a:pt x="416" y="114"/>
                    </a:lnTo>
                    <a:lnTo>
                      <a:pt x="416" y="114"/>
                    </a:lnTo>
                    <a:lnTo>
                      <a:pt x="416" y="110"/>
                    </a:lnTo>
                    <a:lnTo>
                      <a:pt x="416" y="108"/>
                    </a:lnTo>
                    <a:lnTo>
                      <a:pt x="410" y="106"/>
                    </a:lnTo>
                    <a:lnTo>
                      <a:pt x="404" y="104"/>
                    </a:lnTo>
                    <a:lnTo>
                      <a:pt x="402" y="104"/>
                    </a:lnTo>
                    <a:lnTo>
                      <a:pt x="402" y="102"/>
                    </a:lnTo>
                    <a:lnTo>
                      <a:pt x="402" y="102"/>
                    </a:lnTo>
                    <a:lnTo>
                      <a:pt x="398" y="96"/>
                    </a:lnTo>
                    <a:lnTo>
                      <a:pt x="392" y="90"/>
                    </a:lnTo>
                    <a:lnTo>
                      <a:pt x="384" y="86"/>
                    </a:lnTo>
                    <a:lnTo>
                      <a:pt x="378" y="84"/>
                    </a:lnTo>
                    <a:lnTo>
                      <a:pt x="378" y="84"/>
                    </a:lnTo>
                    <a:lnTo>
                      <a:pt x="374" y="86"/>
                    </a:lnTo>
                    <a:lnTo>
                      <a:pt x="370" y="90"/>
                    </a:lnTo>
                    <a:lnTo>
                      <a:pt x="368" y="92"/>
                    </a:lnTo>
                    <a:lnTo>
                      <a:pt x="362" y="94"/>
                    </a:lnTo>
                    <a:lnTo>
                      <a:pt x="362" y="94"/>
                    </a:lnTo>
                    <a:lnTo>
                      <a:pt x="358" y="94"/>
                    </a:lnTo>
                    <a:lnTo>
                      <a:pt x="354" y="96"/>
                    </a:lnTo>
                    <a:lnTo>
                      <a:pt x="354" y="100"/>
                    </a:lnTo>
                    <a:lnTo>
                      <a:pt x="354" y="106"/>
                    </a:lnTo>
                    <a:lnTo>
                      <a:pt x="354" y="106"/>
                    </a:lnTo>
                    <a:lnTo>
                      <a:pt x="354" y="108"/>
                    </a:lnTo>
                    <a:lnTo>
                      <a:pt x="352" y="110"/>
                    </a:lnTo>
                    <a:lnTo>
                      <a:pt x="348" y="110"/>
                    </a:lnTo>
                    <a:lnTo>
                      <a:pt x="340" y="108"/>
                    </a:lnTo>
                    <a:lnTo>
                      <a:pt x="334" y="108"/>
                    </a:lnTo>
                    <a:lnTo>
                      <a:pt x="334" y="108"/>
                    </a:lnTo>
                    <a:lnTo>
                      <a:pt x="330" y="108"/>
                    </a:lnTo>
                    <a:lnTo>
                      <a:pt x="330" y="110"/>
                    </a:lnTo>
                    <a:lnTo>
                      <a:pt x="330" y="114"/>
                    </a:lnTo>
                    <a:lnTo>
                      <a:pt x="330" y="118"/>
                    </a:lnTo>
                    <a:lnTo>
                      <a:pt x="330" y="118"/>
                    </a:lnTo>
                    <a:lnTo>
                      <a:pt x="328" y="120"/>
                    </a:lnTo>
                    <a:lnTo>
                      <a:pt x="328" y="120"/>
                    </a:lnTo>
                    <a:lnTo>
                      <a:pt x="326" y="120"/>
                    </a:lnTo>
                    <a:lnTo>
                      <a:pt x="322" y="124"/>
                    </a:lnTo>
                    <a:lnTo>
                      <a:pt x="320" y="126"/>
                    </a:lnTo>
                    <a:lnTo>
                      <a:pt x="316" y="128"/>
                    </a:lnTo>
                    <a:lnTo>
                      <a:pt x="316" y="128"/>
                    </a:lnTo>
                    <a:lnTo>
                      <a:pt x="312" y="130"/>
                    </a:lnTo>
                    <a:lnTo>
                      <a:pt x="312" y="132"/>
                    </a:lnTo>
                    <a:lnTo>
                      <a:pt x="310" y="138"/>
                    </a:lnTo>
                    <a:lnTo>
                      <a:pt x="310" y="154"/>
                    </a:lnTo>
                    <a:lnTo>
                      <a:pt x="310" y="154"/>
                    </a:lnTo>
                    <a:lnTo>
                      <a:pt x="310" y="158"/>
                    </a:lnTo>
                    <a:lnTo>
                      <a:pt x="308" y="158"/>
                    </a:lnTo>
                    <a:lnTo>
                      <a:pt x="304" y="156"/>
                    </a:lnTo>
                    <a:lnTo>
                      <a:pt x="296" y="154"/>
                    </a:lnTo>
                    <a:lnTo>
                      <a:pt x="290" y="154"/>
                    </a:lnTo>
                    <a:lnTo>
                      <a:pt x="290" y="154"/>
                    </a:lnTo>
                    <a:lnTo>
                      <a:pt x="288" y="154"/>
                    </a:lnTo>
                    <a:lnTo>
                      <a:pt x="288" y="156"/>
                    </a:lnTo>
                    <a:lnTo>
                      <a:pt x="288" y="160"/>
                    </a:lnTo>
                    <a:lnTo>
                      <a:pt x="292" y="166"/>
                    </a:lnTo>
                    <a:lnTo>
                      <a:pt x="294" y="174"/>
                    </a:lnTo>
                    <a:lnTo>
                      <a:pt x="294" y="174"/>
                    </a:lnTo>
                    <a:lnTo>
                      <a:pt x="294" y="180"/>
                    </a:lnTo>
                    <a:lnTo>
                      <a:pt x="292" y="182"/>
                    </a:lnTo>
                    <a:lnTo>
                      <a:pt x="286" y="188"/>
                    </a:lnTo>
                    <a:lnTo>
                      <a:pt x="286" y="188"/>
                    </a:lnTo>
                    <a:lnTo>
                      <a:pt x="284" y="188"/>
                    </a:lnTo>
                    <a:lnTo>
                      <a:pt x="282" y="188"/>
                    </a:lnTo>
                    <a:lnTo>
                      <a:pt x="278" y="182"/>
                    </a:lnTo>
                    <a:lnTo>
                      <a:pt x="276" y="174"/>
                    </a:lnTo>
                    <a:lnTo>
                      <a:pt x="274" y="166"/>
                    </a:lnTo>
                    <a:lnTo>
                      <a:pt x="274" y="166"/>
                    </a:lnTo>
                    <a:lnTo>
                      <a:pt x="274" y="164"/>
                    </a:lnTo>
                    <a:lnTo>
                      <a:pt x="274" y="164"/>
                    </a:lnTo>
                    <a:lnTo>
                      <a:pt x="268" y="164"/>
                    </a:lnTo>
                    <a:lnTo>
                      <a:pt x="262" y="170"/>
                    </a:lnTo>
                    <a:lnTo>
                      <a:pt x="254" y="178"/>
                    </a:lnTo>
                    <a:lnTo>
                      <a:pt x="254" y="178"/>
                    </a:lnTo>
                    <a:lnTo>
                      <a:pt x="250" y="182"/>
                    </a:lnTo>
                    <a:lnTo>
                      <a:pt x="250" y="188"/>
                    </a:lnTo>
                    <a:lnTo>
                      <a:pt x="250" y="198"/>
                    </a:lnTo>
                    <a:lnTo>
                      <a:pt x="254" y="206"/>
                    </a:lnTo>
                    <a:lnTo>
                      <a:pt x="254" y="208"/>
                    </a:lnTo>
                    <a:lnTo>
                      <a:pt x="252" y="210"/>
                    </a:lnTo>
                    <a:lnTo>
                      <a:pt x="252" y="210"/>
                    </a:lnTo>
                    <a:lnTo>
                      <a:pt x="236" y="224"/>
                    </a:lnTo>
                    <a:lnTo>
                      <a:pt x="214" y="248"/>
                    </a:lnTo>
                    <a:lnTo>
                      <a:pt x="214" y="248"/>
                    </a:lnTo>
                    <a:lnTo>
                      <a:pt x="208" y="254"/>
                    </a:lnTo>
                    <a:lnTo>
                      <a:pt x="202" y="256"/>
                    </a:lnTo>
                    <a:lnTo>
                      <a:pt x="188" y="258"/>
                    </a:lnTo>
                    <a:lnTo>
                      <a:pt x="174" y="258"/>
                    </a:lnTo>
                    <a:lnTo>
                      <a:pt x="168" y="260"/>
                    </a:lnTo>
                    <a:lnTo>
                      <a:pt x="166" y="262"/>
                    </a:lnTo>
                    <a:lnTo>
                      <a:pt x="166" y="262"/>
                    </a:lnTo>
                    <a:lnTo>
                      <a:pt x="158" y="266"/>
                    </a:lnTo>
                    <a:lnTo>
                      <a:pt x="152" y="266"/>
                    </a:lnTo>
                    <a:lnTo>
                      <a:pt x="146" y="268"/>
                    </a:lnTo>
                    <a:lnTo>
                      <a:pt x="140" y="270"/>
                    </a:lnTo>
                    <a:lnTo>
                      <a:pt x="140" y="270"/>
                    </a:lnTo>
                    <a:lnTo>
                      <a:pt x="124" y="282"/>
                    </a:lnTo>
                    <a:lnTo>
                      <a:pt x="116" y="284"/>
                    </a:lnTo>
                    <a:lnTo>
                      <a:pt x="114" y="284"/>
                    </a:lnTo>
                    <a:lnTo>
                      <a:pt x="114" y="282"/>
                    </a:lnTo>
                    <a:lnTo>
                      <a:pt x="114" y="282"/>
                    </a:lnTo>
                    <a:lnTo>
                      <a:pt x="112" y="280"/>
                    </a:lnTo>
                    <a:lnTo>
                      <a:pt x="108" y="278"/>
                    </a:lnTo>
                    <a:lnTo>
                      <a:pt x="100" y="280"/>
                    </a:lnTo>
                    <a:lnTo>
                      <a:pt x="90" y="284"/>
                    </a:lnTo>
                    <a:lnTo>
                      <a:pt x="80" y="290"/>
                    </a:lnTo>
                    <a:lnTo>
                      <a:pt x="80" y="290"/>
                    </a:lnTo>
                    <a:lnTo>
                      <a:pt x="72" y="296"/>
                    </a:lnTo>
                    <a:lnTo>
                      <a:pt x="64" y="302"/>
                    </a:lnTo>
                    <a:lnTo>
                      <a:pt x="54" y="306"/>
                    </a:lnTo>
                    <a:lnTo>
                      <a:pt x="46" y="308"/>
                    </a:lnTo>
                    <a:lnTo>
                      <a:pt x="46" y="308"/>
                    </a:lnTo>
                    <a:lnTo>
                      <a:pt x="44" y="310"/>
                    </a:lnTo>
                    <a:lnTo>
                      <a:pt x="40" y="312"/>
                    </a:lnTo>
                    <a:lnTo>
                      <a:pt x="38" y="318"/>
                    </a:lnTo>
                    <a:lnTo>
                      <a:pt x="34" y="324"/>
                    </a:lnTo>
                    <a:lnTo>
                      <a:pt x="32" y="328"/>
                    </a:lnTo>
                    <a:lnTo>
                      <a:pt x="32" y="328"/>
                    </a:lnTo>
                    <a:lnTo>
                      <a:pt x="30" y="328"/>
                    </a:lnTo>
                    <a:lnTo>
                      <a:pt x="30" y="328"/>
                    </a:lnTo>
                    <a:lnTo>
                      <a:pt x="28" y="322"/>
                    </a:lnTo>
                    <a:lnTo>
                      <a:pt x="30" y="312"/>
                    </a:lnTo>
                    <a:lnTo>
                      <a:pt x="30" y="312"/>
                    </a:lnTo>
                    <a:lnTo>
                      <a:pt x="28" y="310"/>
                    </a:lnTo>
                    <a:lnTo>
                      <a:pt x="28" y="310"/>
                    </a:lnTo>
                    <a:lnTo>
                      <a:pt x="24" y="316"/>
                    </a:lnTo>
                    <a:lnTo>
                      <a:pt x="20" y="322"/>
                    </a:lnTo>
                    <a:lnTo>
                      <a:pt x="16" y="332"/>
                    </a:lnTo>
                    <a:lnTo>
                      <a:pt x="16" y="332"/>
                    </a:lnTo>
                    <a:lnTo>
                      <a:pt x="14" y="336"/>
                    </a:lnTo>
                    <a:lnTo>
                      <a:pt x="14" y="340"/>
                    </a:lnTo>
                    <a:lnTo>
                      <a:pt x="18" y="346"/>
                    </a:lnTo>
                    <a:lnTo>
                      <a:pt x="20" y="354"/>
                    </a:lnTo>
                    <a:lnTo>
                      <a:pt x="18" y="358"/>
                    </a:lnTo>
                    <a:lnTo>
                      <a:pt x="16" y="362"/>
                    </a:lnTo>
                    <a:lnTo>
                      <a:pt x="16" y="362"/>
                    </a:lnTo>
                    <a:lnTo>
                      <a:pt x="10" y="372"/>
                    </a:lnTo>
                    <a:lnTo>
                      <a:pt x="6" y="382"/>
                    </a:lnTo>
                    <a:lnTo>
                      <a:pt x="6" y="388"/>
                    </a:lnTo>
                    <a:lnTo>
                      <a:pt x="6" y="394"/>
                    </a:lnTo>
                    <a:lnTo>
                      <a:pt x="8" y="400"/>
                    </a:lnTo>
                    <a:lnTo>
                      <a:pt x="12" y="406"/>
                    </a:lnTo>
                    <a:lnTo>
                      <a:pt x="12" y="406"/>
                    </a:lnTo>
                    <a:lnTo>
                      <a:pt x="20" y="418"/>
                    </a:lnTo>
                    <a:lnTo>
                      <a:pt x="26" y="426"/>
                    </a:lnTo>
                    <a:lnTo>
                      <a:pt x="28" y="436"/>
                    </a:lnTo>
                    <a:lnTo>
                      <a:pt x="28" y="442"/>
                    </a:lnTo>
                    <a:lnTo>
                      <a:pt x="28" y="442"/>
                    </a:lnTo>
                    <a:lnTo>
                      <a:pt x="26" y="444"/>
                    </a:lnTo>
                    <a:lnTo>
                      <a:pt x="24" y="442"/>
                    </a:lnTo>
                    <a:lnTo>
                      <a:pt x="18" y="438"/>
                    </a:lnTo>
                    <a:lnTo>
                      <a:pt x="14" y="430"/>
                    </a:lnTo>
                    <a:lnTo>
                      <a:pt x="12" y="428"/>
                    </a:lnTo>
                    <a:lnTo>
                      <a:pt x="10" y="428"/>
                    </a:lnTo>
                    <a:lnTo>
                      <a:pt x="10" y="428"/>
                    </a:lnTo>
                    <a:lnTo>
                      <a:pt x="10" y="430"/>
                    </a:lnTo>
                    <a:lnTo>
                      <a:pt x="12" y="432"/>
                    </a:lnTo>
                    <a:lnTo>
                      <a:pt x="16" y="436"/>
                    </a:lnTo>
                    <a:lnTo>
                      <a:pt x="18" y="442"/>
                    </a:lnTo>
                    <a:lnTo>
                      <a:pt x="20" y="446"/>
                    </a:lnTo>
                    <a:lnTo>
                      <a:pt x="18" y="448"/>
                    </a:lnTo>
                    <a:lnTo>
                      <a:pt x="18" y="448"/>
                    </a:lnTo>
                    <a:lnTo>
                      <a:pt x="16" y="448"/>
                    </a:lnTo>
                    <a:lnTo>
                      <a:pt x="14" y="446"/>
                    </a:lnTo>
                    <a:lnTo>
                      <a:pt x="8" y="440"/>
                    </a:lnTo>
                    <a:lnTo>
                      <a:pt x="4" y="434"/>
                    </a:lnTo>
                    <a:lnTo>
                      <a:pt x="0" y="432"/>
                    </a:lnTo>
                    <a:lnTo>
                      <a:pt x="0" y="432"/>
                    </a:lnTo>
                    <a:lnTo>
                      <a:pt x="0" y="432"/>
                    </a:lnTo>
                    <a:lnTo>
                      <a:pt x="0" y="436"/>
                    </a:lnTo>
                    <a:lnTo>
                      <a:pt x="2" y="442"/>
                    </a:lnTo>
                    <a:lnTo>
                      <a:pt x="12" y="460"/>
                    </a:lnTo>
                    <a:lnTo>
                      <a:pt x="22" y="480"/>
                    </a:lnTo>
                    <a:lnTo>
                      <a:pt x="26" y="488"/>
                    </a:lnTo>
                    <a:lnTo>
                      <a:pt x="28" y="494"/>
                    </a:lnTo>
                    <a:lnTo>
                      <a:pt x="28" y="494"/>
                    </a:lnTo>
                    <a:lnTo>
                      <a:pt x="28" y="500"/>
                    </a:lnTo>
                    <a:lnTo>
                      <a:pt x="32" y="506"/>
                    </a:lnTo>
                    <a:lnTo>
                      <a:pt x="40" y="518"/>
                    </a:lnTo>
                    <a:lnTo>
                      <a:pt x="48" y="530"/>
                    </a:lnTo>
                    <a:lnTo>
                      <a:pt x="50" y="538"/>
                    </a:lnTo>
                    <a:lnTo>
                      <a:pt x="50" y="546"/>
                    </a:lnTo>
                    <a:lnTo>
                      <a:pt x="50" y="546"/>
                    </a:lnTo>
                    <a:lnTo>
                      <a:pt x="50" y="554"/>
                    </a:lnTo>
                    <a:lnTo>
                      <a:pt x="52" y="564"/>
                    </a:lnTo>
                    <a:lnTo>
                      <a:pt x="60" y="584"/>
                    </a:lnTo>
                    <a:lnTo>
                      <a:pt x="68" y="600"/>
                    </a:lnTo>
                    <a:lnTo>
                      <a:pt x="74" y="608"/>
                    </a:lnTo>
                    <a:lnTo>
                      <a:pt x="74" y="608"/>
                    </a:lnTo>
                    <a:lnTo>
                      <a:pt x="76" y="610"/>
                    </a:lnTo>
                    <a:lnTo>
                      <a:pt x="74" y="614"/>
                    </a:lnTo>
                    <a:lnTo>
                      <a:pt x="72" y="622"/>
                    </a:lnTo>
                    <a:lnTo>
                      <a:pt x="68" y="632"/>
                    </a:lnTo>
                    <a:lnTo>
                      <a:pt x="68" y="644"/>
                    </a:lnTo>
                    <a:lnTo>
                      <a:pt x="68" y="644"/>
                    </a:lnTo>
                    <a:lnTo>
                      <a:pt x="68" y="654"/>
                    </a:lnTo>
                    <a:lnTo>
                      <a:pt x="66" y="662"/>
                    </a:lnTo>
                    <a:lnTo>
                      <a:pt x="60" y="666"/>
                    </a:lnTo>
                    <a:lnTo>
                      <a:pt x="52" y="666"/>
                    </a:lnTo>
                    <a:lnTo>
                      <a:pt x="52" y="666"/>
                    </a:lnTo>
                    <a:lnTo>
                      <a:pt x="50" y="668"/>
                    </a:lnTo>
                    <a:lnTo>
                      <a:pt x="48" y="670"/>
                    </a:lnTo>
                    <a:lnTo>
                      <a:pt x="48" y="676"/>
                    </a:lnTo>
                    <a:lnTo>
                      <a:pt x="52" y="682"/>
                    </a:lnTo>
                    <a:lnTo>
                      <a:pt x="56" y="684"/>
                    </a:lnTo>
                    <a:lnTo>
                      <a:pt x="60" y="684"/>
                    </a:lnTo>
                    <a:lnTo>
                      <a:pt x="60" y="684"/>
                    </a:lnTo>
                    <a:lnTo>
                      <a:pt x="66" y="686"/>
                    </a:lnTo>
                    <a:lnTo>
                      <a:pt x="70" y="690"/>
                    </a:lnTo>
                    <a:lnTo>
                      <a:pt x="72" y="696"/>
                    </a:lnTo>
                    <a:lnTo>
                      <a:pt x="80" y="702"/>
                    </a:lnTo>
                    <a:lnTo>
                      <a:pt x="80" y="702"/>
                    </a:lnTo>
                    <a:lnTo>
                      <a:pt x="86" y="706"/>
                    </a:lnTo>
                    <a:lnTo>
                      <a:pt x="92" y="706"/>
                    </a:lnTo>
                    <a:lnTo>
                      <a:pt x="108" y="708"/>
                    </a:lnTo>
                    <a:lnTo>
                      <a:pt x="132" y="708"/>
                    </a:lnTo>
                    <a:lnTo>
                      <a:pt x="132" y="708"/>
                    </a:lnTo>
                    <a:lnTo>
                      <a:pt x="136" y="708"/>
                    </a:lnTo>
                    <a:lnTo>
                      <a:pt x="140" y="706"/>
                    </a:lnTo>
                    <a:lnTo>
                      <a:pt x="146" y="700"/>
                    </a:lnTo>
                    <a:lnTo>
                      <a:pt x="152" y="694"/>
                    </a:lnTo>
                    <a:lnTo>
                      <a:pt x="156" y="692"/>
                    </a:lnTo>
                    <a:lnTo>
                      <a:pt x="160" y="692"/>
                    </a:lnTo>
                    <a:lnTo>
                      <a:pt x="160" y="692"/>
                    </a:lnTo>
                    <a:lnTo>
                      <a:pt x="168" y="690"/>
                    </a:lnTo>
                    <a:lnTo>
                      <a:pt x="172" y="688"/>
                    </a:lnTo>
                    <a:lnTo>
                      <a:pt x="180" y="678"/>
                    </a:lnTo>
                    <a:lnTo>
                      <a:pt x="180" y="678"/>
                    </a:lnTo>
                    <a:lnTo>
                      <a:pt x="184" y="676"/>
                    </a:lnTo>
                    <a:lnTo>
                      <a:pt x="188" y="674"/>
                    </a:lnTo>
                    <a:lnTo>
                      <a:pt x="206" y="672"/>
                    </a:lnTo>
                    <a:lnTo>
                      <a:pt x="250" y="674"/>
                    </a:lnTo>
                    <a:lnTo>
                      <a:pt x="250" y="674"/>
                    </a:lnTo>
                    <a:lnTo>
                      <a:pt x="270" y="674"/>
                    </a:lnTo>
                    <a:lnTo>
                      <a:pt x="286" y="670"/>
                    </a:lnTo>
                    <a:lnTo>
                      <a:pt x="290" y="666"/>
                    </a:lnTo>
                    <a:lnTo>
                      <a:pt x="294" y="662"/>
                    </a:lnTo>
                    <a:lnTo>
                      <a:pt x="300" y="652"/>
                    </a:lnTo>
                    <a:lnTo>
                      <a:pt x="300" y="652"/>
                    </a:lnTo>
                    <a:lnTo>
                      <a:pt x="302" y="650"/>
                    </a:lnTo>
                    <a:lnTo>
                      <a:pt x="306" y="646"/>
                    </a:lnTo>
                    <a:lnTo>
                      <a:pt x="316" y="642"/>
                    </a:lnTo>
                    <a:lnTo>
                      <a:pt x="328" y="638"/>
                    </a:lnTo>
                    <a:lnTo>
                      <a:pt x="336" y="632"/>
                    </a:lnTo>
                    <a:lnTo>
                      <a:pt x="336" y="632"/>
                    </a:lnTo>
                    <a:lnTo>
                      <a:pt x="344" y="628"/>
                    </a:lnTo>
                    <a:lnTo>
                      <a:pt x="352" y="624"/>
                    </a:lnTo>
                    <a:lnTo>
                      <a:pt x="362" y="624"/>
                    </a:lnTo>
                    <a:lnTo>
                      <a:pt x="378" y="624"/>
                    </a:lnTo>
                    <a:lnTo>
                      <a:pt x="378" y="624"/>
                    </a:lnTo>
                    <a:lnTo>
                      <a:pt x="394" y="624"/>
                    </a:lnTo>
                    <a:lnTo>
                      <a:pt x="410" y="618"/>
                    </a:lnTo>
                    <a:lnTo>
                      <a:pt x="438" y="606"/>
                    </a:lnTo>
                    <a:lnTo>
                      <a:pt x="438" y="606"/>
                    </a:lnTo>
                    <a:lnTo>
                      <a:pt x="450" y="604"/>
                    </a:lnTo>
                    <a:lnTo>
                      <a:pt x="466" y="602"/>
                    </a:lnTo>
                    <a:lnTo>
                      <a:pt x="482" y="602"/>
                    </a:lnTo>
                    <a:lnTo>
                      <a:pt x="496" y="600"/>
                    </a:lnTo>
                    <a:lnTo>
                      <a:pt x="496" y="600"/>
                    </a:lnTo>
                    <a:lnTo>
                      <a:pt x="500" y="600"/>
                    </a:lnTo>
                    <a:lnTo>
                      <a:pt x="504" y="600"/>
                    </a:lnTo>
                    <a:lnTo>
                      <a:pt x="510" y="608"/>
                    </a:lnTo>
                    <a:lnTo>
                      <a:pt x="518" y="614"/>
                    </a:lnTo>
                    <a:lnTo>
                      <a:pt x="522" y="616"/>
                    </a:lnTo>
                    <a:lnTo>
                      <a:pt x="528" y="616"/>
                    </a:lnTo>
                    <a:lnTo>
                      <a:pt x="528" y="616"/>
                    </a:lnTo>
                    <a:lnTo>
                      <a:pt x="538" y="616"/>
                    </a:lnTo>
                    <a:lnTo>
                      <a:pt x="548" y="618"/>
                    </a:lnTo>
                    <a:lnTo>
                      <a:pt x="554" y="620"/>
                    </a:lnTo>
                    <a:lnTo>
                      <a:pt x="560" y="620"/>
                    </a:lnTo>
                    <a:lnTo>
                      <a:pt x="560" y="620"/>
                    </a:lnTo>
                    <a:lnTo>
                      <a:pt x="566" y="620"/>
                    </a:lnTo>
                    <a:lnTo>
                      <a:pt x="568" y="624"/>
                    </a:lnTo>
                    <a:lnTo>
                      <a:pt x="572" y="626"/>
                    </a:lnTo>
                    <a:lnTo>
                      <a:pt x="576" y="628"/>
                    </a:lnTo>
                    <a:lnTo>
                      <a:pt x="576" y="628"/>
                    </a:lnTo>
                    <a:lnTo>
                      <a:pt x="580" y="630"/>
                    </a:lnTo>
                    <a:lnTo>
                      <a:pt x="582" y="634"/>
                    </a:lnTo>
                    <a:lnTo>
                      <a:pt x="582" y="640"/>
                    </a:lnTo>
                    <a:lnTo>
                      <a:pt x="578" y="646"/>
                    </a:lnTo>
                    <a:lnTo>
                      <a:pt x="578" y="646"/>
                    </a:lnTo>
                    <a:lnTo>
                      <a:pt x="576" y="648"/>
                    </a:lnTo>
                    <a:lnTo>
                      <a:pt x="578" y="650"/>
                    </a:lnTo>
                    <a:lnTo>
                      <a:pt x="584" y="654"/>
                    </a:lnTo>
                    <a:lnTo>
                      <a:pt x="592" y="658"/>
                    </a:lnTo>
                    <a:lnTo>
                      <a:pt x="598" y="662"/>
                    </a:lnTo>
                    <a:lnTo>
                      <a:pt x="602" y="668"/>
                    </a:lnTo>
                    <a:lnTo>
                      <a:pt x="602" y="668"/>
                    </a:lnTo>
                    <a:lnTo>
                      <a:pt x="608" y="678"/>
                    </a:lnTo>
                    <a:lnTo>
                      <a:pt x="608" y="684"/>
                    </a:lnTo>
                    <a:lnTo>
                      <a:pt x="606" y="690"/>
                    </a:lnTo>
                    <a:lnTo>
                      <a:pt x="608" y="698"/>
                    </a:lnTo>
                    <a:lnTo>
                      <a:pt x="608" y="698"/>
                    </a:lnTo>
                    <a:lnTo>
                      <a:pt x="612" y="704"/>
                    </a:lnTo>
                    <a:lnTo>
                      <a:pt x="616" y="706"/>
                    </a:lnTo>
                    <a:lnTo>
                      <a:pt x="618" y="706"/>
                    </a:lnTo>
                    <a:lnTo>
                      <a:pt x="624" y="700"/>
                    </a:lnTo>
                    <a:lnTo>
                      <a:pt x="630" y="690"/>
                    </a:lnTo>
                    <a:lnTo>
                      <a:pt x="630" y="690"/>
                    </a:lnTo>
                    <a:lnTo>
                      <a:pt x="636" y="686"/>
                    </a:lnTo>
                    <a:lnTo>
                      <a:pt x="640" y="682"/>
                    </a:lnTo>
                    <a:lnTo>
                      <a:pt x="648" y="680"/>
                    </a:lnTo>
                    <a:lnTo>
                      <a:pt x="654" y="676"/>
                    </a:lnTo>
                    <a:lnTo>
                      <a:pt x="656" y="674"/>
                    </a:lnTo>
                    <a:lnTo>
                      <a:pt x="658" y="670"/>
                    </a:lnTo>
                    <a:lnTo>
                      <a:pt x="658" y="670"/>
                    </a:lnTo>
                    <a:lnTo>
                      <a:pt x="662" y="658"/>
                    </a:lnTo>
                    <a:lnTo>
                      <a:pt x="668" y="650"/>
                    </a:lnTo>
                    <a:lnTo>
                      <a:pt x="674" y="644"/>
                    </a:lnTo>
                    <a:lnTo>
                      <a:pt x="678" y="644"/>
                    </a:lnTo>
                    <a:lnTo>
                      <a:pt x="682" y="646"/>
                    </a:lnTo>
                    <a:lnTo>
                      <a:pt x="682" y="646"/>
                    </a:lnTo>
                    <a:lnTo>
                      <a:pt x="684" y="648"/>
                    </a:lnTo>
                    <a:lnTo>
                      <a:pt x="684" y="650"/>
                    </a:lnTo>
                    <a:lnTo>
                      <a:pt x="680" y="658"/>
                    </a:lnTo>
                    <a:lnTo>
                      <a:pt x="674" y="668"/>
                    </a:lnTo>
                    <a:lnTo>
                      <a:pt x="670" y="684"/>
                    </a:lnTo>
                    <a:lnTo>
                      <a:pt x="670" y="684"/>
                    </a:lnTo>
                    <a:lnTo>
                      <a:pt x="668" y="692"/>
                    </a:lnTo>
                    <a:lnTo>
                      <a:pt x="664" y="698"/>
                    </a:lnTo>
                    <a:lnTo>
                      <a:pt x="662" y="702"/>
                    </a:lnTo>
                    <a:lnTo>
                      <a:pt x="660" y="702"/>
                    </a:lnTo>
                    <a:lnTo>
                      <a:pt x="656" y="702"/>
                    </a:lnTo>
                    <a:lnTo>
                      <a:pt x="654" y="704"/>
                    </a:lnTo>
                    <a:lnTo>
                      <a:pt x="652" y="706"/>
                    </a:lnTo>
                    <a:lnTo>
                      <a:pt x="652" y="706"/>
                    </a:lnTo>
                    <a:lnTo>
                      <a:pt x="654" y="708"/>
                    </a:lnTo>
                    <a:lnTo>
                      <a:pt x="656" y="710"/>
                    </a:lnTo>
                    <a:lnTo>
                      <a:pt x="664" y="712"/>
                    </a:lnTo>
                    <a:lnTo>
                      <a:pt x="670" y="712"/>
                    </a:lnTo>
                    <a:lnTo>
                      <a:pt x="674" y="710"/>
                    </a:lnTo>
                    <a:lnTo>
                      <a:pt x="676" y="708"/>
                    </a:lnTo>
                    <a:lnTo>
                      <a:pt x="678" y="704"/>
                    </a:lnTo>
                    <a:lnTo>
                      <a:pt x="678" y="704"/>
                    </a:lnTo>
                    <a:lnTo>
                      <a:pt x="680" y="694"/>
                    </a:lnTo>
                    <a:lnTo>
                      <a:pt x="682" y="688"/>
                    </a:lnTo>
                    <a:lnTo>
                      <a:pt x="684" y="688"/>
                    </a:lnTo>
                    <a:lnTo>
                      <a:pt x="686" y="688"/>
                    </a:lnTo>
                    <a:lnTo>
                      <a:pt x="694" y="696"/>
                    </a:lnTo>
                    <a:lnTo>
                      <a:pt x="694" y="696"/>
                    </a:lnTo>
                    <a:lnTo>
                      <a:pt x="696" y="700"/>
                    </a:lnTo>
                    <a:lnTo>
                      <a:pt x="696" y="704"/>
                    </a:lnTo>
                    <a:lnTo>
                      <a:pt x="694" y="714"/>
                    </a:lnTo>
                    <a:lnTo>
                      <a:pt x="690" y="720"/>
                    </a:lnTo>
                    <a:lnTo>
                      <a:pt x="690" y="722"/>
                    </a:lnTo>
                    <a:lnTo>
                      <a:pt x="690" y="726"/>
                    </a:lnTo>
                    <a:lnTo>
                      <a:pt x="690" y="726"/>
                    </a:lnTo>
                    <a:lnTo>
                      <a:pt x="690" y="728"/>
                    </a:lnTo>
                    <a:lnTo>
                      <a:pt x="692" y="728"/>
                    </a:lnTo>
                    <a:lnTo>
                      <a:pt x="698" y="726"/>
                    </a:lnTo>
                    <a:lnTo>
                      <a:pt x="704" y="724"/>
                    </a:lnTo>
                    <a:lnTo>
                      <a:pt x="710" y="724"/>
                    </a:lnTo>
                    <a:lnTo>
                      <a:pt x="710" y="724"/>
                    </a:lnTo>
                    <a:lnTo>
                      <a:pt x="714" y="726"/>
                    </a:lnTo>
                    <a:lnTo>
                      <a:pt x="718" y="728"/>
                    </a:lnTo>
                    <a:lnTo>
                      <a:pt x="726" y="738"/>
                    </a:lnTo>
                    <a:lnTo>
                      <a:pt x="732" y="750"/>
                    </a:lnTo>
                    <a:lnTo>
                      <a:pt x="732" y="756"/>
                    </a:lnTo>
                    <a:lnTo>
                      <a:pt x="732" y="762"/>
                    </a:lnTo>
                    <a:lnTo>
                      <a:pt x="732" y="762"/>
                    </a:lnTo>
                    <a:lnTo>
                      <a:pt x="730" y="772"/>
                    </a:lnTo>
                    <a:lnTo>
                      <a:pt x="732" y="780"/>
                    </a:lnTo>
                    <a:lnTo>
                      <a:pt x="732" y="784"/>
                    </a:lnTo>
                    <a:lnTo>
                      <a:pt x="736" y="788"/>
                    </a:lnTo>
                    <a:lnTo>
                      <a:pt x="740" y="792"/>
                    </a:lnTo>
                    <a:lnTo>
                      <a:pt x="748" y="796"/>
                    </a:lnTo>
                    <a:lnTo>
                      <a:pt x="748" y="796"/>
                    </a:lnTo>
                    <a:lnTo>
                      <a:pt x="758" y="802"/>
                    </a:lnTo>
                    <a:lnTo>
                      <a:pt x="762" y="806"/>
                    </a:lnTo>
                    <a:lnTo>
                      <a:pt x="768" y="808"/>
                    </a:lnTo>
                    <a:lnTo>
                      <a:pt x="774" y="808"/>
                    </a:lnTo>
                    <a:lnTo>
                      <a:pt x="774" y="808"/>
                    </a:lnTo>
                    <a:lnTo>
                      <a:pt x="788" y="810"/>
                    </a:lnTo>
                    <a:lnTo>
                      <a:pt x="804" y="816"/>
                    </a:lnTo>
                    <a:lnTo>
                      <a:pt x="820" y="822"/>
                    </a:lnTo>
                    <a:lnTo>
                      <a:pt x="830" y="828"/>
                    </a:lnTo>
                    <a:lnTo>
                      <a:pt x="830" y="828"/>
                    </a:lnTo>
                    <a:lnTo>
                      <a:pt x="834" y="830"/>
                    </a:lnTo>
                    <a:lnTo>
                      <a:pt x="838" y="830"/>
                    </a:lnTo>
                    <a:lnTo>
                      <a:pt x="848" y="826"/>
                    </a:lnTo>
                    <a:lnTo>
                      <a:pt x="858" y="818"/>
                    </a:lnTo>
                    <a:lnTo>
                      <a:pt x="862" y="814"/>
                    </a:lnTo>
                    <a:lnTo>
                      <a:pt x="864" y="808"/>
                    </a:lnTo>
                    <a:lnTo>
                      <a:pt x="864" y="808"/>
                    </a:lnTo>
                    <a:lnTo>
                      <a:pt x="866" y="804"/>
                    </a:lnTo>
                    <a:lnTo>
                      <a:pt x="870" y="802"/>
                    </a:lnTo>
                    <a:lnTo>
                      <a:pt x="872" y="802"/>
                    </a:lnTo>
                    <a:lnTo>
                      <a:pt x="874" y="804"/>
                    </a:lnTo>
                    <a:lnTo>
                      <a:pt x="878" y="808"/>
                    </a:lnTo>
                    <a:lnTo>
                      <a:pt x="878" y="810"/>
                    </a:lnTo>
                    <a:lnTo>
                      <a:pt x="876" y="812"/>
                    </a:lnTo>
                    <a:lnTo>
                      <a:pt x="876" y="812"/>
                    </a:lnTo>
                    <a:lnTo>
                      <a:pt x="874" y="814"/>
                    </a:lnTo>
                    <a:lnTo>
                      <a:pt x="872" y="816"/>
                    </a:lnTo>
                    <a:lnTo>
                      <a:pt x="874" y="822"/>
                    </a:lnTo>
                    <a:lnTo>
                      <a:pt x="878" y="824"/>
                    </a:lnTo>
                    <a:lnTo>
                      <a:pt x="880" y="824"/>
                    </a:lnTo>
                    <a:lnTo>
                      <a:pt x="880" y="820"/>
                    </a:lnTo>
                    <a:lnTo>
                      <a:pt x="880" y="820"/>
                    </a:lnTo>
                    <a:lnTo>
                      <a:pt x="882" y="816"/>
                    </a:lnTo>
                    <a:lnTo>
                      <a:pt x="884" y="812"/>
                    </a:lnTo>
                    <a:lnTo>
                      <a:pt x="886" y="812"/>
                    </a:lnTo>
                    <a:lnTo>
                      <a:pt x="888" y="816"/>
                    </a:lnTo>
                    <a:lnTo>
                      <a:pt x="888" y="816"/>
                    </a:lnTo>
                    <a:lnTo>
                      <a:pt x="892" y="820"/>
                    </a:lnTo>
                    <a:lnTo>
                      <a:pt x="896" y="824"/>
                    </a:lnTo>
                    <a:lnTo>
                      <a:pt x="902" y="828"/>
                    </a:lnTo>
                    <a:lnTo>
                      <a:pt x="906" y="832"/>
                    </a:lnTo>
                    <a:lnTo>
                      <a:pt x="906" y="832"/>
                    </a:lnTo>
                    <a:lnTo>
                      <a:pt x="912" y="840"/>
                    </a:lnTo>
                    <a:lnTo>
                      <a:pt x="914" y="840"/>
                    </a:lnTo>
                    <a:lnTo>
                      <a:pt x="916" y="838"/>
                    </a:lnTo>
                    <a:lnTo>
                      <a:pt x="916" y="838"/>
                    </a:lnTo>
                    <a:lnTo>
                      <a:pt x="916" y="834"/>
                    </a:lnTo>
                    <a:lnTo>
                      <a:pt x="918" y="830"/>
                    </a:lnTo>
                    <a:lnTo>
                      <a:pt x="922" y="826"/>
                    </a:lnTo>
                    <a:lnTo>
                      <a:pt x="928" y="824"/>
                    </a:lnTo>
                    <a:lnTo>
                      <a:pt x="928" y="824"/>
                    </a:lnTo>
                    <a:lnTo>
                      <a:pt x="934" y="820"/>
                    </a:lnTo>
                    <a:lnTo>
                      <a:pt x="940" y="816"/>
                    </a:lnTo>
                    <a:lnTo>
                      <a:pt x="954" y="804"/>
                    </a:lnTo>
                    <a:lnTo>
                      <a:pt x="954" y="804"/>
                    </a:lnTo>
                    <a:lnTo>
                      <a:pt x="958" y="802"/>
                    </a:lnTo>
                    <a:lnTo>
                      <a:pt x="966" y="800"/>
                    </a:lnTo>
                    <a:lnTo>
                      <a:pt x="984" y="796"/>
                    </a:lnTo>
                    <a:lnTo>
                      <a:pt x="1010" y="794"/>
                    </a:lnTo>
                    <a:lnTo>
                      <a:pt x="1010" y="794"/>
                    </a:lnTo>
                    <a:lnTo>
                      <a:pt x="1012" y="792"/>
                    </a:lnTo>
                    <a:lnTo>
                      <a:pt x="1012" y="788"/>
                    </a:lnTo>
                    <a:lnTo>
                      <a:pt x="1016" y="774"/>
                    </a:lnTo>
                    <a:lnTo>
                      <a:pt x="1020" y="740"/>
                    </a:lnTo>
                    <a:lnTo>
                      <a:pt x="1020" y="740"/>
                    </a:lnTo>
                    <a:lnTo>
                      <a:pt x="1020" y="732"/>
                    </a:lnTo>
                    <a:lnTo>
                      <a:pt x="1022" y="728"/>
                    </a:lnTo>
                    <a:lnTo>
                      <a:pt x="1030" y="718"/>
                    </a:lnTo>
                    <a:lnTo>
                      <a:pt x="1036" y="710"/>
                    </a:lnTo>
                    <a:lnTo>
                      <a:pt x="1038" y="704"/>
                    </a:lnTo>
                    <a:lnTo>
                      <a:pt x="1040" y="698"/>
                    </a:lnTo>
                    <a:lnTo>
                      <a:pt x="1040" y="698"/>
                    </a:lnTo>
                    <a:lnTo>
                      <a:pt x="1044" y="680"/>
                    </a:lnTo>
                    <a:lnTo>
                      <a:pt x="1052" y="662"/>
                    </a:lnTo>
                    <a:lnTo>
                      <a:pt x="1062" y="646"/>
                    </a:lnTo>
                    <a:lnTo>
                      <a:pt x="1068" y="638"/>
                    </a:lnTo>
                    <a:lnTo>
                      <a:pt x="1068" y="638"/>
                    </a:lnTo>
                    <a:lnTo>
                      <a:pt x="1074" y="636"/>
                    </a:lnTo>
                    <a:lnTo>
                      <a:pt x="1078" y="634"/>
                    </a:lnTo>
                    <a:lnTo>
                      <a:pt x="1082" y="628"/>
                    </a:lnTo>
                    <a:lnTo>
                      <a:pt x="1084" y="620"/>
                    </a:lnTo>
                    <a:lnTo>
                      <a:pt x="1084" y="620"/>
                    </a:lnTo>
                    <a:lnTo>
                      <a:pt x="1088" y="612"/>
                    </a:lnTo>
                    <a:lnTo>
                      <a:pt x="1092" y="602"/>
                    </a:lnTo>
                    <a:lnTo>
                      <a:pt x="1098" y="592"/>
                    </a:lnTo>
                    <a:lnTo>
                      <a:pt x="1100" y="582"/>
                    </a:lnTo>
                    <a:lnTo>
                      <a:pt x="1100" y="582"/>
                    </a:lnTo>
                    <a:lnTo>
                      <a:pt x="1100" y="572"/>
                    </a:lnTo>
                    <a:lnTo>
                      <a:pt x="1104" y="562"/>
                    </a:lnTo>
                    <a:lnTo>
                      <a:pt x="1106" y="552"/>
                    </a:lnTo>
                    <a:lnTo>
                      <a:pt x="1106" y="548"/>
                    </a:lnTo>
                    <a:lnTo>
                      <a:pt x="1106" y="548"/>
                    </a:lnTo>
                    <a:lnTo>
                      <a:pt x="1104" y="536"/>
                    </a:lnTo>
                    <a:lnTo>
                      <a:pt x="1104" y="528"/>
                    </a:lnTo>
                    <a:lnTo>
                      <a:pt x="1110" y="520"/>
                    </a:lnTo>
                    <a:lnTo>
                      <a:pt x="1110" y="520"/>
                    </a:lnTo>
                    <a:lnTo>
                      <a:pt x="1112" y="516"/>
                    </a:lnTo>
                    <a:lnTo>
                      <a:pt x="1112" y="514"/>
                    </a:lnTo>
                    <a:lnTo>
                      <a:pt x="1112" y="506"/>
                    </a:lnTo>
                    <a:lnTo>
                      <a:pt x="1110" y="500"/>
                    </a:lnTo>
                    <a:lnTo>
                      <a:pt x="1110" y="498"/>
                    </a:lnTo>
                    <a:lnTo>
                      <a:pt x="1110" y="496"/>
                    </a:lnTo>
                    <a:lnTo>
                      <a:pt x="1110" y="496"/>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69" name="Google Shape;10560;p178">
                <a:extLst>
                  <a:ext uri="{FF2B5EF4-FFF2-40B4-BE49-F238E27FC236}">
                    <a16:creationId xmlns:a16="http://schemas.microsoft.com/office/drawing/2014/main" id="{F7B9B5FA-E83C-58B5-3958-F3537584C49F}"/>
                  </a:ext>
                </a:extLst>
              </p:cNvPr>
              <p:cNvSpPr/>
              <p:nvPr/>
            </p:nvSpPr>
            <p:spPr>
              <a:xfrm>
                <a:off x="12446000" y="6477000"/>
                <a:ext cx="190500" cy="31750"/>
              </a:xfrm>
              <a:custGeom>
                <a:avLst/>
                <a:gdLst/>
                <a:ahLst/>
                <a:cxnLst/>
                <a:rect l="l" t="t" r="r" b="b"/>
                <a:pathLst>
                  <a:path w="120" h="20" extrusionOk="0">
                    <a:moveTo>
                      <a:pt x="100" y="8"/>
                    </a:moveTo>
                    <a:lnTo>
                      <a:pt x="100" y="8"/>
                    </a:lnTo>
                    <a:lnTo>
                      <a:pt x="110" y="8"/>
                    </a:lnTo>
                    <a:lnTo>
                      <a:pt x="118" y="6"/>
                    </a:lnTo>
                    <a:lnTo>
                      <a:pt x="120" y="4"/>
                    </a:lnTo>
                    <a:lnTo>
                      <a:pt x="118" y="4"/>
                    </a:lnTo>
                    <a:lnTo>
                      <a:pt x="108" y="0"/>
                    </a:lnTo>
                    <a:lnTo>
                      <a:pt x="108" y="0"/>
                    </a:lnTo>
                    <a:lnTo>
                      <a:pt x="102" y="0"/>
                    </a:lnTo>
                    <a:lnTo>
                      <a:pt x="94" y="2"/>
                    </a:lnTo>
                    <a:lnTo>
                      <a:pt x="80" y="6"/>
                    </a:lnTo>
                    <a:lnTo>
                      <a:pt x="66" y="8"/>
                    </a:lnTo>
                    <a:lnTo>
                      <a:pt x="58" y="8"/>
                    </a:lnTo>
                    <a:lnTo>
                      <a:pt x="50" y="6"/>
                    </a:lnTo>
                    <a:lnTo>
                      <a:pt x="50" y="6"/>
                    </a:lnTo>
                    <a:lnTo>
                      <a:pt x="42" y="4"/>
                    </a:lnTo>
                    <a:lnTo>
                      <a:pt x="34" y="2"/>
                    </a:lnTo>
                    <a:lnTo>
                      <a:pt x="16" y="4"/>
                    </a:lnTo>
                    <a:lnTo>
                      <a:pt x="4" y="8"/>
                    </a:lnTo>
                    <a:lnTo>
                      <a:pt x="0" y="10"/>
                    </a:lnTo>
                    <a:lnTo>
                      <a:pt x="0" y="12"/>
                    </a:lnTo>
                    <a:lnTo>
                      <a:pt x="0" y="12"/>
                    </a:lnTo>
                    <a:lnTo>
                      <a:pt x="2" y="16"/>
                    </a:lnTo>
                    <a:lnTo>
                      <a:pt x="6" y="16"/>
                    </a:lnTo>
                    <a:lnTo>
                      <a:pt x="16" y="20"/>
                    </a:lnTo>
                    <a:lnTo>
                      <a:pt x="44" y="20"/>
                    </a:lnTo>
                    <a:lnTo>
                      <a:pt x="44" y="20"/>
                    </a:lnTo>
                    <a:lnTo>
                      <a:pt x="60" y="20"/>
                    </a:lnTo>
                    <a:lnTo>
                      <a:pt x="74" y="16"/>
                    </a:lnTo>
                    <a:lnTo>
                      <a:pt x="88" y="12"/>
                    </a:lnTo>
                    <a:lnTo>
                      <a:pt x="100" y="8"/>
                    </a:lnTo>
                    <a:lnTo>
                      <a:pt x="100" y="8"/>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76" name="Google Shape;10561;p178">
                <a:extLst>
                  <a:ext uri="{FF2B5EF4-FFF2-40B4-BE49-F238E27FC236}">
                    <a16:creationId xmlns:a16="http://schemas.microsoft.com/office/drawing/2014/main" id="{4AAC6870-6FD3-BEF8-71AC-9CB87725DC34}"/>
                  </a:ext>
                </a:extLst>
              </p:cNvPr>
              <p:cNvSpPr/>
              <p:nvPr/>
            </p:nvSpPr>
            <p:spPr>
              <a:xfrm>
                <a:off x="12284075" y="6470650"/>
                <a:ext cx="127000" cy="47625"/>
              </a:xfrm>
              <a:custGeom>
                <a:avLst/>
                <a:gdLst/>
                <a:ahLst/>
                <a:cxnLst/>
                <a:rect l="l" t="t" r="r" b="b"/>
                <a:pathLst>
                  <a:path w="80" h="30" extrusionOk="0">
                    <a:moveTo>
                      <a:pt x="40" y="4"/>
                    </a:moveTo>
                    <a:lnTo>
                      <a:pt x="40" y="4"/>
                    </a:lnTo>
                    <a:lnTo>
                      <a:pt x="36" y="8"/>
                    </a:lnTo>
                    <a:lnTo>
                      <a:pt x="30" y="10"/>
                    </a:lnTo>
                    <a:lnTo>
                      <a:pt x="22" y="10"/>
                    </a:lnTo>
                    <a:lnTo>
                      <a:pt x="16" y="6"/>
                    </a:lnTo>
                    <a:lnTo>
                      <a:pt x="16" y="6"/>
                    </a:lnTo>
                    <a:lnTo>
                      <a:pt x="12" y="6"/>
                    </a:lnTo>
                    <a:lnTo>
                      <a:pt x="8" y="6"/>
                    </a:lnTo>
                    <a:lnTo>
                      <a:pt x="4" y="10"/>
                    </a:lnTo>
                    <a:lnTo>
                      <a:pt x="0" y="14"/>
                    </a:lnTo>
                    <a:lnTo>
                      <a:pt x="0" y="18"/>
                    </a:lnTo>
                    <a:lnTo>
                      <a:pt x="2" y="20"/>
                    </a:lnTo>
                    <a:lnTo>
                      <a:pt x="2" y="20"/>
                    </a:lnTo>
                    <a:lnTo>
                      <a:pt x="6" y="24"/>
                    </a:lnTo>
                    <a:lnTo>
                      <a:pt x="16" y="30"/>
                    </a:lnTo>
                    <a:lnTo>
                      <a:pt x="28" y="30"/>
                    </a:lnTo>
                    <a:lnTo>
                      <a:pt x="34" y="30"/>
                    </a:lnTo>
                    <a:lnTo>
                      <a:pt x="42" y="28"/>
                    </a:lnTo>
                    <a:lnTo>
                      <a:pt x="42" y="28"/>
                    </a:lnTo>
                    <a:lnTo>
                      <a:pt x="56" y="24"/>
                    </a:lnTo>
                    <a:lnTo>
                      <a:pt x="66" y="22"/>
                    </a:lnTo>
                    <a:lnTo>
                      <a:pt x="76" y="20"/>
                    </a:lnTo>
                    <a:lnTo>
                      <a:pt x="78" y="20"/>
                    </a:lnTo>
                    <a:lnTo>
                      <a:pt x="80" y="16"/>
                    </a:lnTo>
                    <a:lnTo>
                      <a:pt x="80" y="16"/>
                    </a:lnTo>
                    <a:lnTo>
                      <a:pt x="80" y="12"/>
                    </a:lnTo>
                    <a:lnTo>
                      <a:pt x="76" y="8"/>
                    </a:lnTo>
                    <a:lnTo>
                      <a:pt x="64" y="4"/>
                    </a:lnTo>
                    <a:lnTo>
                      <a:pt x="48" y="0"/>
                    </a:lnTo>
                    <a:lnTo>
                      <a:pt x="42" y="2"/>
                    </a:lnTo>
                    <a:lnTo>
                      <a:pt x="40" y="4"/>
                    </a:lnTo>
                    <a:lnTo>
                      <a:pt x="40" y="4"/>
                    </a:lnTo>
                    <a:close/>
                  </a:path>
                </a:pathLst>
              </a:custGeom>
              <a:solidFill>
                <a:schemeClr val="dk2"/>
              </a:solidFill>
              <a:ln>
                <a:noFill/>
              </a:ln>
            </p:spPr>
            <p:txBody>
              <a:bodyPr spcFirstLastPara="1" wrap="square" lIns="82925" tIns="41450" rIns="82925" bIns="41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33" b="0" i="0" u="none" strike="noStrike" kern="0" cap="none" spc="0" normalizeH="0" baseline="0" noProof="0">
                  <a:ln>
                    <a:noFill/>
                  </a:ln>
                  <a:solidFill>
                    <a:srgbClr val="FFFFFF"/>
                  </a:solidFill>
                  <a:effectLst/>
                  <a:uLnTx/>
                  <a:uFillTx/>
                  <a:latin typeface="Arial"/>
                  <a:ea typeface="Arial"/>
                  <a:cs typeface="Arial"/>
                  <a:sym typeface="Arial"/>
                </a:endParaRPr>
              </a:p>
            </p:txBody>
          </p:sp>
        </p:grpSp>
        <p:sp>
          <p:nvSpPr>
            <p:cNvPr id="1286" name="Google Shape;1272;p7">
              <a:extLst>
                <a:ext uri="{FF2B5EF4-FFF2-40B4-BE49-F238E27FC236}">
                  <a16:creationId xmlns:a16="http://schemas.microsoft.com/office/drawing/2014/main" id="{D71F9042-359C-D9B8-8539-89623D9727FC}"/>
                </a:ext>
              </a:extLst>
            </p:cNvPr>
            <p:cNvSpPr txBox="1"/>
            <p:nvPr/>
          </p:nvSpPr>
          <p:spPr>
            <a:xfrm>
              <a:off x="564807" y="3593068"/>
              <a:ext cx="1301177" cy="193173"/>
            </a:xfrm>
            <a:prstGeom prst="rect">
              <a:avLst/>
            </a:prstGeom>
            <a:solidFill>
              <a:srgbClr val="2B3388"/>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rPr>
                <a:t>Kuzey Amerika</a:t>
              </a:r>
              <a:endParaRPr kumimoji="0" lang="en-US"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endParaRPr>
            </a:p>
          </p:txBody>
        </p:sp>
        <p:sp>
          <p:nvSpPr>
            <p:cNvPr id="1287" name="Google Shape;1272;p7">
              <a:extLst>
                <a:ext uri="{FF2B5EF4-FFF2-40B4-BE49-F238E27FC236}">
                  <a16:creationId xmlns:a16="http://schemas.microsoft.com/office/drawing/2014/main" id="{8EFED21A-B575-6B6D-82E1-1F79A2756119}"/>
                </a:ext>
              </a:extLst>
            </p:cNvPr>
            <p:cNvSpPr txBox="1"/>
            <p:nvPr/>
          </p:nvSpPr>
          <p:spPr>
            <a:xfrm>
              <a:off x="949049" y="4863213"/>
              <a:ext cx="1301177" cy="193173"/>
            </a:xfrm>
            <a:prstGeom prst="rect">
              <a:avLst/>
            </a:prstGeom>
            <a:solidFill>
              <a:srgbClr val="2B3388"/>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rPr>
                <a:t>Güney Amerika</a:t>
              </a:r>
              <a:endParaRPr kumimoji="0" lang="en-US"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endParaRPr>
            </a:p>
          </p:txBody>
        </p:sp>
        <p:sp>
          <p:nvSpPr>
            <p:cNvPr id="1289" name="Google Shape;1272;p7">
              <a:extLst>
                <a:ext uri="{FF2B5EF4-FFF2-40B4-BE49-F238E27FC236}">
                  <a16:creationId xmlns:a16="http://schemas.microsoft.com/office/drawing/2014/main" id="{0F09170F-8BA2-41F9-0E1F-49899F26B799}"/>
                </a:ext>
              </a:extLst>
            </p:cNvPr>
            <p:cNvSpPr txBox="1"/>
            <p:nvPr/>
          </p:nvSpPr>
          <p:spPr>
            <a:xfrm>
              <a:off x="3702167" y="3937540"/>
              <a:ext cx="1182888" cy="175612"/>
            </a:xfrm>
            <a:prstGeom prst="rect">
              <a:avLst/>
            </a:prstGeom>
            <a:solidFill>
              <a:srgbClr val="2B3388"/>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rPr>
                <a:t>Güney Avrupa</a:t>
              </a:r>
              <a:endParaRPr kumimoji="0" lang="en-US"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endParaRPr>
            </a:p>
          </p:txBody>
        </p:sp>
        <p:sp>
          <p:nvSpPr>
            <p:cNvPr id="1290" name="Google Shape;1272;p7">
              <a:extLst>
                <a:ext uri="{FF2B5EF4-FFF2-40B4-BE49-F238E27FC236}">
                  <a16:creationId xmlns:a16="http://schemas.microsoft.com/office/drawing/2014/main" id="{5CB6139F-102B-4424-4638-20F2039CE799}"/>
                </a:ext>
              </a:extLst>
            </p:cNvPr>
            <p:cNvSpPr txBox="1"/>
            <p:nvPr/>
          </p:nvSpPr>
          <p:spPr>
            <a:xfrm>
              <a:off x="5339779" y="3782909"/>
              <a:ext cx="1075353" cy="175612"/>
            </a:xfrm>
            <a:prstGeom prst="rect">
              <a:avLst/>
            </a:prstGeom>
            <a:solidFill>
              <a:srgbClr val="2B3388"/>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rPr>
                <a:t>Çin</a:t>
              </a:r>
              <a:endParaRPr kumimoji="0" lang="en-US"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endParaRPr>
            </a:p>
          </p:txBody>
        </p:sp>
        <p:sp>
          <p:nvSpPr>
            <p:cNvPr id="1291" name="Google Shape;1272;p7">
              <a:extLst>
                <a:ext uri="{FF2B5EF4-FFF2-40B4-BE49-F238E27FC236}">
                  <a16:creationId xmlns:a16="http://schemas.microsoft.com/office/drawing/2014/main" id="{7E4C555E-2FDB-374C-54C6-F07B93E26B1C}"/>
                </a:ext>
              </a:extLst>
            </p:cNvPr>
            <p:cNvSpPr txBox="1"/>
            <p:nvPr/>
          </p:nvSpPr>
          <p:spPr>
            <a:xfrm>
              <a:off x="3655579" y="5032691"/>
              <a:ext cx="2535629" cy="193173"/>
            </a:xfrm>
            <a:prstGeom prst="rect">
              <a:avLst/>
            </a:prstGeom>
            <a:solidFill>
              <a:srgbClr val="2B3388"/>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rPr>
                <a:t>Afrika, Okyanusya, Asya’nın kalanı</a:t>
              </a:r>
              <a:endParaRPr kumimoji="0" lang="en-US"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endParaRPr>
            </a:p>
          </p:txBody>
        </p:sp>
        <p:sp>
          <p:nvSpPr>
            <p:cNvPr id="1292" name="Google Shape;1272;p7">
              <a:extLst>
                <a:ext uri="{FF2B5EF4-FFF2-40B4-BE49-F238E27FC236}">
                  <a16:creationId xmlns:a16="http://schemas.microsoft.com/office/drawing/2014/main" id="{F5605EF4-F664-BA02-1677-726B8701C45E}"/>
                </a:ext>
              </a:extLst>
            </p:cNvPr>
            <p:cNvSpPr txBox="1"/>
            <p:nvPr/>
          </p:nvSpPr>
          <p:spPr>
            <a:xfrm>
              <a:off x="5332092" y="4191320"/>
              <a:ext cx="1075353" cy="175612"/>
            </a:xfrm>
            <a:prstGeom prst="rect">
              <a:avLst/>
            </a:prstGeom>
            <a:solidFill>
              <a:srgbClr val="2B3388"/>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rPr>
                <a:t>Gelişmiş Asya</a:t>
              </a:r>
              <a:endParaRPr kumimoji="0" lang="en-US"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endParaRPr>
            </a:p>
          </p:txBody>
        </p:sp>
        <p:cxnSp>
          <p:nvCxnSpPr>
            <p:cNvPr id="1295" name="Connector: Elbow 1294">
              <a:extLst>
                <a:ext uri="{FF2B5EF4-FFF2-40B4-BE49-F238E27FC236}">
                  <a16:creationId xmlns:a16="http://schemas.microsoft.com/office/drawing/2014/main" id="{91DFD061-CC30-87A8-0DBF-4F92CA72B633}"/>
                </a:ext>
              </a:extLst>
            </p:cNvPr>
            <p:cNvCxnSpPr>
              <a:stCxn id="1286" idx="1"/>
            </p:cNvCxnSpPr>
            <p:nvPr/>
          </p:nvCxnSpPr>
          <p:spPr>
            <a:xfrm rot="10800000" flipH="1">
              <a:off x="564807" y="2865347"/>
              <a:ext cx="334642" cy="824308"/>
            </a:xfrm>
            <a:prstGeom prst="bentConnector4">
              <a:avLst>
                <a:gd name="adj1" fmla="val 19734"/>
                <a:gd name="adj2" fmla="val 98998"/>
              </a:avLst>
            </a:prstGeom>
            <a:ln w="12700">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1298" name="Google Shape;1272;p7">
              <a:extLst>
                <a:ext uri="{FF2B5EF4-FFF2-40B4-BE49-F238E27FC236}">
                  <a16:creationId xmlns:a16="http://schemas.microsoft.com/office/drawing/2014/main" id="{234CAD3F-DE2E-01EC-B42B-FFE3F332DF82}"/>
                </a:ext>
              </a:extLst>
            </p:cNvPr>
            <p:cNvSpPr txBox="1"/>
            <p:nvPr/>
          </p:nvSpPr>
          <p:spPr>
            <a:xfrm>
              <a:off x="959518" y="2747630"/>
              <a:ext cx="634314" cy="193173"/>
            </a:xfrm>
            <a:prstGeom prst="rect">
              <a:avLst/>
            </a:prstGeom>
            <a:no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rPr>
                <a:t>%14.5</a:t>
              </a:r>
              <a:endParaRPr kumimoji="0" lang="en-US"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endParaRPr>
            </a:p>
          </p:txBody>
        </p:sp>
        <p:sp>
          <p:nvSpPr>
            <p:cNvPr id="1299" name="Google Shape;2417;p89">
              <a:extLst>
                <a:ext uri="{FF2B5EF4-FFF2-40B4-BE49-F238E27FC236}">
                  <a16:creationId xmlns:a16="http://schemas.microsoft.com/office/drawing/2014/main" id="{D9268D94-7089-447E-498C-AFF8FD0E3C0B}"/>
                </a:ext>
              </a:extLst>
            </p:cNvPr>
            <p:cNvSpPr/>
            <p:nvPr/>
          </p:nvSpPr>
          <p:spPr>
            <a:xfrm>
              <a:off x="1572970" y="2600047"/>
              <a:ext cx="277577" cy="370191"/>
            </a:xfrm>
            <a:custGeom>
              <a:avLst/>
              <a:gdLst/>
              <a:ahLst/>
              <a:cxnLst/>
              <a:rect l="l" t="t" r="r" b="b"/>
              <a:pathLst>
                <a:path w="335868" h="447931" extrusionOk="0">
                  <a:moveTo>
                    <a:pt x="167873" y="0"/>
                  </a:moveTo>
                  <a:cubicBezTo>
                    <a:pt x="164162" y="6"/>
                    <a:pt x="160604" y="1480"/>
                    <a:pt x="157982" y="4105"/>
                  </a:cubicBezTo>
                  <a:lnTo>
                    <a:pt x="4214" y="156008"/>
                  </a:lnTo>
                  <a:cubicBezTo>
                    <a:pt x="-1386" y="161581"/>
                    <a:pt x="-1407" y="170638"/>
                    <a:pt x="4167" y="176243"/>
                  </a:cubicBezTo>
                  <a:cubicBezTo>
                    <a:pt x="6818" y="178905"/>
                    <a:pt x="10409" y="180417"/>
                    <a:pt x="14167" y="180454"/>
                  </a:cubicBezTo>
                  <a:lnTo>
                    <a:pt x="95032" y="180454"/>
                  </a:lnTo>
                  <a:lnTo>
                    <a:pt x="95032" y="447931"/>
                  </a:lnTo>
                  <a:lnTo>
                    <a:pt x="240838" y="447931"/>
                  </a:lnTo>
                  <a:lnTo>
                    <a:pt x="240838" y="180454"/>
                  </a:lnTo>
                  <a:lnTo>
                    <a:pt x="321704" y="180454"/>
                  </a:lnTo>
                  <a:cubicBezTo>
                    <a:pt x="329604" y="180379"/>
                    <a:pt x="335948" y="173910"/>
                    <a:pt x="335868" y="166010"/>
                  </a:cubicBezTo>
                  <a:cubicBezTo>
                    <a:pt x="335830" y="162253"/>
                    <a:pt x="334319" y="158658"/>
                    <a:pt x="331656" y="156008"/>
                  </a:cubicBezTo>
                  <a:lnTo>
                    <a:pt x="177826" y="4105"/>
                  </a:lnTo>
                  <a:cubicBezTo>
                    <a:pt x="175184" y="1468"/>
                    <a:pt x="171604" y="-6"/>
                    <a:pt x="167873"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1301" name="Connector: Elbow 1300">
              <a:extLst>
                <a:ext uri="{FF2B5EF4-FFF2-40B4-BE49-F238E27FC236}">
                  <a16:creationId xmlns:a16="http://schemas.microsoft.com/office/drawing/2014/main" id="{0EA655CB-289C-21D9-166D-1A1DDBC0A1FF}"/>
                </a:ext>
              </a:extLst>
            </p:cNvPr>
            <p:cNvCxnSpPr>
              <a:cxnSpLocks/>
              <a:stCxn id="1288" idx="3"/>
              <a:endCxn id="1302" idx="3"/>
            </p:cNvCxnSpPr>
            <p:nvPr/>
          </p:nvCxnSpPr>
          <p:spPr>
            <a:xfrm flipH="1" flipV="1">
              <a:off x="4154127" y="2874849"/>
              <a:ext cx="140885" cy="772134"/>
            </a:xfrm>
            <a:prstGeom prst="bentConnector3">
              <a:avLst>
                <a:gd name="adj1" fmla="val -64904"/>
              </a:avLst>
            </a:prstGeom>
            <a:ln w="12700">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1302" name="Google Shape;1272;p7">
              <a:extLst>
                <a:ext uri="{FF2B5EF4-FFF2-40B4-BE49-F238E27FC236}">
                  <a16:creationId xmlns:a16="http://schemas.microsoft.com/office/drawing/2014/main" id="{746637CF-6B29-7A3D-F93A-D84722699394}"/>
                </a:ext>
              </a:extLst>
            </p:cNvPr>
            <p:cNvSpPr txBox="1"/>
            <p:nvPr/>
          </p:nvSpPr>
          <p:spPr>
            <a:xfrm>
              <a:off x="3519813" y="2778262"/>
              <a:ext cx="634314" cy="193173"/>
            </a:xfrm>
            <a:prstGeom prst="rect">
              <a:avLst/>
            </a:prstGeom>
            <a:no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rPr>
                <a:t>%9.9</a:t>
              </a:r>
              <a:endParaRPr kumimoji="0" lang="en-US"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endParaRPr>
            </a:p>
          </p:txBody>
        </p:sp>
        <p:sp>
          <p:nvSpPr>
            <p:cNvPr id="1303" name="Google Shape;2417;p89">
              <a:extLst>
                <a:ext uri="{FF2B5EF4-FFF2-40B4-BE49-F238E27FC236}">
                  <a16:creationId xmlns:a16="http://schemas.microsoft.com/office/drawing/2014/main" id="{F2EE2753-CE51-BDF3-9C9B-E1D42374123B}"/>
                </a:ext>
              </a:extLst>
            </p:cNvPr>
            <p:cNvSpPr/>
            <p:nvPr/>
          </p:nvSpPr>
          <p:spPr>
            <a:xfrm>
              <a:off x="3401802" y="2635098"/>
              <a:ext cx="252343" cy="370191"/>
            </a:xfrm>
            <a:custGeom>
              <a:avLst/>
              <a:gdLst/>
              <a:ahLst/>
              <a:cxnLst/>
              <a:rect l="l" t="t" r="r" b="b"/>
              <a:pathLst>
                <a:path w="335868" h="447931" extrusionOk="0">
                  <a:moveTo>
                    <a:pt x="167873" y="0"/>
                  </a:moveTo>
                  <a:cubicBezTo>
                    <a:pt x="164162" y="6"/>
                    <a:pt x="160604" y="1480"/>
                    <a:pt x="157982" y="4105"/>
                  </a:cubicBezTo>
                  <a:lnTo>
                    <a:pt x="4214" y="156008"/>
                  </a:lnTo>
                  <a:cubicBezTo>
                    <a:pt x="-1386" y="161581"/>
                    <a:pt x="-1407" y="170638"/>
                    <a:pt x="4167" y="176243"/>
                  </a:cubicBezTo>
                  <a:cubicBezTo>
                    <a:pt x="6818" y="178905"/>
                    <a:pt x="10409" y="180417"/>
                    <a:pt x="14167" y="180454"/>
                  </a:cubicBezTo>
                  <a:lnTo>
                    <a:pt x="95032" y="180454"/>
                  </a:lnTo>
                  <a:lnTo>
                    <a:pt x="95032" y="447931"/>
                  </a:lnTo>
                  <a:lnTo>
                    <a:pt x="240838" y="447931"/>
                  </a:lnTo>
                  <a:lnTo>
                    <a:pt x="240838" y="180454"/>
                  </a:lnTo>
                  <a:lnTo>
                    <a:pt x="321704" y="180454"/>
                  </a:lnTo>
                  <a:cubicBezTo>
                    <a:pt x="329604" y="180379"/>
                    <a:pt x="335948" y="173910"/>
                    <a:pt x="335868" y="166010"/>
                  </a:cubicBezTo>
                  <a:cubicBezTo>
                    <a:pt x="335830" y="162253"/>
                    <a:pt x="334319" y="158658"/>
                    <a:pt x="331656" y="156008"/>
                  </a:cubicBezTo>
                  <a:lnTo>
                    <a:pt x="177826" y="4105"/>
                  </a:lnTo>
                  <a:cubicBezTo>
                    <a:pt x="175184" y="1468"/>
                    <a:pt x="171604" y="-6"/>
                    <a:pt x="167873"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dirty="0">
                <a:ln>
                  <a:noFill/>
                </a:ln>
                <a:solidFill>
                  <a:srgbClr val="000000"/>
                </a:solidFill>
                <a:effectLst/>
                <a:uLnTx/>
                <a:uFillTx/>
                <a:latin typeface="Arial"/>
                <a:ea typeface="Arial"/>
                <a:cs typeface="Arial"/>
                <a:sym typeface="Arial"/>
              </a:endParaRPr>
            </a:p>
          </p:txBody>
        </p:sp>
        <p:sp>
          <p:nvSpPr>
            <p:cNvPr id="1288" name="Google Shape;1272;p7">
              <a:extLst>
                <a:ext uri="{FF2B5EF4-FFF2-40B4-BE49-F238E27FC236}">
                  <a16:creationId xmlns:a16="http://schemas.microsoft.com/office/drawing/2014/main" id="{CD6D7A3C-E632-71DD-77F8-662EADA7B001}"/>
                </a:ext>
              </a:extLst>
            </p:cNvPr>
            <p:cNvSpPr txBox="1"/>
            <p:nvPr/>
          </p:nvSpPr>
          <p:spPr>
            <a:xfrm>
              <a:off x="3112124" y="3559177"/>
              <a:ext cx="1182888" cy="175612"/>
            </a:xfrm>
            <a:prstGeom prst="rect">
              <a:avLst/>
            </a:prstGeom>
            <a:solidFill>
              <a:srgbClr val="2B3388"/>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rPr>
                <a:t>Kuzey Avrupa</a:t>
              </a:r>
              <a:endParaRPr kumimoji="0" lang="en-US" sz="1100" b="1" i="0" u="none" strike="noStrike" kern="0" cap="none" spc="0" normalizeH="0" baseline="0" noProof="0" dirty="0">
                <a:ln>
                  <a:noFill/>
                </a:ln>
                <a:solidFill>
                  <a:srgbClr val="FFFFFF"/>
                </a:solidFill>
                <a:effectLst/>
                <a:uLnTx/>
                <a:uFillTx/>
                <a:latin typeface="Helvetica Neue"/>
                <a:ea typeface="Helvetica Neue"/>
                <a:cs typeface="Helvetica Neue"/>
                <a:sym typeface="Helvetica Neue"/>
              </a:endParaRPr>
            </a:p>
          </p:txBody>
        </p:sp>
        <p:cxnSp>
          <p:nvCxnSpPr>
            <p:cNvPr id="1304" name="Connector: Elbow 1303">
              <a:extLst>
                <a:ext uri="{FF2B5EF4-FFF2-40B4-BE49-F238E27FC236}">
                  <a16:creationId xmlns:a16="http://schemas.microsoft.com/office/drawing/2014/main" id="{D959B1F2-ABFA-5E71-60D6-699A2CA39637}"/>
                </a:ext>
              </a:extLst>
            </p:cNvPr>
            <p:cNvCxnSpPr/>
            <p:nvPr/>
          </p:nvCxnSpPr>
          <p:spPr>
            <a:xfrm rot="10800000" flipH="1">
              <a:off x="5694045" y="3017963"/>
              <a:ext cx="334642" cy="824308"/>
            </a:xfrm>
            <a:prstGeom prst="bentConnector4">
              <a:avLst>
                <a:gd name="adj1" fmla="val 19734"/>
                <a:gd name="adj2" fmla="val 98998"/>
              </a:avLst>
            </a:prstGeom>
            <a:ln w="12700">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1305" name="Google Shape;1272;p7">
              <a:extLst>
                <a:ext uri="{FF2B5EF4-FFF2-40B4-BE49-F238E27FC236}">
                  <a16:creationId xmlns:a16="http://schemas.microsoft.com/office/drawing/2014/main" id="{DCF842FB-49DB-BBBC-0739-BE04E86A117E}"/>
                </a:ext>
              </a:extLst>
            </p:cNvPr>
            <p:cNvSpPr txBox="1"/>
            <p:nvPr/>
          </p:nvSpPr>
          <p:spPr>
            <a:xfrm>
              <a:off x="6088756" y="2900246"/>
              <a:ext cx="634314" cy="193173"/>
            </a:xfrm>
            <a:prstGeom prst="rect">
              <a:avLst/>
            </a:prstGeom>
            <a:no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rPr>
                <a:t>%26.1</a:t>
              </a:r>
              <a:endParaRPr kumimoji="0" lang="en-US"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endParaRPr>
            </a:p>
          </p:txBody>
        </p:sp>
        <p:sp>
          <p:nvSpPr>
            <p:cNvPr id="1306" name="Google Shape;2417;p89">
              <a:extLst>
                <a:ext uri="{FF2B5EF4-FFF2-40B4-BE49-F238E27FC236}">
                  <a16:creationId xmlns:a16="http://schemas.microsoft.com/office/drawing/2014/main" id="{B979CEB4-29F0-7FC6-7203-D990AD827235}"/>
                </a:ext>
              </a:extLst>
            </p:cNvPr>
            <p:cNvSpPr/>
            <p:nvPr/>
          </p:nvSpPr>
          <p:spPr>
            <a:xfrm>
              <a:off x="6652416" y="2628486"/>
              <a:ext cx="335869" cy="492724"/>
            </a:xfrm>
            <a:custGeom>
              <a:avLst/>
              <a:gdLst/>
              <a:ahLst/>
              <a:cxnLst/>
              <a:rect l="l" t="t" r="r" b="b"/>
              <a:pathLst>
                <a:path w="335868" h="447931" extrusionOk="0">
                  <a:moveTo>
                    <a:pt x="167873" y="0"/>
                  </a:moveTo>
                  <a:cubicBezTo>
                    <a:pt x="164162" y="6"/>
                    <a:pt x="160604" y="1480"/>
                    <a:pt x="157982" y="4105"/>
                  </a:cubicBezTo>
                  <a:lnTo>
                    <a:pt x="4214" y="156008"/>
                  </a:lnTo>
                  <a:cubicBezTo>
                    <a:pt x="-1386" y="161581"/>
                    <a:pt x="-1407" y="170638"/>
                    <a:pt x="4167" y="176243"/>
                  </a:cubicBezTo>
                  <a:cubicBezTo>
                    <a:pt x="6818" y="178905"/>
                    <a:pt x="10409" y="180417"/>
                    <a:pt x="14167" y="180454"/>
                  </a:cubicBezTo>
                  <a:lnTo>
                    <a:pt x="95032" y="180454"/>
                  </a:lnTo>
                  <a:lnTo>
                    <a:pt x="95032" y="447931"/>
                  </a:lnTo>
                  <a:lnTo>
                    <a:pt x="240838" y="447931"/>
                  </a:lnTo>
                  <a:lnTo>
                    <a:pt x="240838" y="180454"/>
                  </a:lnTo>
                  <a:lnTo>
                    <a:pt x="321704" y="180454"/>
                  </a:lnTo>
                  <a:cubicBezTo>
                    <a:pt x="329604" y="180379"/>
                    <a:pt x="335948" y="173910"/>
                    <a:pt x="335868" y="166010"/>
                  </a:cubicBezTo>
                  <a:cubicBezTo>
                    <a:pt x="335830" y="162253"/>
                    <a:pt x="334319" y="158658"/>
                    <a:pt x="331656" y="156008"/>
                  </a:cubicBezTo>
                  <a:lnTo>
                    <a:pt x="177826" y="4105"/>
                  </a:lnTo>
                  <a:cubicBezTo>
                    <a:pt x="175184" y="1468"/>
                    <a:pt x="171604" y="-6"/>
                    <a:pt x="167873"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1307" name="Connector: Elbow 1306">
              <a:extLst>
                <a:ext uri="{FF2B5EF4-FFF2-40B4-BE49-F238E27FC236}">
                  <a16:creationId xmlns:a16="http://schemas.microsoft.com/office/drawing/2014/main" id="{DD272002-A518-866A-BC42-53FFD938C6B9}"/>
                </a:ext>
              </a:extLst>
            </p:cNvPr>
            <p:cNvCxnSpPr>
              <a:cxnSpLocks/>
              <a:stCxn id="1287" idx="1"/>
            </p:cNvCxnSpPr>
            <p:nvPr/>
          </p:nvCxnSpPr>
          <p:spPr>
            <a:xfrm rot="10800000" flipH="1" flipV="1">
              <a:off x="949049" y="4959799"/>
              <a:ext cx="181846" cy="728501"/>
            </a:xfrm>
            <a:prstGeom prst="bentConnector4">
              <a:avLst>
                <a:gd name="adj1" fmla="val -43725"/>
                <a:gd name="adj2" fmla="val 98923"/>
              </a:avLst>
            </a:prstGeom>
            <a:ln w="12700">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1308" name="Google Shape;1272;p7">
              <a:extLst>
                <a:ext uri="{FF2B5EF4-FFF2-40B4-BE49-F238E27FC236}">
                  <a16:creationId xmlns:a16="http://schemas.microsoft.com/office/drawing/2014/main" id="{EBC75D75-2504-60F6-19C7-3525CB91FC4F}"/>
                </a:ext>
              </a:extLst>
            </p:cNvPr>
            <p:cNvSpPr txBox="1"/>
            <p:nvPr/>
          </p:nvSpPr>
          <p:spPr>
            <a:xfrm>
              <a:off x="1191385" y="5591713"/>
              <a:ext cx="634314" cy="193173"/>
            </a:xfrm>
            <a:prstGeom prst="rect">
              <a:avLst/>
            </a:prstGeom>
            <a:no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rPr>
                <a:t>%5.4</a:t>
              </a:r>
              <a:endParaRPr kumimoji="0" lang="en-US"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endParaRPr>
            </a:p>
          </p:txBody>
        </p:sp>
        <p:sp>
          <p:nvSpPr>
            <p:cNvPr id="1309" name="Google Shape;2417;p89">
              <a:extLst>
                <a:ext uri="{FF2B5EF4-FFF2-40B4-BE49-F238E27FC236}">
                  <a16:creationId xmlns:a16="http://schemas.microsoft.com/office/drawing/2014/main" id="{65AE77B9-BDAD-2C6E-4611-0C5E4BC4D1D4}"/>
                </a:ext>
              </a:extLst>
            </p:cNvPr>
            <p:cNvSpPr/>
            <p:nvPr/>
          </p:nvSpPr>
          <p:spPr>
            <a:xfrm>
              <a:off x="1779570" y="5554481"/>
              <a:ext cx="156685" cy="229859"/>
            </a:xfrm>
            <a:custGeom>
              <a:avLst/>
              <a:gdLst/>
              <a:ahLst/>
              <a:cxnLst/>
              <a:rect l="l" t="t" r="r" b="b"/>
              <a:pathLst>
                <a:path w="335868" h="447931" extrusionOk="0">
                  <a:moveTo>
                    <a:pt x="167873" y="0"/>
                  </a:moveTo>
                  <a:cubicBezTo>
                    <a:pt x="164162" y="6"/>
                    <a:pt x="160604" y="1480"/>
                    <a:pt x="157982" y="4105"/>
                  </a:cubicBezTo>
                  <a:lnTo>
                    <a:pt x="4214" y="156008"/>
                  </a:lnTo>
                  <a:cubicBezTo>
                    <a:pt x="-1386" y="161581"/>
                    <a:pt x="-1407" y="170638"/>
                    <a:pt x="4167" y="176243"/>
                  </a:cubicBezTo>
                  <a:cubicBezTo>
                    <a:pt x="6818" y="178905"/>
                    <a:pt x="10409" y="180417"/>
                    <a:pt x="14167" y="180454"/>
                  </a:cubicBezTo>
                  <a:lnTo>
                    <a:pt x="95032" y="180454"/>
                  </a:lnTo>
                  <a:lnTo>
                    <a:pt x="95032" y="447931"/>
                  </a:lnTo>
                  <a:lnTo>
                    <a:pt x="240838" y="447931"/>
                  </a:lnTo>
                  <a:lnTo>
                    <a:pt x="240838" y="180454"/>
                  </a:lnTo>
                  <a:lnTo>
                    <a:pt x="321704" y="180454"/>
                  </a:lnTo>
                  <a:cubicBezTo>
                    <a:pt x="329604" y="180379"/>
                    <a:pt x="335948" y="173910"/>
                    <a:pt x="335868" y="166010"/>
                  </a:cubicBezTo>
                  <a:cubicBezTo>
                    <a:pt x="335830" y="162253"/>
                    <a:pt x="334319" y="158658"/>
                    <a:pt x="331656" y="156008"/>
                  </a:cubicBezTo>
                  <a:lnTo>
                    <a:pt x="177826" y="4105"/>
                  </a:lnTo>
                  <a:cubicBezTo>
                    <a:pt x="175184" y="1468"/>
                    <a:pt x="171604" y="-6"/>
                    <a:pt x="167873"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1314" name="Connector: Elbow 1313">
              <a:extLst>
                <a:ext uri="{FF2B5EF4-FFF2-40B4-BE49-F238E27FC236}">
                  <a16:creationId xmlns:a16="http://schemas.microsoft.com/office/drawing/2014/main" id="{B0D8B04E-5B68-92F1-A6FE-A50F1E260EF0}"/>
                </a:ext>
              </a:extLst>
            </p:cNvPr>
            <p:cNvCxnSpPr>
              <a:cxnSpLocks/>
            </p:cNvCxnSpPr>
            <p:nvPr/>
          </p:nvCxnSpPr>
          <p:spPr>
            <a:xfrm rot="10800000" flipH="1" flipV="1">
              <a:off x="3688347" y="5123656"/>
              <a:ext cx="181846" cy="728501"/>
            </a:xfrm>
            <a:prstGeom prst="bentConnector4">
              <a:avLst>
                <a:gd name="adj1" fmla="val -43725"/>
                <a:gd name="adj2" fmla="val 98923"/>
              </a:avLst>
            </a:prstGeom>
            <a:ln w="12700">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1315" name="Google Shape;1272;p7">
              <a:extLst>
                <a:ext uri="{FF2B5EF4-FFF2-40B4-BE49-F238E27FC236}">
                  <a16:creationId xmlns:a16="http://schemas.microsoft.com/office/drawing/2014/main" id="{EF399A83-06CA-95A1-1FE0-26A8B4DA116F}"/>
                </a:ext>
              </a:extLst>
            </p:cNvPr>
            <p:cNvSpPr txBox="1"/>
            <p:nvPr/>
          </p:nvSpPr>
          <p:spPr>
            <a:xfrm>
              <a:off x="3930683" y="5755570"/>
              <a:ext cx="634314" cy="193173"/>
            </a:xfrm>
            <a:prstGeom prst="rect">
              <a:avLst/>
            </a:prstGeom>
            <a:no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rPr>
                <a:t>%5.6</a:t>
              </a:r>
              <a:endParaRPr kumimoji="0" lang="en-US"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endParaRPr>
            </a:p>
          </p:txBody>
        </p:sp>
        <p:sp>
          <p:nvSpPr>
            <p:cNvPr id="1316" name="Google Shape;2417;p89">
              <a:extLst>
                <a:ext uri="{FF2B5EF4-FFF2-40B4-BE49-F238E27FC236}">
                  <a16:creationId xmlns:a16="http://schemas.microsoft.com/office/drawing/2014/main" id="{366A3475-CBCA-EC15-41B3-E7862D2EA396}"/>
                </a:ext>
              </a:extLst>
            </p:cNvPr>
            <p:cNvSpPr/>
            <p:nvPr/>
          </p:nvSpPr>
          <p:spPr>
            <a:xfrm>
              <a:off x="4518868" y="5718338"/>
              <a:ext cx="156685" cy="229859"/>
            </a:xfrm>
            <a:custGeom>
              <a:avLst/>
              <a:gdLst/>
              <a:ahLst/>
              <a:cxnLst/>
              <a:rect l="l" t="t" r="r" b="b"/>
              <a:pathLst>
                <a:path w="335868" h="447931" extrusionOk="0">
                  <a:moveTo>
                    <a:pt x="167873" y="0"/>
                  </a:moveTo>
                  <a:cubicBezTo>
                    <a:pt x="164162" y="6"/>
                    <a:pt x="160604" y="1480"/>
                    <a:pt x="157982" y="4105"/>
                  </a:cubicBezTo>
                  <a:lnTo>
                    <a:pt x="4214" y="156008"/>
                  </a:lnTo>
                  <a:cubicBezTo>
                    <a:pt x="-1386" y="161581"/>
                    <a:pt x="-1407" y="170638"/>
                    <a:pt x="4167" y="176243"/>
                  </a:cubicBezTo>
                  <a:cubicBezTo>
                    <a:pt x="6818" y="178905"/>
                    <a:pt x="10409" y="180417"/>
                    <a:pt x="14167" y="180454"/>
                  </a:cubicBezTo>
                  <a:lnTo>
                    <a:pt x="95032" y="180454"/>
                  </a:lnTo>
                  <a:lnTo>
                    <a:pt x="95032" y="447931"/>
                  </a:lnTo>
                  <a:lnTo>
                    <a:pt x="240838" y="447931"/>
                  </a:lnTo>
                  <a:lnTo>
                    <a:pt x="240838" y="180454"/>
                  </a:lnTo>
                  <a:lnTo>
                    <a:pt x="321704" y="180454"/>
                  </a:lnTo>
                  <a:cubicBezTo>
                    <a:pt x="329604" y="180379"/>
                    <a:pt x="335948" y="173910"/>
                    <a:pt x="335868" y="166010"/>
                  </a:cubicBezTo>
                  <a:cubicBezTo>
                    <a:pt x="335830" y="162253"/>
                    <a:pt x="334319" y="158658"/>
                    <a:pt x="331656" y="156008"/>
                  </a:cubicBezTo>
                  <a:lnTo>
                    <a:pt x="177826" y="4105"/>
                  </a:lnTo>
                  <a:cubicBezTo>
                    <a:pt x="175184" y="1468"/>
                    <a:pt x="171604" y="-6"/>
                    <a:pt x="167873"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1317" name="Connector: Elbow 1316">
              <a:extLst>
                <a:ext uri="{FF2B5EF4-FFF2-40B4-BE49-F238E27FC236}">
                  <a16:creationId xmlns:a16="http://schemas.microsoft.com/office/drawing/2014/main" id="{BC91102B-1A57-368E-CD63-8AB665093322}"/>
                </a:ext>
              </a:extLst>
            </p:cNvPr>
            <p:cNvCxnSpPr>
              <a:cxnSpLocks/>
              <a:stCxn id="1289" idx="1"/>
            </p:cNvCxnSpPr>
            <p:nvPr/>
          </p:nvCxnSpPr>
          <p:spPr>
            <a:xfrm rot="10800000" flipH="1" flipV="1">
              <a:off x="3702166" y="4025345"/>
              <a:ext cx="111543" cy="419365"/>
            </a:xfrm>
            <a:prstGeom prst="bentConnector4">
              <a:avLst>
                <a:gd name="adj1" fmla="val -30742"/>
                <a:gd name="adj2" fmla="val 100898"/>
              </a:avLst>
            </a:prstGeom>
            <a:ln w="12700">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1318" name="Google Shape;1272;p7">
              <a:extLst>
                <a:ext uri="{FF2B5EF4-FFF2-40B4-BE49-F238E27FC236}">
                  <a16:creationId xmlns:a16="http://schemas.microsoft.com/office/drawing/2014/main" id="{41F9B684-7AD7-7296-06C5-504B4E1364FF}"/>
                </a:ext>
              </a:extLst>
            </p:cNvPr>
            <p:cNvSpPr txBox="1"/>
            <p:nvPr/>
          </p:nvSpPr>
          <p:spPr>
            <a:xfrm>
              <a:off x="3857399" y="4342854"/>
              <a:ext cx="513255" cy="193173"/>
            </a:xfrm>
            <a:prstGeom prst="rect">
              <a:avLst/>
            </a:prstGeom>
            <a:solidFill>
              <a:schemeClr val="bg1"/>
            </a:solid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rPr>
                <a:t>%11.5</a:t>
              </a:r>
              <a:endParaRPr kumimoji="0" lang="en-US"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endParaRPr>
            </a:p>
          </p:txBody>
        </p:sp>
        <p:sp>
          <p:nvSpPr>
            <p:cNvPr id="1319" name="Google Shape;2417;p89">
              <a:extLst>
                <a:ext uri="{FF2B5EF4-FFF2-40B4-BE49-F238E27FC236}">
                  <a16:creationId xmlns:a16="http://schemas.microsoft.com/office/drawing/2014/main" id="{E8C840E5-3B6C-3F5A-86BF-C1B6BE3EF460}"/>
                </a:ext>
              </a:extLst>
            </p:cNvPr>
            <p:cNvSpPr/>
            <p:nvPr/>
          </p:nvSpPr>
          <p:spPr>
            <a:xfrm>
              <a:off x="4377258" y="4216418"/>
              <a:ext cx="249382" cy="377851"/>
            </a:xfrm>
            <a:custGeom>
              <a:avLst/>
              <a:gdLst/>
              <a:ahLst/>
              <a:cxnLst/>
              <a:rect l="l" t="t" r="r" b="b"/>
              <a:pathLst>
                <a:path w="335868" h="447931" extrusionOk="0">
                  <a:moveTo>
                    <a:pt x="167873" y="0"/>
                  </a:moveTo>
                  <a:cubicBezTo>
                    <a:pt x="164162" y="6"/>
                    <a:pt x="160604" y="1480"/>
                    <a:pt x="157982" y="4105"/>
                  </a:cubicBezTo>
                  <a:lnTo>
                    <a:pt x="4214" y="156008"/>
                  </a:lnTo>
                  <a:cubicBezTo>
                    <a:pt x="-1386" y="161581"/>
                    <a:pt x="-1407" y="170638"/>
                    <a:pt x="4167" y="176243"/>
                  </a:cubicBezTo>
                  <a:cubicBezTo>
                    <a:pt x="6818" y="178905"/>
                    <a:pt x="10409" y="180417"/>
                    <a:pt x="14167" y="180454"/>
                  </a:cubicBezTo>
                  <a:lnTo>
                    <a:pt x="95032" y="180454"/>
                  </a:lnTo>
                  <a:lnTo>
                    <a:pt x="95032" y="447931"/>
                  </a:lnTo>
                  <a:lnTo>
                    <a:pt x="240838" y="447931"/>
                  </a:lnTo>
                  <a:lnTo>
                    <a:pt x="240838" y="180454"/>
                  </a:lnTo>
                  <a:lnTo>
                    <a:pt x="321704" y="180454"/>
                  </a:lnTo>
                  <a:cubicBezTo>
                    <a:pt x="329604" y="180379"/>
                    <a:pt x="335948" y="173910"/>
                    <a:pt x="335868" y="166010"/>
                  </a:cubicBezTo>
                  <a:cubicBezTo>
                    <a:pt x="335830" y="162253"/>
                    <a:pt x="334319" y="158658"/>
                    <a:pt x="331656" y="156008"/>
                  </a:cubicBezTo>
                  <a:lnTo>
                    <a:pt x="177826" y="4105"/>
                  </a:lnTo>
                  <a:cubicBezTo>
                    <a:pt x="175184" y="1468"/>
                    <a:pt x="171604" y="-6"/>
                    <a:pt x="167873"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cxnSp>
          <p:nvCxnSpPr>
            <p:cNvPr id="1324" name="Connector: Elbow 1323">
              <a:extLst>
                <a:ext uri="{FF2B5EF4-FFF2-40B4-BE49-F238E27FC236}">
                  <a16:creationId xmlns:a16="http://schemas.microsoft.com/office/drawing/2014/main" id="{9577E543-698F-75C4-C763-0A74EB3A1C90}"/>
                </a:ext>
              </a:extLst>
            </p:cNvPr>
            <p:cNvCxnSpPr>
              <a:cxnSpLocks/>
              <a:stCxn id="1292" idx="1"/>
            </p:cNvCxnSpPr>
            <p:nvPr/>
          </p:nvCxnSpPr>
          <p:spPr>
            <a:xfrm rot="10800000" flipH="1" flipV="1">
              <a:off x="5332092" y="4279125"/>
              <a:ext cx="695264" cy="413527"/>
            </a:xfrm>
            <a:prstGeom prst="bentConnector3">
              <a:avLst>
                <a:gd name="adj1" fmla="val -3836"/>
              </a:avLst>
            </a:prstGeom>
            <a:ln w="12700">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1325" name="Google Shape;1272;p7">
              <a:extLst>
                <a:ext uri="{FF2B5EF4-FFF2-40B4-BE49-F238E27FC236}">
                  <a16:creationId xmlns:a16="http://schemas.microsoft.com/office/drawing/2014/main" id="{5AAD1078-65E6-E10B-C3AC-F085F2602207}"/>
                </a:ext>
              </a:extLst>
            </p:cNvPr>
            <p:cNvSpPr txBox="1"/>
            <p:nvPr/>
          </p:nvSpPr>
          <p:spPr>
            <a:xfrm>
              <a:off x="6087846" y="4596069"/>
              <a:ext cx="634314" cy="193173"/>
            </a:xfrm>
            <a:prstGeom prst="rect">
              <a:avLst/>
            </a:prstGeom>
            <a:noFill/>
            <a:ln>
              <a:noFill/>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 typeface="Arial"/>
                <a:buNone/>
                <a:tabLst/>
                <a:defRPr/>
              </a:pPr>
              <a:r>
                <a:rPr kumimoji="0" lang="tr-TR"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rPr>
                <a:t>%10.4</a:t>
              </a:r>
              <a:endParaRPr kumimoji="0" lang="en-US" sz="1400" b="1" i="0" u="none" strike="noStrike" kern="0" cap="none" spc="0" normalizeH="0" baseline="0" noProof="0" dirty="0">
                <a:ln>
                  <a:noFill/>
                </a:ln>
                <a:solidFill>
                  <a:srgbClr val="000000"/>
                </a:solidFill>
                <a:effectLst/>
                <a:uLnTx/>
                <a:uFillTx/>
                <a:latin typeface="Helvetica Neue"/>
                <a:ea typeface="Helvetica Neue"/>
                <a:cs typeface="Helvetica Neue"/>
                <a:sym typeface="Helvetica Neue"/>
              </a:endParaRPr>
            </a:p>
          </p:txBody>
        </p:sp>
        <p:sp>
          <p:nvSpPr>
            <p:cNvPr id="1326" name="Google Shape;2417;p89">
              <a:extLst>
                <a:ext uri="{FF2B5EF4-FFF2-40B4-BE49-F238E27FC236}">
                  <a16:creationId xmlns:a16="http://schemas.microsoft.com/office/drawing/2014/main" id="{C74F5608-A204-86EE-5312-7F7563A42688}"/>
                </a:ext>
              </a:extLst>
            </p:cNvPr>
            <p:cNvSpPr/>
            <p:nvPr/>
          </p:nvSpPr>
          <p:spPr>
            <a:xfrm>
              <a:off x="6676030" y="4558836"/>
              <a:ext cx="246888" cy="374904"/>
            </a:xfrm>
            <a:custGeom>
              <a:avLst/>
              <a:gdLst/>
              <a:ahLst/>
              <a:cxnLst/>
              <a:rect l="l" t="t" r="r" b="b"/>
              <a:pathLst>
                <a:path w="335868" h="447931" extrusionOk="0">
                  <a:moveTo>
                    <a:pt x="167873" y="0"/>
                  </a:moveTo>
                  <a:cubicBezTo>
                    <a:pt x="164162" y="6"/>
                    <a:pt x="160604" y="1480"/>
                    <a:pt x="157982" y="4105"/>
                  </a:cubicBezTo>
                  <a:lnTo>
                    <a:pt x="4214" y="156008"/>
                  </a:lnTo>
                  <a:cubicBezTo>
                    <a:pt x="-1386" y="161581"/>
                    <a:pt x="-1407" y="170638"/>
                    <a:pt x="4167" y="176243"/>
                  </a:cubicBezTo>
                  <a:cubicBezTo>
                    <a:pt x="6818" y="178905"/>
                    <a:pt x="10409" y="180417"/>
                    <a:pt x="14167" y="180454"/>
                  </a:cubicBezTo>
                  <a:lnTo>
                    <a:pt x="95032" y="180454"/>
                  </a:lnTo>
                  <a:lnTo>
                    <a:pt x="95032" y="447931"/>
                  </a:lnTo>
                  <a:lnTo>
                    <a:pt x="240838" y="447931"/>
                  </a:lnTo>
                  <a:lnTo>
                    <a:pt x="240838" y="180454"/>
                  </a:lnTo>
                  <a:lnTo>
                    <a:pt x="321704" y="180454"/>
                  </a:lnTo>
                  <a:cubicBezTo>
                    <a:pt x="329604" y="180379"/>
                    <a:pt x="335948" y="173910"/>
                    <a:pt x="335868" y="166010"/>
                  </a:cubicBezTo>
                  <a:cubicBezTo>
                    <a:pt x="335830" y="162253"/>
                    <a:pt x="334319" y="158658"/>
                    <a:pt x="331656" y="156008"/>
                  </a:cubicBezTo>
                  <a:lnTo>
                    <a:pt x="177826" y="4105"/>
                  </a:lnTo>
                  <a:cubicBezTo>
                    <a:pt x="175184" y="1468"/>
                    <a:pt x="171604" y="-6"/>
                    <a:pt x="167873" y="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Arial"/>
                <a:ea typeface="Arial"/>
                <a:cs typeface="Arial"/>
                <a:sym typeface="Arial"/>
              </a:endParaRPr>
            </a:p>
          </p:txBody>
        </p:sp>
      </p:grpSp>
    </p:spTree>
    <p:extLst>
      <p:ext uri="{BB962C8B-B14F-4D97-AF65-F5344CB8AC3E}">
        <p14:creationId xmlns:p14="http://schemas.microsoft.com/office/powerpoint/2010/main" val="1087687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9">
          <a:extLst>
            <a:ext uri="{FF2B5EF4-FFF2-40B4-BE49-F238E27FC236}">
              <a16:creationId xmlns:a16="http://schemas.microsoft.com/office/drawing/2014/main" id="{756E8ADE-C48E-C8C0-E2C0-55CE3F32BF4A}"/>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49935948-BB5D-40C6-8C88-89D6FD19BE36}"/>
              </a:ext>
            </a:extLst>
          </p:cNvPr>
          <p:cNvGraphicFramePr>
            <a:graphicFrameLocks noChangeAspect="1"/>
          </p:cNvGraphicFramePr>
          <p:nvPr>
            <p:custDataLst>
              <p:tags r:id="rId1"/>
            </p:custDataLst>
            <p:extLst>
              <p:ext uri="{D42A27DB-BD31-4B8C-83A1-F6EECF244321}">
                <p14:modId xmlns:p14="http://schemas.microsoft.com/office/powerpoint/2010/main" val="6025461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4" name="think-cell data - do not delete" hidden="1">
                        <a:extLst>
                          <a:ext uri="{FF2B5EF4-FFF2-40B4-BE49-F238E27FC236}">
                            <a16:creationId xmlns:a16="http://schemas.microsoft.com/office/drawing/2014/main" id="{49935948-BB5D-40C6-8C88-89D6FD19BE3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pSp>
        <p:nvGrpSpPr>
          <p:cNvPr id="1380" name="Group 1379">
            <a:extLst>
              <a:ext uri="{FF2B5EF4-FFF2-40B4-BE49-F238E27FC236}">
                <a16:creationId xmlns:a16="http://schemas.microsoft.com/office/drawing/2014/main" id="{29F6A4BF-E791-4D02-19C9-77261417FD94}"/>
              </a:ext>
            </a:extLst>
          </p:cNvPr>
          <p:cNvGrpSpPr/>
          <p:nvPr/>
        </p:nvGrpSpPr>
        <p:grpSpPr>
          <a:xfrm>
            <a:off x="6220190" y="1802009"/>
            <a:ext cx="5070745" cy="788669"/>
            <a:chOff x="6220190" y="1935119"/>
            <a:chExt cx="5070745" cy="788669"/>
          </a:xfrm>
        </p:grpSpPr>
        <p:sp>
          <p:nvSpPr>
            <p:cNvPr id="1375" name="Google Shape;2501;p39">
              <a:extLst>
                <a:ext uri="{FF2B5EF4-FFF2-40B4-BE49-F238E27FC236}">
                  <a16:creationId xmlns:a16="http://schemas.microsoft.com/office/drawing/2014/main" id="{6F4D9964-A447-3D0B-97DD-83DFB34D3985}"/>
                </a:ext>
              </a:extLst>
            </p:cNvPr>
            <p:cNvSpPr/>
            <p:nvPr/>
          </p:nvSpPr>
          <p:spPr>
            <a:xfrm>
              <a:off x="6618699" y="1935119"/>
              <a:ext cx="4672236" cy="788669"/>
            </a:xfrm>
            <a:prstGeom prst="rect">
              <a:avLst/>
            </a:prstGeom>
            <a:solidFill>
              <a:srgbClr val="2B3388"/>
            </a:solidFill>
            <a:ln>
              <a:noFill/>
            </a:ln>
          </p:spPr>
          <p:txBody>
            <a:bodyPr spcFirstLastPara="1" wrap="square" lIns="365760"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Tüketim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sz="1400" b="0" i="1" u="none" strike="noStrike" kern="120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yenilikçi değer üretimi ile yeni ürün ve hizmetler</a:t>
              </a:r>
              <a:endParaRPr kumimoji="0" lang="en-US" sz="1400" b="0" i="1" u="none" strike="noStrike" kern="120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79" name="Oval 1378">
              <a:extLst>
                <a:ext uri="{FF2B5EF4-FFF2-40B4-BE49-F238E27FC236}">
                  <a16:creationId xmlns:a16="http://schemas.microsoft.com/office/drawing/2014/main" id="{5A41C1E0-847B-40A4-09FA-45159871F451}"/>
                </a:ext>
              </a:extLst>
            </p:cNvPr>
            <p:cNvSpPr/>
            <p:nvPr/>
          </p:nvSpPr>
          <p:spPr>
            <a:xfrm>
              <a:off x="6220190" y="1948814"/>
              <a:ext cx="758952" cy="758952"/>
            </a:xfrm>
            <a:prstGeom prst="ellipse">
              <a:avLst/>
            </a:prstGeom>
            <a:solidFill>
              <a:schemeClr val="bg1"/>
            </a:solidFill>
            <a:ln w="28575">
              <a:solidFill>
                <a:srgbClr val="2B3388"/>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1377" name="Picture 1376">
              <a:extLst>
                <a:ext uri="{FF2B5EF4-FFF2-40B4-BE49-F238E27FC236}">
                  <a16:creationId xmlns:a16="http://schemas.microsoft.com/office/drawing/2014/main" id="{8A050A04-19F0-5972-484B-B91121369AE8}"/>
                </a:ext>
              </a:extLst>
            </p:cNvPr>
            <p:cNvPicPr>
              <a:picLocks noChangeAspect="1"/>
            </p:cNvPicPr>
            <p:nvPr/>
          </p:nvPicPr>
          <p:blipFill>
            <a:blip r:embed="rId6"/>
            <a:srcRect/>
            <a:stretch/>
          </p:blipFill>
          <p:spPr>
            <a:xfrm>
              <a:off x="6354318" y="2082942"/>
              <a:ext cx="490695" cy="490695"/>
            </a:xfrm>
            <a:prstGeom prst="rect">
              <a:avLst/>
            </a:prstGeom>
          </p:spPr>
        </p:pic>
      </p:grpSp>
      <p:sp>
        <p:nvSpPr>
          <p:cNvPr id="1351" name="Google Shape;1250;p7">
            <a:extLst>
              <a:ext uri="{FF2B5EF4-FFF2-40B4-BE49-F238E27FC236}">
                <a16:creationId xmlns:a16="http://schemas.microsoft.com/office/drawing/2014/main" id="{9E210A4D-1A94-5B6D-E445-BEEA3EAA797A}"/>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52" name="Google Shape;1252;p7">
            <a:extLst>
              <a:ext uri="{FF2B5EF4-FFF2-40B4-BE49-F238E27FC236}">
                <a16:creationId xmlns:a16="http://schemas.microsoft.com/office/drawing/2014/main" id="{779770E9-E638-644D-3614-EDB0D7437A84}"/>
              </a:ext>
            </a:extLst>
          </p:cNvPr>
          <p:cNvSpPr txBox="1">
            <a:spLocks noGrp="1"/>
          </p:cNvSpPr>
          <p:nvPr>
            <p:ph type="title"/>
          </p:nvPr>
        </p:nvSpPr>
        <p:spPr>
          <a:xfrm>
            <a:off x="443000" y="358180"/>
            <a:ext cx="11306000" cy="886800"/>
          </a:xfrm>
          <a:prstGeom prst="rect">
            <a:avLst/>
          </a:prstGeom>
          <a:noFill/>
          <a:ln>
            <a:noFill/>
          </a:ln>
        </p:spPr>
        <p:txBody>
          <a:bodyPr spcFirstLastPara="1" wrap="square" lIns="0" tIns="0" rIns="0" bIns="0" anchor="t" anchorCtr="0">
            <a:noAutofit/>
          </a:bodyPr>
          <a:lstStyle/>
          <a:p>
            <a:pPr>
              <a:lnSpc>
                <a:spcPct val="100000"/>
              </a:lnSpc>
            </a:pP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a:rPr>
              <a:t>Yapay zeka kaynaklı ekonomik büyüme, verimlilik ile tüketim kanalları üzerinden gerçekleşecek</a:t>
            </a:r>
            <a:endParaRPr sz="2667" dirty="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53" name="Google Shape;1270;p7">
            <a:extLst>
              <a:ext uri="{FF2B5EF4-FFF2-40B4-BE49-F238E27FC236}">
                <a16:creationId xmlns:a16="http://schemas.microsoft.com/office/drawing/2014/main" id="{E4A284F3-60E3-338C-680F-F1D9E2084907}"/>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45" name="Google Shape;1250;p7">
            <a:extLst>
              <a:ext uri="{FF2B5EF4-FFF2-40B4-BE49-F238E27FC236}">
                <a16:creationId xmlns:a16="http://schemas.microsoft.com/office/drawing/2014/main" id="{6EBC8BEE-1E54-C1A4-7A17-5A425D978951}"/>
              </a:ext>
            </a:extLst>
          </p:cNvPr>
          <p:cNvSpPr/>
          <p:nvPr/>
        </p:nvSpPr>
        <p:spPr>
          <a:xfrm>
            <a:off x="814338" y="5376989"/>
            <a:ext cx="4758964" cy="993462"/>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47" name="Google Shape;1066;p86">
            <a:extLst>
              <a:ext uri="{FF2B5EF4-FFF2-40B4-BE49-F238E27FC236}">
                <a16:creationId xmlns:a16="http://schemas.microsoft.com/office/drawing/2014/main" id="{8C6FCFA0-B6C8-B00E-9D3A-69EFEDAF838D}"/>
              </a:ext>
            </a:extLst>
          </p:cNvPr>
          <p:cNvSpPr/>
          <p:nvPr/>
        </p:nvSpPr>
        <p:spPr>
          <a:xfrm>
            <a:off x="1053477" y="5591245"/>
            <a:ext cx="608533" cy="608533"/>
          </a:xfrm>
          <a:custGeom>
            <a:avLst/>
            <a:gdLst/>
            <a:ahLst/>
            <a:cxnLst/>
            <a:rect l="l" t="t" r="r" b="b"/>
            <a:pathLst>
              <a:path w="346" h="346" extrusionOk="0">
                <a:moveTo>
                  <a:pt x="0" y="0"/>
                </a:moveTo>
                <a:cubicBezTo>
                  <a:pt x="0" y="0"/>
                  <a:pt x="0" y="0"/>
                  <a:pt x="0" y="0"/>
                </a:cubicBezTo>
                <a:cubicBezTo>
                  <a:pt x="0" y="346"/>
                  <a:pt x="0" y="346"/>
                  <a:pt x="0" y="346"/>
                </a:cubicBezTo>
                <a:cubicBezTo>
                  <a:pt x="0" y="346"/>
                  <a:pt x="0" y="346"/>
                  <a:pt x="0" y="346"/>
                </a:cubicBezTo>
                <a:cubicBezTo>
                  <a:pt x="346" y="346"/>
                  <a:pt x="346" y="346"/>
                  <a:pt x="346" y="346"/>
                </a:cubicBezTo>
                <a:cubicBezTo>
                  <a:pt x="346" y="295"/>
                  <a:pt x="346" y="295"/>
                  <a:pt x="346" y="295"/>
                </a:cubicBezTo>
                <a:cubicBezTo>
                  <a:pt x="346" y="254"/>
                  <a:pt x="346" y="254"/>
                  <a:pt x="346" y="254"/>
                </a:cubicBezTo>
                <a:cubicBezTo>
                  <a:pt x="346" y="213"/>
                  <a:pt x="346" y="213"/>
                  <a:pt x="346" y="213"/>
                </a:cubicBezTo>
                <a:cubicBezTo>
                  <a:pt x="346" y="166"/>
                  <a:pt x="346" y="166"/>
                  <a:pt x="346" y="166"/>
                </a:cubicBezTo>
                <a:cubicBezTo>
                  <a:pt x="346" y="157"/>
                  <a:pt x="346" y="157"/>
                  <a:pt x="346" y="157"/>
                </a:cubicBezTo>
                <a:cubicBezTo>
                  <a:pt x="346" y="123"/>
                  <a:pt x="346" y="123"/>
                  <a:pt x="346" y="123"/>
                </a:cubicBezTo>
                <a:cubicBezTo>
                  <a:pt x="346" y="82"/>
                  <a:pt x="346" y="82"/>
                  <a:pt x="346" y="82"/>
                </a:cubicBezTo>
                <a:cubicBezTo>
                  <a:pt x="346" y="41"/>
                  <a:pt x="346" y="41"/>
                  <a:pt x="346" y="41"/>
                </a:cubicBezTo>
                <a:cubicBezTo>
                  <a:pt x="346" y="0"/>
                  <a:pt x="346" y="0"/>
                  <a:pt x="346" y="0"/>
                </a:cubicBezTo>
                <a:cubicBezTo>
                  <a:pt x="346" y="0"/>
                  <a:pt x="346" y="0"/>
                  <a:pt x="346" y="0"/>
                </a:cubicBezTo>
                <a:lnTo>
                  <a:pt x="0" y="0"/>
                </a:lnTo>
                <a:close/>
                <a:moveTo>
                  <a:pt x="14" y="181"/>
                </a:moveTo>
                <a:cubicBezTo>
                  <a:pt x="42" y="181"/>
                  <a:pt x="42" y="181"/>
                  <a:pt x="42" y="181"/>
                </a:cubicBezTo>
                <a:cubicBezTo>
                  <a:pt x="39" y="195"/>
                  <a:pt x="28" y="206"/>
                  <a:pt x="14" y="209"/>
                </a:cubicBezTo>
                <a:lnTo>
                  <a:pt x="14" y="181"/>
                </a:lnTo>
                <a:close/>
                <a:moveTo>
                  <a:pt x="14" y="304"/>
                </a:moveTo>
                <a:cubicBezTo>
                  <a:pt x="28" y="307"/>
                  <a:pt x="39" y="317"/>
                  <a:pt x="42" y="331"/>
                </a:cubicBezTo>
                <a:cubicBezTo>
                  <a:pt x="14" y="331"/>
                  <a:pt x="14" y="331"/>
                  <a:pt x="14" y="331"/>
                </a:cubicBezTo>
                <a:lnTo>
                  <a:pt x="14" y="304"/>
                </a:lnTo>
                <a:close/>
                <a:moveTo>
                  <a:pt x="304" y="331"/>
                </a:moveTo>
                <a:cubicBezTo>
                  <a:pt x="307" y="317"/>
                  <a:pt x="317" y="307"/>
                  <a:pt x="331" y="304"/>
                </a:cubicBezTo>
                <a:cubicBezTo>
                  <a:pt x="331" y="331"/>
                  <a:pt x="331" y="331"/>
                  <a:pt x="331" y="331"/>
                </a:cubicBezTo>
                <a:lnTo>
                  <a:pt x="304" y="331"/>
                </a:lnTo>
                <a:close/>
                <a:moveTo>
                  <a:pt x="331" y="289"/>
                </a:moveTo>
                <a:cubicBezTo>
                  <a:pt x="309" y="292"/>
                  <a:pt x="292" y="309"/>
                  <a:pt x="289" y="331"/>
                </a:cubicBezTo>
                <a:cubicBezTo>
                  <a:pt x="57" y="331"/>
                  <a:pt x="57" y="331"/>
                  <a:pt x="57" y="331"/>
                </a:cubicBezTo>
                <a:cubicBezTo>
                  <a:pt x="54" y="309"/>
                  <a:pt x="36" y="292"/>
                  <a:pt x="14" y="289"/>
                </a:cubicBezTo>
                <a:cubicBezTo>
                  <a:pt x="14" y="254"/>
                  <a:pt x="14" y="254"/>
                  <a:pt x="14" y="254"/>
                </a:cubicBezTo>
                <a:cubicBezTo>
                  <a:pt x="14" y="224"/>
                  <a:pt x="14" y="224"/>
                  <a:pt x="14" y="224"/>
                </a:cubicBezTo>
                <a:cubicBezTo>
                  <a:pt x="36" y="220"/>
                  <a:pt x="54" y="203"/>
                  <a:pt x="57" y="181"/>
                </a:cubicBezTo>
                <a:cubicBezTo>
                  <a:pt x="289" y="181"/>
                  <a:pt x="289" y="181"/>
                  <a:pt x="289" y="181"/>
                </a:cubicBezTo>
                <a:cubicBezTo>
                  <a:pt x="292" y="203"/>
                  <a:pt x="309" y="220"/>
                  <a:pt x="331" y="224"/>
                </a:cubicBezTo>
                <a:cubicBezTo>
                  <a:pt x="331" y="254"/>
                  <a:pt x="331" y="254"/>
                  <a:pt x="331" y="254"/>
                </a:cubicBezTo>
                <a:lnTo>
                  <a:pt x="331" y="289"/>
                </a:lnTo>
                <a:close/>
                <a:moveTo>
                  <a:pt x="331" y="209"/>
                </a:moveTo>
                <a:cubicBezTo>
                  <a:pt x="317" y="206"/>
                  <a:pt x="307" y="195"/>
                  <a:pt x="304" y="181"/>
                </a:cubicBezTo>
                <a:cubicBezTo>
                  <a:pt x="331" y="181"/>
                  <a:pt x="331" y="181"/>
                  <a:pt x="331" y="181"/>
                </a:cubicBezTo>
                <a:lnTo>
                  <a:pt x="331" y="209"/>
                </a:lnTo>
                <a:close/>
                <a:moveTo>
                  <a:pt x="331" y="166"/>
                </a:moveTo>
                <a:cubicBezTo>
                  <a:pt x="14" y="166"/>
                  <a:pt x="14" y="166"/>
                  <a:pt x="14" y="166"/>
                </a:cubicBezTo>
                <a:cubicBezTo>
                  <a:pt x="14" y="157"/>
                  <a:pt x="14" y="157"/>
                  <a:pt x="14" y="157"/>
                </a:cubicBezTo>
                <a:cubicBezTo>
                  <a:pt x="14" y="137"/>
                  <a:pt x="14" y="137"/>
                  <a:pt x="14" y="137"/>
                </a:cubicBezTo>
                <a:cubicBezTo>
                  <a:pt x="331" y="137"/>
                  <a:pt x="331" y="137"/>
                  <a:pt x="331" y="137"/>
                </a:cubicBezTo>
                <a:cubicBezTo>
                  <a:pt x="331" y="157"/>
                  <a:pt x="331" y="157"/>
                  <a:pt x="331" y="157"/>
                </a:cubicBezTo>
                <a:lnTo>
                  <a:pt x="331" y="166"/>
                </a:lnTo>
                <a:close/>
                <a:moveTo>
                  <a:pt x="14" y="123"/>
                </a:moveTo>
                <a:cubicBezTo>
                  <a:pt x="14" y="96"/>
                  <a:pt x="14" y="96"/>
                  <a:pt x="14" y="96"/>
                </a:cubicBezTo>
                <a:cubicBezTo>
                  <a:pt x="331" y="96"/>
                  <a:pt x="331" y="96"/>
                  <a:pt x="331" y="96"/>
                </a:cubicBezTo>
                <a:cubicBezTo>
                  <a:pt x="331" y="123"/>
                  <a:pt x="331" y="123"/>
                  <a:pt x="331" y="123"/>
                </a:cubicBezTo>
                <a:lnTo>
                  <a:pt x="14" y="123"/>
                </a:lnTo>
                <a:close/>
                <a:moveTo>
                  <a:pt x="14" y="82"/>
                </a:moveTo>
                <a:cubicBezTo>
                  <a:pt x="14" y="55"/>
                  <a:pt x="14" y="55"/>
                  <a:pt x="14" y="55"/>
                </a:cubicBezTo>
                <a:cubicBezTo>
                  <a:pt x="331" y="55"/>
                  <a:pt x="331" y="55"/>
                  <a:pt x="331" y="55"/>
                </a:cubicBezTo>
                <a:cubicBezTo>
                  <a:pt x="331" y="82"/>
                  <a:pt x="331" y="82"/>
                  <a:pt x="331" y="82"/>
                </a:cubicBezTo>
                <a:lnTo>
                  <a:pt x="14" y="82"/>
                </a:lnTo>
                <a:close/>
                <a:moveTo>
                  <a:pt x="14" y="41"/>
                </a:moveTo>
                <a:cubicBezTo>
                  <a:pt x="14" y="14"/>
                  <a:pt x="14" y="14"/>
                  <a:pt x="14" y="14"/>
                </a:cubicBezTo>
                <a:cubicBezTo>
                  <a:pt x="331" y="14"/>
                  <a:pt x="331" y="14"/>
                  <a:pt x="331" y="14"/>
                </a:cubicBezTo>
                <a:cubicBezTo>
                  <a:pt x="331" y="41"/>
                  <a:pt x="331" y="41"/>
                  <a:pt x="331" y="41"/>
                </a:cubicBezTo>
                <a:lnTo>
                  <a:pt x="14" y="41"/>
                </a:lnTo>
                <a:close/>
                <a:moveTo>
                  <a:pt x="173" y="206"/>
                </a:moveTo>
                <a:cubicBezTo>
                  <a:pt x="145" y="206"/>
                  <a:pt x="122" y="228"/>
                  <a:pt x="122" y="256"/>
                </a:cubicBezTo>
                <a:cubicBezTo>
                  <a:pt x="122" y="284"/>
                  <a:pt x="145" y="307"/>
                  <a:pt x="173" y="307"/>
                </a:cubicBezTo>
                <a:cubicBezTo>
                  <a:pt x="201" y="307"/>
                  <a:pt x="223" y="284"/>
                  <a:pt x="223" y="256"/>
                </a:cubicBezTo>
                <a:cubicBezTo>
                  <a:pt x="223" y="228"/>
                  <a:pt x="201" y="206"/>
                  <a:pt x="173" y="206"/>
                </a:cubicBezTo>
                <a:close/>
                <a:moveTo>
                  <a:pt x="173" y="292"/>
                </a:moveTo>
                <a:cubicBezTo>
                  <a:pt x="153" y="292"/>
                  <a:pt x="137" y="276"/>
                  <a:pt x="137" y="256"/>
                </a:cubicBezTo>
                <a:cubicBezTo>
                  <a:pt x="137" y="236"/>
                  <a:pt x="153" y="220"/>
                  <a:pt x="173" y="220"/>
                </a:cubicBezTo>
                <a:cubicBezTo>
                  <a:pt x="192" y="220"/>
                  <a:pt x="208" y="236"/>
                  <a:pt x="208" y="256"/>
                </a:cubicBezTo>
                <a:cubicBezTo>
                  <a:pt x="208" y="276"/>
                  <a:pt x="192" y="292"/>
                  <a:pt x="173" y="292"/>
                </a:cubicBezTo>
                <a:close/>
                <a:moveTo>
                  <a:pt x="187" y="257"/>
                </a:moveTo>
                <a:cubicBezTo>
                  <a:pt x="187" y="256"/>
                  <a:pt x="185" y="255"/>
                  <a:pt x="184" y="254"/>
                </a:cubicBezTo>
                <a:cubicBezTo>
                  <a:pt x="183" y="252"/>
                  <a:pt x="181" y="252"/>
                  <a:pt x="178" y="251"/>
                </a:cubicBezTo>
                <a:cubicBezTo>
                  <a:pt x="177" y="251"/>
                  <a:pt x="177" y="251"/>
                  <a:pt x="177" y="251"/>
                </a:cubicBezTo>
                <a:cubicBezTo>
                  <a:pt x="176" y="250"/>
                  <a:pt x="176" y="250"/>
                  <a:pt x="175" y="250"/>
                </a:cubicBezTo>
                <a:cubicBezTo>
                  <a:pt x="175" y="241"/>
                  <a:pt x="175" y="241"/>
                  <a:pt x="175" y="241"/>
                </a:cubicBezTo>
                <a:cubicBezTo>
                  <a:pt x="176" y="241"/>
                  <a:pt x="177" y="241"/>
                  <a:pt x="178" y="242"/>
                </a:cubicBezTo>
                <a:cubicBezTo>
                  <a:pt x="179" y="243"/>
                  <a:pt x="180" y="244"/>
                  <a:pt x="180" y="246"/>
                </a:cubicBezTo>
                <a:cubicBezTo>
                  <a:pt x="187" y="246"/>
                  <a:pt x="187" y="246"/>
                  <a:pt x="187" y="246"/>
                </a:cubicBezTo>
                <a:cubicBezTo>
                  <a:pt x="187" y="244"/>
                  <a:pt x="187" y="242"/>
                  <a:pt x="186" y="241"/>
                </a:cubicBezTo>
                <a:cubicBezTo>
                  <a:pt x="185" y="240"/>
                  <a:pt x="185" y="239"/>
                  <a:pt x="183" y="238"/>
                </a:cubicBezTo>
                <a:cubicBezTo>
                  <a:pt x="182" y="237"/>
                  <a:pt x="181" y="236"/>
                  <a:pt x="180" y="235"/>
                </a:cubicBezTo>
                <a:cubicBezTo>
                  <a:pt x="178" y="235"/>
                  <a:pt x="177" y="235"/>
                  <a:pt x="175" y="234"/>
                </a:cubicBezTo>
                <a:cubicBezTo>
                  <a:pt x="175" y="230"/>
                  <a:pt x="175" y="230"/>
                  <a:pt x="175" y="230"/>
                </a:cubicBezTo>
                <a:cubicBezTo>
                  <a:pt x="172" y="230"/>
                  <a:pt x="172" y="230"/>
                  <a:pt x="172" y="230"/>
                </a:cubicBezTo>
                <a:cubicBezTo>
                  <a:pt x="172" y="234"/>
                  <a:pt x="172" y="234"/>
                  <a:pt x="172" y="234"/>
                </a:cubicBezTo>
                <a:cubicBezTo>
                  <a:pt x="170" y="235"/>
                  <a:pt x="169" y="235"/>
                  <a:pt x="167" y="235"/>
                </a:cubicBezTo>
                <a:cubicBezTo>
                  <a:pt x="166" y="236"/>
                  <a:pt x="165" y="237"/>
                  <a:pt x="163" y="238"/>
                </a:cubicBezTo>
                <a:cubicBezTo>
                  <a:pt x="162" y="239"/>
                  <a:pt x="161" y="240"/>
                  <a:pt x="161" y="241"/>
                </a:cubicBezTo>
                <a:cubicBezTo>
                  <a:pt x="160" y="242"/>
                  <a:pt x="160" y="244"/>
                  <a:pt x="160" y="246"/>
                </a:cubicBezTo>
                <a:cubicBezTo>
                  <a:pt x="160" y="248"/>
                  <a:pt x="160" y="249"/>
                  <a:pt x="161" y="250"/>
                </a:cubicBezTo>
                <a:cubicBezTo>
                  <a:pt x="161" y="252"/>
                  <a:pt x="162" y="253"/>
                  <a:pt x="163" y="253"/>
                </a:cubicBezTo>
                <a:cubicBezTo>
                  <a:pt x="164" y="254"/>
                  <a:pt x="165" y="255"/>
                  <a:pt x="166" y="255"/>
                </a:cubicBezTo>
                <a:cubicBezTo>
                  <a:pt x="168" y="256"/>
                  <a:pt x="169" y="256"/>
                  <a:pt x="170" y="257"/>
                </a:cubicBezTo>
                <a:cubicBezTo>
                  <a:pt x="171" y="257"/>
                  <a:pt x="171" y="257"/>
                  <a:pt x="171" y="257"/>
                </a:cubicBezTo>
                <a:cubicBezTo>
                  <a:pt x="172" y="257"/>
                  <a:pt x="172" y="257"/>
                  <a:pt x="172" y="257"/>
                </a:cubicBezTo>
                <a:cubicBezTo>
                  <a:pt x="172" y="268"/>
                  <a:pt x="172" y="268"/>
                  <a:pt x="172" y="268"/>
                </a:cubicBezTo>
                <a:cubicBezTo>
                  <a:pt x="170" y="268"/>
                  <a:pt x="169" y="267"/>
                  <a:pt x="168" y="266"/>
                </a:cubicBezTo>
                <a:cubicBezTo>
                  <a:pt x="167" y="265"/>
                  <a:pt x="166" y="263"/>
                  <a:pt x="166" y="261"/>
                </a:cubicBezTo>
                <a:cubicBezTo>
                  <a:pt x="159" y="261"/>
                  <a:pt x="159" y="261"/>
                  <a:pt x="159" y="261"/>
                </a:cubicBezTo>
                <a:cubicBezTo>
                  <a:pt x="159" y="265"/>
                  <a:pt x="160" y="269"/>
                  <a:pt x="163" y="271"/>
                </a:cubicBezTo>
                <a:cubicBezTo>
                  <a:pt x="165" y="273"/>
                  <a:pt x="168" y="274"/>
                  <a:pt x="172" y="274"/>
                </a:cubicBezTo>
                <a:cubicBezTo>
                  <a:pt x="172" y="279"/>
                  <a:pt x="172" y="279"/>
                  <a:pt x="172" y="279"/>
                </a:cubicBezTo>
                <a:cubicBezTo>
                  <a:pt x="175" y="279"/>
                  <a:pt x="175" y="279"/>
                  <a:pt x="175" y="279"/>
                </a:cubicBezTo>
                <a:cubicBezTo>
                  <a:pt x="175" y="274"/>
                  <a:pt x="175" y="274"/>
                  <a:pt x="175" y="274"/>
                </a:cubicBezTo>
                <a:cubicBezTo>
                  <a:pt x="178" y="274"/>
                  <a:pt x="180" y="274"/>
                  <a:pt x="182" y="273"/>
                </a:cubicBezTo>
                <a:cubicBezTo>
                  <a:pt x="184" y="272"/>
                  <a:pt x="185" y="271"/>
                  <a:pt x="186" y="270"/>
                </a:cubicBezTo>
                <a:cubicBezTo>
                  <a:pt x="187" y="269"/>
                  <a:pt x="188" y="267"/>
                  <a:pt x="188" y="266"/>
                </a:cubicBezTo>
                <a:cubicBezTo>
                  <a:pt x="188" y="265"/>
                  <a:pt x="189" y="264"/>
                  <a:pt x="189" y="263"/>
                </a:cubicBezTo>
                <a:cubicBezTo>
                  <a:pt x="189" y="262"/>
                  <a:pt x="189" y="261"/>
                  <a:pt x="188" y="260"/>
                </a:cubicBezTo>
                <a:cubicBezTo>
                  <a:pt x="188" y="259"/>
                  <a:pt x="188" y="258"/>
                  <a:pt x="187" y="257"/>
                </a:cubicBezTo>
                <a:close/>
                <a:moveTo>
                  <a:pt x="172" y="249"/>
                </a:moveTo>
                <a:cubicBezTo>
                  <a:pt x="170" y="249"/>
                  <a:pt x="169" y="249"/>
                  <a:pt x="168" y="248"/>
                </a:cubicBezTo>
                <a:cubicBezTo>
                  <a:pt x="168" y="247"/>
                  <a:pt x="167" y="246"/>
                  <a:pt x="167" y="245"/>
                </a:cubicBezTo>
                <a:cubicBezTo>
                  <a:pt x="167" y="244"/>
                  <a:pt x="167" y="244"/>
                  <a:pt x="168" y="243"/>
                </a:cubicBezTo>
                <a:cubicBezTo>
                  <a:pt x="168" y="243"/>
                  <a:pt x="168" y="242"/>
                  <a:pt x="169" y="242"/>
                </a:cubicBezTo>
                <a:cubicBezTo>
                  <a:pt x="169" y="241"/>
                  <a:pt x="170" y="241"/>
                  <a:pt x="170" y="241"/>
                </a:cubicBezTo>
                <a:cubicBezTo>
                  <a:pt x="171" y="241"/>
                  <a:pt x="171" y="241"/>
                  <a:pt x="172" y="241"/>
                </a:cubicBezTo>
                <a:lnTo>
                  <a:pt x="172" y="249"/>
                </a:lnTo>
                <a:close/>
                <a:moveTo>
                  <a:pt x="180" y="265"/>
                </a:moveTo>
                <a:cubicBezTo>
                  <a:pt x="180" y="266"/>
                  <a:pt x="180" y="266"/>
                  <a:pt x="179" y="267"/>
                </a:cubicBezTo>
                <a:cubicBezTo>
                  <a:pt x="179" y="267"/>
                  <a:pt x="178" y="268"/>
                  <a:pt x="177" y="268"/>
                </a:cubicBezTo>
                <a:cubicBezTo>
                  <a:pt x="177" y="268"/>
                  <a:pt x="176" y="268"/>
                  <a:pt x="175" y="268"/>
                </a:cubicBezTo>
                <a:cubicBezTo>
                  <a:pt x="175" y="258"/>
                  <a:pt x="175" y="258"/>
                  <a:pt x="175" y="258"/>
                </a:cubicBezTo>
                <a:cubicBezTo>
                  <a:pt x="177" y="259"/>
                  <a:pt x="179" y="259"/>
                  <a:pt x="180" y="260"/>
                </a:cubicBezTo>
                <a:cubicBezTo>
                  <a:pt x="181" y="261"/>
                  <a:pt x="181" y="262"/>
                  <a:pt x="181" y="263"/>
                </a:cubicBezTo>
                <a:cubicBezTo>
                  <a:pt x="181" y="264"/>
                  <a:pt x="181" y="265"/>
                  <a:pt x="180" y="265"/>
                </a:cubicBezTo>
                <a:close/>
              </a:path>
            </a:pathLst>
          </a:custGeom>
          <a:solidFill>
            <a:schemeClr val="dk1"/>
          </a:solidFill>
          <a:ln>
            <a:noFill/>
          </a:ln>
        </p:spPr>
        <p:txBody>
          <a:bodyPr spcFirstLastPara="1" wrap="square" lIns="68575" tIns="34275" rIns="68575" bIns="3427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700" b="0" i="0" u="none" strike="noStrike" kern="1200" cap="none" spc="0" normalizeH="0" baseline="0" noProof="0">
              <a:ln>
                <a:noFill/>
              </a:ln>
              <a:solidFill>
                <a:srgbClr val="D04A02"/>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50" name="Google Shape;1146;p173">
            <a:extLst>
              <a:ext uri="{FF2B5EF4-FFF2-40B4-BE49-F238E27FC236}">
                <a16:creationId xmlns:a16="http://schemas.microsoft.com/office/drawing/2014/main" id="{41B8720A-0B1A-42F9-0C20-75A7B808030F}"/>
              </a:ext>
            </a:extLst>
          </p:cNvPr>
          <p:cNvSpPr/>
          <p:nvPr/>
        </p:nvSpPr>
        <p:spPr>
          <a:xfrm>
            <a:off x="1901149" y="5608440"/>
            <a:ext cx="3488432" cy="574142"/>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14000"/>
              </a:lnSpc>
              <a:spcBef>
                <a:spcPts val="0"/>
              </a:spcBef>
              <a:spcAft>
                <a:spcPts val="0"/>
              </a:spcAft>
              <a:buClr>
                <a:srgbClr val="000000"/>
              </a:buClr>
              <a:buSzPts val="900"/>
              <a:buFont typeface="Arial"/>
              <a:buNone/>
              <a:tabLst/>
              <a:defRPr/>
            </a:pPr>
            <a:r>
              <a:rPr kumimoji="0" lang="tr-TR" sz="13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2030 yılında yapay zeka kaynaklı üretilecek </a:t>
            </a:r>
            <a:r>
              <a:rPr kumimoji="0" lang="tr-TR" sz="13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fazladan </a:t>
            </a:r>
            <a:r>
              <a:rPr kumimoji="0" lang="tr-TR" sz="1300" b="1" i="0" u="sng"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her 1 doların 42 </a:t>
            </a:r>
            <a:r>
              <a:rPr kumimoji="0" lang="tr-TR" sz="1300" b="1" i="0" u="sng" strike="noStrike" kern="0" cap="none" spc="0" normalizeH="0" baseline="0" noProof="0" dirty="0" err="1">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cent</a:t>
            </a:r>
            <a:r>
              <a:rPr kumimoji="0" lang="tr-TR" sz="1300" b="1" i="0" u="sng"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’i </a:t>
            </a:r>
            <a:r>
              <a:rPr kumimoji="0" lang="tr-TR" sz="13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verimlilik kanalından gelecek.</a:t>
            </a:r>
            <a:endParaRPr kumimoji="0" sz="13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61" name="Google Shape;1250;p7">
            <a:extLst>
              <a:ext uri="{FF2B5EF4-FFF2-40B4-BE49-F238E27FC236}">
                <a16:creationId xmlns:a16="http://schemas.microsoft.com/office/drawing/2014/main" id="{9DD95ED9-64A3-77FF-05D5-84596BA5485C}"/>
              </a:ext>
            </a:extLst>
          </p:cNvPr>
          <p:cNvSpPr/>
          <p:nvPr/>
        </p:nvSpPr>
        <p:spPr>
          <a:xfrm>
            <a:off x="6618699" y="5376989"/>
            <a:ext cx="4672236" cy="993462"/>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64" name="Google Shape;1066;p86">
            <a:extLst>
              <a:ext uri="{FF2B5EF4-FFF2-40B4-BE49-F238E27FC236}">
                <a16:creationId xmlns:a16="http://schemas.microsoft.com/office/drawing/2014/main" id="{BB495B5E-AA3B-7439-AF58-31A96773ECBD}"/>
              </a:ext>
            </a:extLst>
          </p:cNvPr>
          <p:cNvSpPr/>
          <p:nvPr/>
        </p:nvSpPr>
        <p:spPr>
          <a:xfrm>
            <a:off x="6857839" y="5591245"/>
            <a:ext cx="608533" cy="608533"/>
          </a:xfrm>
          <a:custGeom>
            <a:avLst/>
            <a:gdLst/>
            <a:ahLst/>
            <a:cxnLst/>
            <a:rect l="l" t="t" r="r" b="b"/>
            <a:pathLst>
              <a:path w="346" h="346" extrusionOk="0">
                <a:moveTo>
                  <a:pt x="0" y="0"/>
                </a:moveTo>
                <a:cubicBezTo>
                  <a:pt x="0" y="0"/>
                  <a:pt x="0" y="0"/>
                  <a:pt x="0" y="0"/>
                </a:cubicBezTo>
                <a:cubicBezTo>
                  <a:pt x="0" y="346"/>
                  <a:pt x="0" y="346"/>
                  <a:pt x="0" y="346"/>
                </a:cubicBezTo>
                <a:cubicBezTo>
                  <a:pt x="0" y="346"/>
                  <a:pt x="0" y="346"/>
                  <a:pt x="0" y="346"/>
                </a:cubicBezTo>
                <a:cubicBezTo>
                  <a:pt x="346" y="346"/>
                  <a:pt x="346" y="346"/>
                  <a:pt x="346" y="346"/>
                </a:cubicBezTo>
                <a:cubicBezTo>
                  <a:pt x="346" y="295"/>
                  <a:pt x="346" y="295"/>
                  <a:pt x="346" y="295"/>
                </a:cubicBezTo>
                <a:cubicBezTo>
                  <a:pt x="346" y="254"/>
                  <a:pt x="346" y="254"/>
                  <a:pt x="346" y="254"/>
                </a:cubicBezTo>
                <a:cubicBezTo>
                  <a:pt x="346" y="213"/>
                  <a:pt x="346" y="213"/>
                  <a:pt x="346" y="213"/>
                </a:cubicBezTo>
                <a:cubicBezTo>
                  <a:pt x="346" y="166"/>
                  <a:pt x="346" y="166"/>
                  <a:pt x="346" y="166"/>
                </a:cubicBezTo>
                <a:cubicBezTo>
                  <a:pt x="346" y="157"/>
                  <a:pt x="346" y="157"/>
                  <a:pt x="346" y="157"/>
                </a:cubicBezTo>
                <a:cubicBezTo>
                  <a:pt x="346" y="123"/>
                  <a:pt x="346" y="123"/>
                  <a:pt x="346" y="123"/>
                </a:cubicBezTo>
                <a:cubicBezTo>
                  <a:pt x="346" y="82"/>
                  <a:pt x="346" y="82"/>
                  <a:pt x="346" y="82"/>
                </a:cubicBezTo>
                <a:cubicBezTo>
                  <a:pt x="346" y="41"/>
                  <a:pt x="346" y="41"/>
                  <a:pt x="346" y="41"/>
                </a:cubicBezTo>
                <a:cubicBezTo>
                  <a:pt x="346" y="0"/>
                  <a:pt x="346" y="0"/>
                  <a:pt x="346" y="0"/>
                </a:cubicBezTo>
                <a:cubicBezTo>
                  <a:pt x="346" y="0"/>
                  <a:pt x="346" y="0"/>
                  <a:pt x="346" y="0"/>
                </a:cubicBezTo>
                <a:lnTo>
                  <a:pt x="0" y="0"/>
                </a:lnTo>
                <a:close/>
                <a:moveTo>
                  <a:pt x="14" y="181"/>
                </a:moveTo>
                <a:cubicBezTo>
                  <a:pt x="42" y="181"/>
                  <a:pt x="42" y="181"/>
                  <a:pt x="42" y="181"/>
                </a:cubicBezTo>
                <a:cubicBezTo>
                  <a:pt x="39" y="195"/>
                  <a:pt x="28" y="206"/>
                  <a:pt x="14" y="209"/>
                </a:cubicBezTo>
                <a:lnTo>
                  <a:pt x="14" y="181"/>
                </a:lnTo>
                <a:close/>
                <a:moveTo>
                  <a:pt x="14" y="304"/>
                </a:moveTo>
                <a:cubicBezTo>
                  <a:pt x="28" y="307"/>
                  <a:pt x="39" y="317"/>
                  <a:pt x="42" y="331"/>
                </a:cubicBezTo>
                <a:cubicBezTo>
                  <a:pt x="14" y="331"/>
                  <a:pt x="14" y="331"/>
                  <a:pt x="14" y="331"/>
                </a:cubicBezTo>
                <a:lnTo>
                  <a:pt x="14" y="304"/>
                </a:lnTo>
                <a:close/>
                <a:moveTo>
                  <a:pt x="304" y="331"/>
                </a:moveTo>
                <a:cubicBezTo>
                  <a:pt x="307" y="317"/>
                  <a:pt x="317" y="307"/>
                  <a:pt x="331" y="304"/>
                </a:cubicBezTo>
                <a:cubicBezTo>
                  <a:pt x="331" y="331"/>
                  <a:pt x="331" y="331"/>
                  <a:pt x="331" y="331"/>
                </a:cubicBezTo>
                <a:lnTo>
                  <a:pt x="304" y="331"/>
                </a:lnTo>
                <a:close/>
                <a:moveTo>
                  <a:pt x="331" y="289"/>
                </a:moveTo>
                <a:cubicBezTo>
                  <a:pt x="309" y="292"/>
                  <a:pt x="292" y="309"/>
                  <a:pt x="289" y="331"/>
                </a:cubicBezTo>
                <a:cubicBezTo>
                  <a:pt x="57" y="331"/>
                  <a:pt x="57" y="331"/>
                  <a:pt x="57" y="331"/>
                </a:cubicBezTo>
                <a:cubicBezTo>
                  <a:pt x="54" y="309"/>
                  <a:pt x="36" y="292"/>
                  <a:pt x="14" y="289"/>
                </a:cubicBezTo>
                <a:cubicBezTo>
                  <a:pt x="14" y="254"/>
                  <a:pt x="14" y="254"/>
                  <a:pt x="14" y="254"/>
                </a:cubicBezTo>
                <a:cubicBezTo>
                  <a:pt x="14" y="224"/>
                  <a:pt x="14" y="224"/>
                  <a:pt x="14" y="224"/>
                </a:cubicBezTo>
                <a:cubicBezTo>
                  <a:pt x="36" y="220"/>
                  <a:pt x="54" y="203"/>
                  <a:pt x="57" y="181"/>
                </a:cubicBezTo>
                <a:cubicBezTo>
                  <a:pt x="289" y="181"/>
                  <a:pt x="289" y="181"/>
                  <a:pt x="289" y="181"/>
                </a:cubicBezTo>
                <a:cubicBezTo>
                  <a:pt x="292" y="203"/>
                  <a:pt x="309" y="220"/>
                  <a:pt x="331" y="224"/>
                </a:cubicBezTo>
                <a:cubicBezTo>
                  <a:pt x="331" y="254"/>
                  <a:pt x="331" y="254"/>
                  <a:pt x="331" y="254"/>
                </a:cubicBezTo>
                <a:lnTo>
                  <a:pt x="331" y="289"/>
                </a:lnTo>
                <a:close/>
                <a:moveTo>
                  <a:pt x="331" y="209"/>
                </a:moveTo>
                <a:cubicBezTo>
                  <a:pt x="317" y="206"/>
                  <a:pt x="307" y="195"/>
                  <a:pt x="304" y="181"/>
                </a:cubicBezTo>
                <a:cubicBezTo>
                  <a:pt x="331" y="181"/>
                  <a:pt x="331" y="181"/>
                  <a:pt x="331" y="181"/>
                </a:cubicBezTo>
                <a:lnTo>
                  <a:pt x="331" y="209"/>
                </a:lnTo>
                <a:close/>
                <a:moveTo>
                  <a:pt x="331" y="166"/>
                </a:moveTo>
                <a:cubicBezTo>
                  <a:pt x="14" y="166"/>
                  <a:pt x="14" y="166"/>
                  <a:pt x="14" y="166"/>
                </a:cubicBezTo>
                <a:cubicBezTo>
                  <a:pt x="14" y="157"/>
                  <a:pt x="14" y="157"/>
                  <a:pt x="14" y="157"/>
                </a:cubicBezTo>
                <a:cubicBezTo>
                  <a:pt x="14" y="137"/>
                  <a:pt x="14" y="137"/>
                  <a:pt x="14" y="137"/>
                </a:cubicBezTo>
                <a:cubicBezTo>
                  <a:pt x="331" y="137"/>
                  <a:pt x="331" y="137"/>
                  <a:pt x="331" y="137"/>
                </a:cubicBezTo>
                <a:cubicBezTo>
                  <a:pt x="331" y="157"/>
                  <a:pt x="331" y="157"/>
                  <a:pt x="331" y="157"/>
                </a:cubicBezTo>
                <a:lnTo>
                  <a:pt x="331" y="166"/>
                </a:lnTo>
                <a:close/>
                <a:moveTo>
                  <a:pt x="14" y="123"/>
                </a:moveTo>
                <a:cubicBezTo>
                  <a:pt x="14" y="96"/>
                  <a:pt x="14" y="96"/>
                  <a:pt x="14" y="96"/>
                </a:cubicBezTo>
                <a:cubicBezTo>
                  <a:pt x="331" y="96"/>
                  <a:pt x="331" y="96"/>
                  <a:pt x="331" y="96"/>
                </a:cubicBezTo>
                <a:cubicBezTo>
                  <a:pt x="331" y="123"/>
                  <a:pt x="331" y="123"/>
                  <a:pt x="331" y="123"/>
                </a:cubicBezTo>
                <a:lnTo>
                  <a:pt x="14" y="123"/>
                </a:lnTo>
                <a:close/>
                <a:moveTo>
                  <a:pt x="14" y="82"/>
                </a:moveTo>
                <a:cubicBezTo>
                  <a:pt x="14" y="55"/>
                  <a:pt x="14" y="55"/>
                  <a:pt x="14" y="55"/>
                </a:cubicBezTo>
                <a:cubicBezTo>
                  <a:pt x="331" y="55"/>
                  <a:pt x="331" y="55"/>
                  <a:pt x="331" y="55"/>
                </a:cubicBezTo>
                <a:cubicBezTo>
                  <a:pt x="331" y="82"/>
                  <a:pt x="331" y="82"/>
                  <a:pt x="331" y="82"/>
                </a:cubicBezTo>
                <a:lnTo>
                  <a:pt x="14" y="82"/>
                </a:lnTo>
                <a:close/>
                <a:moveTo>
                  <a:pt x="14" y="41"/>
                </a:moveTo>
                <a:cubicBezTo>
                  <a:pt x="14" y="14"/>
                  <a:pt x="14" y="14"/>
                  <a:pt x="14" y="14"/>
                </a:cubicBezTo>
                <a:cubicBezTo>
                  <a:pt x="331" y="14"/>
                  <a:pt x="331" y="14"/>
                  <a:pt x="331" y="14"/>
                </a:cubicBezTo>
                <a:cubicBezTo>
                  <a:pt x="331" y="41"/>
                  <a:pt x="331" y="41"/>
                  <a:pt x="331" y="41"/>
                </a:cubicBezTo>
                <a:lnTo>
                  <a:pt x="14" y="41"/>
                </a:lnTo>
                <a:close/>
                <a:moveTo>
                  <a:pt x="173" y="206"/>
                </a:moveTo>
                <a:cubicBezTo>
                  <a:pt x="145" y="206"/>
                  <a:pt x="122" y="228"/>
                  <a:pt x="122" y="256"/>
                </a:cubicBezTo>
                <a:cubicBezTo>
                  <a:pt x="122" y="284"/>
                  <a:pt x="145" y="307"/>
                  <a:pt x="173" y="307"/>
                </a:cubicBezTo>
                <a:cubicBezTo>
                  <a:pt x="201" y="307"/>
                  <a:pt x="223" y="284"/>
                  <a:pt x="223" y="256"/>
                </a:cubicBezTo>
                <a:cubicBezTo>
                  <a:pt x="223" y="228"/>
                  <a:pt x="201" y="206"/>
                  <a:pt x="173" y="206"/>
                </a:cubicBezTo>
                <a:close/>
                <a:moveTo>
                  <a:pt x="173" y="292"/>
                </a:moveTo>
                <a:cubicBezTo>
                  <a:pt x="153" y="292"/>
                  <a:pt x="137" y="276"/>
                  <a:pt x="137" y="256"/>
                </a:cubicBezTo>
                <a:cubicBezTo>
                  <a:pt x="137" y="236"/>
                  <a:pt x="153" y="220"/>
                  <a:pt x="173" y="220"/>
                </a:cubicBezTo>
                <a:cubicBezTo>
                  <a:pt x="192" y="220"/>
                  <a:pt x="208" y="236"/>
                  <a:pt x="208" y="256"/>
                </a:cubicBezTo>
                <a:cubicBezTo>
                  <a:pt x="208" y="276"/>
                  <a:pt x="192" y="292"/>
                  <a:pt x="173" y="292"/>
                </a:cubicBezTo>
                <a:close/>
                <a:moveTo>
                  <a:pt x="187" y="257"/>
                </a:moveTo>
                <a:cubicBezTo>
                  <a:pt x="187" y="256"/>
                  <a:pt x="185" y="255"/>
                  <a:pt x="184" y="254"/>
                </a:cubicBezTo>
                <a:cubicBezTo>
                  <a:pt x="183" y="252"/>
                  <a:pt x="181" y="252"/>
                  <a:pt x="178" y="251"/>
                </a:cubicBezTo>
                <a:cubicBezTo>
                  <a:pt x="177" y="251"/>
                  <a:pt x="177" y="251"/>
                  <a:pt x="177" y="251"/>
                </a:cubicBezTo>
                <a:cubicBezTo>
                  <a:pt x="176" y="250"/>
                  <a:pt x="176" y="250"/>
                  <a:pt x="175" y="250"/>
                </a:cubicBezTo>
                <a:cubicBezTo>
                  <a:pt x="175" y="241"/>
                  <a:pt x="175" y="241"/>
                  <a:pt x="175" y="241"/>
                </a:cubicBezTo>
                <a:cubicBezTo>
                  <a:pt x="176" y="241"/>
                  <a:pt x="177" y="241"/>
                  <a:pt x="178" y="242"/>
                </a:cubicBezTo>
                <a:cubicBezTo>
                  <a:pt x="179" y="243"/>
                  <a:pt x="180" y="244"/>
                  <a:pt x="180" y="246"/>
                </a:cubicBezTo>
                <a:cubicBezTo>
                  <a:pt x="187" y="246"/>
                  <a:pt x="187" y="246"/>
                  <a:pt x="187" y="246"/>
                </a:cubicBezTo>
                <a:cubicBezTo>
                  <a:pt x="187" y="244"/>
                  <a:pt x="187" y="242"/>
                  <a:pt x="186" y="241"/>
                </a:cubicBezTo>
                <a:cubicBezTo>
                  <a:pt x="185" y="240"/>
                  <a:pt x="185" y="239"/>
                  <a:pt x="183" y="238"/>
                </a:cubicBezTo>
                <a:cubicBezTo>
                  <a:pt x="182" y="237"/>
                  <a:pt x="181" y="236"/>
                  <a:pt x="180" y="235"/>
                </a:cubicBezTo>
                <a:cubicBezTo>
                  <a:pt x="178" y="235"/>
                  <a:pt x="177" y="235"/>
                  <a:pt x="175" y="234"/>
                </a:cubicBezTo>
                <a:cubicBezTo>
                  <a:pt x="175" y="230"/>
                  <a:pt x="175" y="230"/>
                  <a:pt x="175" y="230"/>
                </a:cubicBezTo>
                <a:cubicBezTo>
                  <a:pt x="172" y="230"/>
                  <a:pt x="172" y="230"/>
                  <a:pt x="172" y="230"/>
                </a:cubicBezTo>
                <a:cubicBezTo>
                  <a:pt x="172" y="234"/>
                  <a:pt x="172" y="234"/>
                  <a:pt x="172" y="234"/>
                </a:cubicBezTo>
                <a:cubicBezTo>
                  <a:pt x="170" y="235"/>
                  <a:pt x="169" y="235"/>
                  <a:pt x="167" y="235"/>
                </a:cubicBezTo>
                <a:cubicBezTo>
                  <a:pt x="166" y="236"/>
                  <a:pt x="165" y="237"/>
                  <a:pt x="163" y="238"/>
                </a:cubicBezTo>
                <a:cubicBezTo>
                  <a:pt x="162" y="239"/>
                  <a:pt x="161" y="240"/>
                  <a:pt x="161" y="241"/>
                </a:cubicBezTo>
                <a:cubicBezTo>
                  <a:pt x="160" y="242"/>
                  <a:pt x="160" y="244"/>
                  <a:pt x="160" y="246"/>
                </a:cubicBezTo>
                <a:cubicBezTo>
                  <a:pt x="160" y="248"/>
                  <a:pt x="160" y="249"/>
                  <a:pt x="161" y="250"/>
                </a:cubicBezTo>
                <a:cubicBezTo>
                  <a:pt x="161" y="252"/>
                  <a:pt x="162" y="253"/>
                  <a:pt x="163" y="253"/>
                </a:cubicBezTo>
                <a:cubicBezTo>
                  <a:pt x="164" y="254"/>
                  <a:pt x="165" y="255"/>
                  <a:pt x="166" y="255"/>
                </a:cubicBezTo>
                <a:cubicBezTo>
                  <a:pt x="168" y="256"/>
                  <a:pt x="169" y="256"/>
                  <a:pt x="170" y="257"/>
                </a:cubicBezTo>
                <a:cubicBezTo>
                  <a:pt x="171" y="257"/>
                  <a:pt x="171" y="257"/>
                  <a:pt x="171" y="257"/>
                </a:cubicBezTo>
                <a:cubicBezTo>
                  <a:pt x="172" y="257"/>
                  <a:pt x="172" y="257"/>
                  <a:pt x="172" y="257"/>
                </a:cubicBezTo>
                <a:cubicBezTo>
                  <a:pt x="172" y="268"/>
                  <a:pt x="172" y="268"/>
                  <a:pt x="172" y="268"/>
                </a:cubicBezTo>
                <a:cubicBezTo>
                  <a:pt x="170" y="268"/>
                  <a:pt x="169" y="267"/>
                  <a:pt x="168" y="266"/>
                </a:cubicBezTo>
                <a:cubicBezTo>
                  <a:pt x="167" y="265"/>
                  <a:pt x="166" y="263"/>
                  <a:pt x="166" y="261"/>
                </a:cubicBezTo>
                <a:cubicBezTo>
                  <a:pt x="159" y="261"/>
                  <a:pt x="159" y="261"/>
                  <a:pt x="159" y="261"/>
                </a:cubicBezTo>
                <a:cubicBezTo>
                  <a:pt x="159" y="265"/>
                  <a:pt x="160" y="269"/>
                  <a:pt x="163" y="271"/>
                </a:cubicBezTo>
                <a:cubicBezTo>
                  <a:pt x="165" y="273"/>
                  <a:pt x="168" y="274"/>
                  <a:pt x="172" y="274"/>
                </a:cubicBezTo>
                <a:cubicBezTo>
                  <a:pt x="172" y="279"/>
                  <a:pt x="172" y="279"/>
                  <a:pt x="172" y="279"/>
                </a:cubicBezTo>
                <a:cubicBezTo>
                  <a:pt x="175" y="279"/>
                  <a:pt x="175" y="279"/>
                  <a:pt x="175" y="279"/>
                </a:cubicBezTo>
                <a:cubicBezTo>
                  <a:pt x="175" y="274"/>
                  <a:pt x="175" y="274"/>
                  <a:pt x="175" y="274"/>
                </a:cubicBezTo>
                <a:cubicBezTo>
                  <a:pt x="178" y="274"/>
                  <a:pt x="180" y="274"/>
                  <a:pt x="182" y="273"/>
                </a:cubicBezTo>
                <a:cubicBezTo>
                  <a:pt x="184" y="272"/>
                  <a:pt x="185" y="271"/>
                  <a:pt x="186" y="270"/>
                </a:cubicBezTo>
                <a:cubicBezTo>
                  <a:pt x="187" y="269"/>
                  <a:pt x="188" y="267"/>
                  <a:pt x="188" y="266"/>
                </a:cubicBezTo>
                <a:cubicBezTo>
                  <a:pt x="188" y="265"/>
                  <a:pt x="189" y="264"/>
                  <a:pt x="189" y="263"/>
                </a:cubicBezTo>
                <a:cubicBezTo>
                  <a:pt x="189" y="262"/>
                  <a:pt x="189" y="261"/>
                  <a:pt x="188" y="260"/>
                </a:cubicBezTo>
                <a:cubicBezTo>
                  <a:pt x="188" y="259"/>
                  <a:pt x="188" y="258"/>
                  <a:pt x="187" y="257"/>
                </a:cubicBezTo>
                <a:close/>
                <a:moveTo>
                  <a:pt x="172" y="249"/>
                </a:moveTo>
                <a:cubicBezTo>
                  <a:pt x="170" y="249"/>
                  <a:pt x="169" y="249"/>
                  <a:pt x="168" y="248"/>
                </a:cubicBezTo>
                <a:cubicBezTo>
                  <a:pt x="168" y="247"/>
                  <a:pt x="167" y="246"/>
                  <a:pt x="167" y="245"/>
                </a:cubicBezTo>
                <a:cubicBezTo>
                  <a:pt x="167" y="244"/>
                  <a:pt x="167" y="244"/>
                  <a:pt x="168" y="243"/>
                </a:cubicBezTo>
                <a:cubicBezTo>
                  <a:pt x="168" y="243"/>
                  <a:pt x="168" y="242"/>
                  <a:pt x="169" y="242"/>
                </a:cubicBezTo>
                <a:cubicBezTo>
                  <a:pt x="169" y="241"/>
                  <a:pt x="170" y="241"/>
                  <a:pt x="170" y="241"/>
                </a:cubicBezTo>
                <a:cubicBezTo>
                  <a:pt x="171" y="241"/>
                  <a:pt x="171" y="241"/>
                  <a:pt x="172" y="241"/>
                </a:cubicBezTo>
                <a:lnTo>
                  <a:pt x="172" y="249"/>
                </a:lnTo>
                <a:close/>
                <a:moveTo>
                  <a:pt x="180" y="265"/>
                </a:moveTo>
                <a:cubicBezTo>
                  <a:pt x="180" y="266"/>
                  <a:pt x="180" y="266"/>
                  <a:pt x="179" y="267"/>
                </a:cubicBezTo>
                <a:cubicBezTo>
                  <a:pt x="179" y="267"/>
                  <a:pt x="178" y="268"/>
                  <a:pt x="177" y="268"/>
                </a:cubicBezTo>
                <a:cubicBezTo>
                  <a:pt x="177" y="268"/>
                  <a:pt x="176" y="268"/>
                  <a:pt x="175" y="268"/>
                </a:cubicBezTo>
                <a:cubicBezTo>
                  <a:pt x="175" y="258"/>
                  <a:pt x="175" y="258"/>
                  <a:pt x="175" y="258"/>
                </a:cubicBezTo>
                <a:cubicBezTo>
                  <a:pt x="177" y="259"/>
                  <a:pt x="179" y="259"/>
                  <a:pt x="180" y="260"/>
                </a:cubicBezTo>
                <a:cubicBezTo>
                  <a:pt x="181" y="261"/>
                  <a:pt x="181" y="262"/>
                  <a:pt x="181" y="263"/>
                </a:cubicBezTo>
                <a:cubicBezTo>
                  <a:pt x="181" y="264"/>
                  <a:pt x="181" y="265"/>
                  <a:pt x="180" y="265"/>
                </a:cubicBezTo>
                <a:close/>
              </a:path>
            </a:pathLst>
          </a:custGeom>
          <a:solidFill>
            <a:schemeClr val="dk1"/>
          </a:solidFill>
          <a:ln>
            <a:noFill/>
          </a:ln>
        </p:spPr>
        <p:txBody>
          <a:bodyPr spcFirstLastPara="1" wrap="square" lIns="68575" tIns="34275" rIns="68575" bIns="3427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700" b="0" i="0" u="none" strike="noStrike" kern="1200" cap="none" spc="0" normalizeH="0" baseline="0" noProof="0">
              <a:ln>
                <a:noFill/>
              </a:ln>
              <a:solidFill>
                <a:srgbClr val="D04A02"/>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65" name="Google Shape;1146;p173">
            <a:extLst>
              <a:ext uri="{FF2B5EF4-FFF2-40B4-BE49-F238E27FC236}">
                <a16:creationId xmlns:a16="http://schemas.microsoft.com/office/drawing/2014/main" id="{1F7E64EE-F826-F696-63E5-C869E80D41BB}"/>
              </a:ext>
            </a:extLst>
          </p:cNvPr>
          <p:cNvSpPr/>
          <p:nvPr/>
        </p:nvSpPr>
        <p:spPr>
          <a:xfrm>
            <a:off x="7705511" y="5608440"/>
            <a:ext cx="3640943" cy="574142"/>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14000"/>
              </a:lnSpc>
              <a:spcBef>
                <a:spcPts val="0"/>
              </a:spcBef>
              <a:spcAft>
                <a:spcPts val="0"/>
              </a:spcAft>
              <a:buClr>
                <a:srgbClr val="000000"/>
              </a:buClr>
              <a:buSzPts val="900"/>
              <a:buFont typeface="Arial"/>
              <a:buNone/>
              <a:tabLst/>
              <a:defRPr/>
            </a:pPr>
            <a:r>
              <a:rPr kumimoji="0" lang="tr-TR" sz="13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2030 yılında yapay zeka kaynaklı üretilecek </a:t>
            </a:r>
          </a:p>
          <a:p>
            <a:pPr marL="0" marR="0" lvl="0" indent="0" algn="l" defTabSz="914400" rtl="0" eaLnBrk="1" fontAlgn="auto" latinLnBrk="0" hangingPunct="1">
              <a:lnSpc>
                <a:spcPct val="114000"/>
              </a:lnSpc>
              <a:spcBef>
                <a:spcPts val="0"/>
              </a:spcBef>
              <a:spcAft>
                <a:spcPts val="0"/>
              </a:spcAft>
              <a:buClr>
                <a:srgbClr val="000000"/>
              </a:buClr>
              <a:buSzPts val="900"/>
              <a:buFont typeface="Arial"/>
              <a:buNone/>
              <a:tabLst/>
              <a:defRPr/>
            </a:pPr>
            <a:r>
              <a:rPr kumimoji="0" lang="tr-TR" sz="13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fazladan </a:t>
            </a:r>
            <a:r>
              <a:rPr kumimoji="0" lang="tr-TR" sz="1300" b="1" i="0" u="sng"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her 1 doların 58 </a:t>
            </a:r>
            <a:r>
              <a:rPr kumimoji="0" lang="tr-TR" sz="1300" b="1" i="0" u="sng" strike="noStrike" kern="0" cap="none" spc="0" normalizeH="0" baseline="0" noProof="0" dirty="0" err="1">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cent</a:t>
            </a:r>
            <a:r>
              <a:rPr kumimoji="0" lang="tr-TR" sz="1300" b="1" i="0" u="sng"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’i</a:t>
            </a:r>
            <a:r>
              <a:rPr kumimoji="0" lang="tr-TR" sz="13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 yenilikçi ürün ve hizmetler kanalından gelecek.</a:t>
            </a:r>
            <a:endParaRPr kumimoji="0" sz="13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1381" name="Group 1380">
            <a:extLst>
              <a:ext uri="{FF2B5EF4-FFF2-40B4-BE49-F238E27FC236}">
                <a16:creationId xmlns:a16="http://schemas.microsoft.com/office/drawing/2014/main" id="{F597FC5B-F8DB-E0C2-36FC-112844F221B6}"/>
              </a:ext>
            </a:extLst>
          </p:cNvPr>
          <p:cNvGrpSpPr/>
          <p:nvPr/>
        </p:nvGrpSpPr>
        <p:grpSpPr>
          <a:xfrm>
            <a:off x="502557" y="1802009"/>
            <a:ext cx="5070745" cy="788669"/>
            <a:chOff x="6220190" y="1935119"/>
            <a:chExt cx="5070745" cy="788669"/>
          </a:xfrm>
        </p:grpSpPr>
        <p:sp>
          <p:nvSpPr>
            <p:cNvPr id="1382" name="Google Shape;2501;p39">
              <a:extLst>
                <a:ext uri="{FF2B5EF4-FFF2-40B4-BE49-F238E27FC236}">
                  <a16:creationId xmlns:a16="http://schemas.microsoft.com/office/drawing/2014/main" id="{99B12DD7-DD56-B0A3-4E99-5031516DA480}"/>
                </a:ext>
              </a:extLst>
            </p:cNvPr>
            <p:cNvSpPr/>
            <p:nvPr/>
          </p:nvSpPr>
          <p:spPr>
            <a:xfrm>
              <a:off x="6618699" y="1935119"/>
              <a:ext cx="4672236" cy="788669"/>
            </a:xfrm>
            <a:prstGeom prst="rect">
              <a:avLst/>
            </a:prstGeom>
            <a:solidFill>
              <a:schemeClr val="accent6"/>
            </a:solidFill>
            <a:ln>
              <a:noFill/>
            </a:ln>
          </p:spPr>
          <p:txBody>
            <a:bodyPr spcFirstLastPara="1" wrap="square" lIns="365760" tIns="45700" rIns="91425" bIns="45700" anchor="ctr" anchorCtr="0">
              <a:noAutofit/>
            </a:bodyPr>
            <a:lstStyle/>
            <a:p>
              <a:pPr marL="0" marR="0" lvl="0" indent="0" algn="ctr" defTabSz="914400" rtl="0" eaLnBrk="1" fontAlgn="auto" latinLnBrk="0" hangingPunct="1">
                <a:lnSpc>
                  <a:spcPct val="100000"/>
                </a:lnSpc>
                <a:spcBef>
                  <a:spcPts val="0"/>
                </a:spcBef>
                <a:spcAft>
                  <a:spcPts val="300"/>
                </a:spcAft>
                <a:buClrTx/>
                <a:buSzTx/>
                <a:buFontTx/>
                <a:buNone/>
                <a:tabLst/>
                <a:defRPr/>
              </a:pPr>
              <a:r>
                <a:rPr kumimoji="0" lang="tr-TR" sz="1600" b="1" i="0" u="none" strike="noStrike" kern="120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Verimlilik</a:t>
              </a:r>
            </a:p>
            <a:p>
              <a:pPr marL="401638" marR="0" lvl="0" indent="0" algn="l" defTabSz="914400" rtl="0" eaLnBrk="1" fontAlgn="auto" latinLnBrk="0" hangingPunct="1">
                <a:lnSpc>
                  <a:spcPct val="100000"/>
                </a:lnSpc>
                <a:spcBef>
                  <a:spcPts val="0"/>
                </a:spcBef>
                <a:spcAft>
                  <a:spcPts val="0"/>
                </a:spcAft>
                <a:buClrTx/>
                <a:buSzTx/>
                <a:buFontTx/>
                <a:buNone/>
                <a:tabLst/>
                <a:defRPr/>
              </a:pPr>
              <a:r>
                <a:rPr kumimoji="0" lang="tr-TR" sz="1400" b="0" i="1" u="none" strike="noStrike" kern="120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mevcut kaynakların daha etkin kullanımı</a:t>
              </a:r>
              <a:endParaRPr kumimoji="0" lang="en-US" sz="1400" b="0" i="1" u="none" strike="noStrike" kern="120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83" name="Oval 1382">
              <a:extLst>
                <a:ext uri="{FF2B5EF4-FFF2-40B4-BE49-F238E27FC236}">
                  <a16:creationId xmlns:a16="http://schemas.microsoft.com/office/drawing/2014/main" id="{6F80BDE0-C74C-BADE-B0B2-175C95F610CB}"/>
                </a:ext>
              </a:extLst>
            </p:cNvPr>
            <p:cNvSpPr/>
            <p:nvPr/>
          </p:nvSpPr>
          <p:spPr>
            <a:xfrm>
              <a:off x="6220190" y="1948814"/>
              <a:ext cx="758952" cy="758952"/>
            </a:xfrm>
            <a:prstGeom prst="ellipse">
              <a:avLst/>
            </a:prstGeom>
            <a:solidFill>
              <a:schemeClr val="bg1"/>
            </a:solidFill>
            <a:ln w="28575">
              <a:solidFill>
                <a:schemeClr val="accent6"/>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8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1384" name="Picture 1383">
              <a:extLst>
                <a:ext uri="{FF2B5EF4-FFF2-40B4-BE49-F238E27FC236}">
                  <a16:creationId xmlns:a16="http://schemas.microsoft.com/office/drawing/2014/main" id="{83899A44-193A-4D75-9206-E6C33A2F15B3}"/>
                </a:ext>
              </a:extLst>
            </p:cNvPr>
            <p:cNvPicPr>
              <a:picLocks noChangeAspect="1"/>
            </p:cNvPicPr>
            <p:nvPr/>
          </p:nvPicPr>
          <p:blipFill>
            <a:blip r:embed="rId7"/>
            <a:srcRect/>
            <a:stretch/>
          </p:blipFill>
          <p:spPr>
            <a:xfrm>
              <a:off x="6291219" y="2031418"/>
              <a:ext cx="593742" cy="593742"/>
            </a:xfrm>
            <a:prstGeom prst="rect">
              <a:avLst/>
            </a:prstGeom>
          </p:spPr>
        </p:pic>
      </p:grpSp>
      <p:sp>
        <p:nvSpPr>
          <p:cNvPr id="1385" name="Google Shape;1146;p173">
            <a:extLst>
              <a:ext uri="{FF2B5EF4-FFF2-40B4-BE49-F238E27FC236}">
                <a16:creationId xmlns:a16="http://schemas.microsoft.com/office/drawing/2014/main" id="{EA1A8B22-CE63-075C-0994-E083552EF20D}"/>
              </a:ext>
            </a:extLst>
          </p:cNvPr>
          <p:cNvSpPr/>
          <p:nvPr/>
        </p:nvSpPr>
        <p:spPr>
          <a:xfrm>
            <a:off x="747829" y="2726094"/>
            <a:ext cx="4825473" cy="574142"/>
          </a:xfrm>
          <a:prstGeom prst="rect">
            <a:avLst/>
          </a:prstGeom>
          <a:noFill/>
          <a:ln>
            <a:noFill/>
          </a:ln>
        </p:spPr>
        <p:txBody>
          <a:bodyPr spcFirstLastPara="1" wrap="square" lIns="91433" tIns="45700" rIns="91433" bIns="45700" anchor="t" anchorCtr="0">
            <a:noAutofit/>
          </a:bodyPr>
          <a:lstStyle/>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Kısa vadede yapay zeka, rutin işlerin otomasyonu yoluyla işgücü maliyetlerini düşürür.</a:t>
            </a:r>
          </a:p>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Tekrarlayan görevlerin devredilmesi, çalışanların daha stratejik ve yaratıcı alanlara kaymasını sağlar. Bu geçiş, uzun vadede bireysel ve kurumsal düzeyde daha yüksek değer üretimini destekleyen bir dönüşüm yaratır.</a:t>
            </a:r>
          </a:p>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Operasyonel süreçlerin hızlanması ve maliyetlerin düşmesi, sektörlerin rekabetçiliğini artırır. </a:t>
            </a:r>
          </a:p>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Verimlilik kanallı ekonomik büyüme, işgücü niteliğinin dönüşümü ile uzun vadede sürdürülebilir hale gelir.</a:t>
            </a:r>
          </a:p>
        </p:txBody>
      </p:sp>
      <p:sp>
        <p:nvSpPr>
          <p:cNvPr id="1387" name="Google Shape;1270;p7">
            <a:extLst>
              <a:ext uri="{FF2B5EF4-FFF2-40B4-BE49-F238E27FC236}">
                <a16:creationId xmlns:a16="http://schemas.microsoft.com/office/drawing/2014/main" id="{22A7A856-1E86-0C60-A917-744992A33E3B}"/>
              </a:ext>
            </a:extLst>
          </p:cNvPr>
          <p:cNvSpPr/>
          <p:nvPr/>
        </p:nvSpPr>
        <p:spPr>
          <a:xfrm>
            <a:off x="814337" y="5376987"/>
            <a:ext cx="56247" cy="993463"/>
          </a:xfrm>
          <a:prstGeom prst="rect">
            <a:avLst/>
          </a:prstGeom>
          <a:solidFill>
            <a:schemeClr val="accent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88" name="Google Shape;1270;p7">
            <a:extLst>
              <a:ext uri="{FF2B5EF4-FFF2-40B4-BE49-F238E27FC236}">
                <a16:creationId xmlns:a16="http://schemas.microsoft.com/office/drawing/2014/main" id="{74F13841-47AB-15F1-52E2-1A254C992D0F}"/>
              </a:ext>
            </a:extLst>
          </p:cNvPr>
          <p:cNvSpPr/>
          <p:nvPr/>
        </p:nvSpPr>
        <p:spPr>
          <a:xfrm>
            <a:off x="6618699" y="5376987"/>
            <a:ext cx="56247" cy="993463"/>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89" name="Google Shape;1146;p173">
            <a:extLst>
              <a:ext uri="{FF2B5EF4-FFF2-40B4-BE49-F238E27FC236}">
                <a16:creationId xmlns:a16="http://schemas.microsoft.com/office/drawing/2014/main" id="{9F552219-F4B4-6BC1-2B0F-6EA9AF5A3AA9}"/>
              </a:ext>
            </a:extLst>
          </p:cNvPr>
          <p:cNvSpPr/>
          <p:nvPr/>
        </p:nvSpPr>
        <p:spPr>
          <a:xfrm>
            <a:off x="6465462" y="2726094"/>
            <a:ext cx="4825473" cy="574142"/>
          </a:xfrm>
          <a:prstGeom prst="rect">
            <a:avLst/>
          </a:prstGeom>
          <a:noFill/>
          <a:ln>
            <a:noFill/>
          </a:ln>
        </p:spPr>
        <p:txBody>
          <a:bodyPr spcFirstLastPara="1" wrap="square" lIns="91433" tIns="45700" rIns="91433" bIns="45700" anchor="t" anchorCtr="0">
            <a:noAutofit/>
          </a:bodyPr>
          <a:lstStyle/>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Yapay zeka, ileri veri analitiği ile müşteri ihtiyaçlarını daha doğru tespit etmeyi ve kişiselleştirilmiş ürünler sunmayı mümkün kılar.</a:t>
            </a:r>
          </a:p>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Yapay zeka ile yeni bir boyuta taşınan veri odaklı ARGE ve ürün/hizmet inovasyonu döngüsü, sürekli ürün geliştirme ve hizmet iyileştirme kapasitesi yaratır.</a:t>
            </a:r>
          </a:p>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Kişiselleştirilmiş ürün ve hizmet sunumundaki bu sıçrama, müşteri deneyimini radikal biçimde dönüştürürken toplam talebin artmasında belirleyici bir rol oynar.</a:t>
            </a:r>
          </a:p>
          <a:p>
            <a:pPr marL="285750" marR="0" lvl="0" indent="-285750" algn="l" defTabSz="914400" rtl="0" eaLnBrk="1" fontAlgn="auto" latinLnBrk="0" hangingPunct="1">
              <a:lnSpc>
                <a:spcPct val="114000"/>
              </a:lnSpc>
              <a:spcBef>
                <a:spcPts val="0"/>
              </a:spcBef>
              <a:spcAft>
                <a:spcPts val="600"/>
              </a:spcAft>
              <a:buClr>
                <a:srgbClr val="000000"/>
              </a:buClr>
              <a:buSzPts val="900"/>
              <a:buFont typeface="Arial" panose="020B0604020202020204" pitchFamily="34" charset="0"/>
              <a:buChar char="•"/>
              <a:tabLst/>
              <a:defRPr/>
            </a:pPr>
            <a:r>
              <a:rPr kumimoji="0" lang="tr-TR"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Veriye dayalı yeni iş modelleri, geleneksel firmaları zorlayan ve piyasayı yeniden şekillendiren bir yapı oluşturur.</a:t>
            </a:r>
          </a:p>
        </p:txBody>
      </p:sp>
      <p:sp>
        <p:nvSpPr>
          <p:cNvPr id="1390" name="Google Shape;2108;g242478c29ae_0_0">
            <a:extLst>
              <a:ext uri="{FF2B5EF4-FFF2-40B4-BE49-F238E27FC236}">
                <a16:creationId xmlns:a16="http://schemas.microsoft.com/office/drawing/2014/main" id="{D937C7DE-A510-1BC6-EAE8-EE5667AA9F42}"/>
              </a:ext>
            </a:extLst>
          </p:cNvPr>
          <p:cNvSpPr txBox="1">
            <a:spLocks/>
          </p:cNvSpPr>
          <p:nvPr/>
        </p:nvSpPr>
        <p:spPr>
          <a:xfrm>
            <a:off x="646867" y="6640454"/>
            <a:ext cx="3513503"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Kaynak: PwC Çalışması</a:t>
            </a:r>
            <a:endParaRPr kumimoji="0" lang="tr-TR" sz="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91" name="Google Shape;2108;g242478c29ae_0_0">
            <a:extLst>
              <a:ext uri="{FF2B5EF4-FFF2-40B4-BE49-F238E27FC236}">
                <a16:creationId xmlns:a16="http://schemas.microsoft.com/office/drawing/2014/main" id="{5707F2D2-FC9C-A41E-CC5F-8AAEC964A17E}"/>
              </a:ext>
            </a:extLst>
          </p:cNvPr>
          <p:cNvSpPr txBox="1">
            <a:spLocks/>
          </p:cNvSpPr>
          <p:nvPr/>
        </p:nvSpPr>
        <p:spPr>
          <a:xfrm>
            <a:off x="6618699" y="6640454"/>
            <a:ext cx="3513503"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Kaynak: PwC Çalışması</a:t>
            </a:r>
            <a:endParaRPr kumimoji="0" lang="tr-TR" sz="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 name="Slide Number Placeholder 1">
            <a:extLst>
              <a:ext uri="{FF2B5EF4-FFF2-40B4-BE49-F238E27FC236}">
                <a16:creationId xmlns:a16="http://schemas.microsoft.com/office/drawing/2014/main" id="{323419C3-EA55-280D-48D3-90312964EC20}"/>
              </a:ext>
            </a:extLst>
          </p:cNvPr>
          <p:cNvSpPr>
            <a:spLocks noGrp="1"/>
          </p:cNvSpPr>
          <p:nvPr>
            <p:ph type="sldNum" idx="12"/>
          </p:nvPr>
        </p:nvSpPr>
        <p:spPr>
          <a:xfrm>
            <a:off x="8218489" y="6535272"/>
            <a:ext cx="3530800" cy="137200"/>
          </a:xfrm>
        </p:spPr>
        <p:txBody>
          <a:bodyPr/>
          <a:lstStyle/>
          <a:p>
            <a:pPr marL="0" marR="0" lvl="0" indent="0" algn="r" defTabSz="914400" rtl="0" eaLnBrk="1" fontAlgn="auto" latinLnBrk="0" hangingPunct="1">
              <a:lnSpc>
                <a:spcPct val="100000"/>
              </a:lnSpc>
              <a:spcBef>
                <a:spcPts val="0"/>
              </a:spcBef>
              <a:spcAft>
                <a:spcPts val="0"/>
              </a:spcAft>
              <a:buClr>
                <a:srgbClr val="000000"/>
              </a:buClr>
              <a:buSzPts val="600"/>
              <a:buFont typeface="Arial"/>
              <a:buNone/>
              <a:tabLst/>
              <a:defRPr/>
            </a:pPr>
            <a:fld id="{00000000-1234-1234-1234-123412341234}" type="slidenum">
              <a:rPr kumimoji="0" lang="en-US" sz="8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pPr marL="0" marR="0" lvl="0" indent="0" algn="r" defTabSz="914400" rtl="0" eaLnBrk="1" fontAlgn="auto" latinLnBrk="0" hangingPunct="1">
                <a:lnSpc>
                  <a:spcPct val="100000"/>
                </a:lnSpc>
                <a:spcBef>
                  <a:spcPts val="0"/>
                </a:spcBef>
                <a:spcAft>
                  <a:spcPts val="0"/>
                </a:spcAft>
                <a:buClr>
                  <a:srgbClr val="000000"/>
                </a:buClr>
                <a:buSzPts val="600"/>
                <a:buFont typeface="Arial"/>
                <a:buNone/>
                <a:tabLst/>
                <a:defRPr/>
              </a:pPr>
              <a:t>6</a:t>
            </a:fld>
            <a:endParaRPr kumimoji="0" lang="en-US" sz="800" b="0" i="0" u="none" strike="noStrike" kern="120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34856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88"/>
        <p:cNvGrpSpPr/>
        <p:nvPr/>
      </p:nvGrpSpPr>
      <p:grpSpPr>
        <a:xfrm>
          <a:off x="0" y="0"/>
          <a:ext cx="0" cy="0"/>
          <a:chOff x="0" y="0"/>
          <a:chExt cx="0" cy="0"/>
        </a:xfrm>
      </p:grpSpPr>
      <p:graphicFrame>
        <p:nvGraphicFramePr>
          <p:cNvPr id="27" name="think-cell data - do not delete" hidden="1">
            <a:extLst>
              <a:ext uri="{FF2B5EF4-FFF2-40B4-BE49-F238E27FC236}">
                <a16:creationId xmlns:a16="http://schemas.microsoft.com/office/drawing/2014/main" id="{ECED66A4-05D9-4835-AC1E-77B97178F521}"/>
              </a:ext>
            </a:extLst>
          </p:cNvPr>
          <p:cNvGraphicFramePr>
            <a:graphicFrameLocks noChangeAspect="1"/>
          </p:cNvGraphicFramePr>
          <p:nvPr>
            <p:custDataLst>
              <p:tags r:id="rId1"/>
            </p:custDataLst>
            <p:extLst>
              <p:ext uri="{D42A27DB-BD31-4B8C-83A1-F6EECF244321}">
                <p14:modId xmlns:p14="http://schemas.microsoft.com/office/powerpoint/2010/main" val="286052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27" name="think-cell data - do not delete" hidden="1">
                        <a:extLst>
                          <a:ext uri="{FF2B5EF4-FFF2-40B4-BE49-F238E27FC236}">
                            <a16:creationId xmlns:a16="http://schemas.microsoft.com/office/drawing/2014/main" id="{ECED66A4-05D9-4835-AC1E-77B97178F5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789" name="Google Shape;1789;p15"/>
          <p:cNvSpPr/>
          <p:nvPr/>
        </p:nvSpPr>
        <p:spPr>
          <a:xfrm>
            <a:off x="0" y="0"/>
            <a:ext cx="4375200" cy="6858000"/>
          </a:xfrm>
          <a:prstGeom prst="rect">
            <a:avLst/>
          </a:prstGeom>
          <a:solidFill>
            <a:srgbClr val="F2F2F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91" name="Google Shape;1791;p15"/>
          <p:cNvSpPr txBox="1">
            <a:spLocks noGrp="1"/>
          </p:cNvSpPr>
          <p:nvPr>
            <p:ph type="title"/>
          </p:nvPr>
        </p:nvSpPr>
        <p:spPr>
          <a:xfrm>
            <a:off x="442899" y="419548"/>
            <a:ext cx="3680287" cy="3446519"/>
          </a:xfrm>
          <a:prstGeom prst="rect">
            <a:avLst/>
          </a:prstGeom>
          <a:noFill/>
          <a:ln>
            <a:noFill/>
          </a:ln>
        </p:spPr>
        <p:txBody>
          <a:bodyPr spcFirstLastPara="1" wrap="square" lIns="0" tIns="0" rIns="0" bIns="0" anchor="t" anchorCtr="0">
            <a:noAutofit/>
          </a:bodyPr>
          <a:lstStyle/>
          <a:p>
            <a:pPr>
              <a:lnSpc>
                <a:spcPct val="100000"/>
              </a:lnSpc>
            </a:pPr>
            <a:r>
              <a:rPr lang="tr-TR" sz="2667" dirty="0">
                <a:latin typeface="Open Sans" panose="020B0606030504020204" pitchFamily="34" charset="0"/>
                <a:ea typeface="Open Sans" panose="020B0606030504020204" pitchFamily="34" charset="0"/>
                <a:cs typeface="Open Sans" panose="020B0606030504020204" pitchFamily="34" charset="0"/>
                <a:sym typeface="Helvetica Neue Light"/>
              </a:rPr>
              <a:t>Yapay Zekanın dönüştürücü etkisini getiriye dönmesini sağlamak için yatırımlarla beraber teknolojiyi benimseme hızı da kritik rol oynuyor. </a:t>
            </a:r>
            <a:br>
              <a:rPr lang="tr-TR" sz="2667" dirty="0">
                <a:latin typeface="Open Sans" panose="020B0606030504020204" pitchFamily="34" charset="0"/>
                <a:ea typeface="Open Sans" panose="020B0606030504020204" pitchFamily="34" charset="0"/>
                <a:cs typeface="Open Sans" panose="020B0606030504020204" pitchFamily="34" charset="0"/>
                <a:sym typeface="Helvetica Neue Light"/>
              </a:rPr>
            </a:br>
            <a:r>
              <a:rPr lang="tr-TR" sz="2667" dirty="0">
                <a:latin typeface="Open Sans" panose="020B0606030504020204" pitchFamily="34" charset="0"/>
                <a:ea typeface="Open Sans" panose="020B0606030504020204" pitchFamily="34" charset="0"/>
                <a:cs typeface="Open Sans" panose="020B0606030504020204" pitchFamily="34" charset="0"/>
                <a:sym typeface="Helvetica Neue Light"/>
              </a:rPr>
              <a:t>Bu hızı belirleyen faktörlerse </a:t>
            </a:r>
            <a:r>
              <a:rPr lang="tr-TR" sz="2667" b="1" dirty="0">
                <a:latin typeface="Open Sans" panose="020B0606030504020204" pitchFamily="34" charset="0"/>
                <a:ea typeface="Open Sans" panose="020B0606030504020204" pitchFamily="34" charset="0"/>
                <a:cs typeface="Open Sans" panose="020B0606030504020204" pitchFamily="34" charset="0"/>
                <a:sym typeface="Helvetica Neue Light"/>
              </a:rPr>
              <a:t>adaptasyon kolaylığı </a:t>
            </a:r>
            <a:r>
              <a:rPr lang="tr-TR" sz="2667" dirty="0">
                <a:latin typeface="Open Sans" panose="020B0606030504020204" pitchFamily="34" charset="0"/>
                <a:ea typeface="Open Sans" panose="020B0606030504020204" pitchFamily="34" charset="0"/>
                <a:cs typeface="Open Sans" panose="020B0606030504020204" pitchFamily="34" charset="0"/>
                <a:sym typeface="Helvetica Neue Light"/>
              </a:rPr>
              <a:t>ve sektörel </a:t>
            </a:r>
            <a:r>
              <a:rPr lang="tr-TR" sz="2667" b="1" i="1" dirty="0" err="1">
                <a:latin typeface="Open Sans" panose="020B0606030504020204" pitchFamily="34" charset="0"/>
                <a:ea typeface="Open Sans" panose="020B0606030504020204" pitchFamily="34" charset="0"/>
                <a:cs typeface="Open Sans" panose="020B0606030504020204" pitchFamily="34" charset="0"/>
                <a:sym typeface="Helvetica Neue Light"/>
              </a:rPr>
              <a:t>disruption</a:t>
            </a:r>
            <a:r>
              <a:rPr lang="tr-TR" sz="2667" b="1" dirty="0">
                <a:latin typeface="Open Sans" panose="020B0606030504020204" pitchFamily="34" charset="0"/>
                <a:ea typeface="Open Sans" panose="020B0606030504020204" pitchFamily="34" charset="0"/>
                <a:cs typeface="Open Sans" panose="020B0606030504020204" pitchFamily="34" charset="0"/>
                <a:sym typeface="Helvetica Neue Light"/>
              </a:rPr>
              <a:t> – yıkıcılık seviyesi</a:t>
            </a:r>
            <a:r>
              <a:rPr lang="tr-TR" sz="2667" dirty="0">
                <a:latin typeface="Open Sans" panose="020B0606030504020204" pitchFamily="34" charset="0"/>
                <a:ea typeface="Open Sans" panose="020B0606030504020204" pitchFamily="34" charset="0"/>
                <a:cs typeface="Open Sans" panose="020B0606030504020204" pitchFamily="34" charset="0"/>
                <a:sym typeface="Helvetica Neue Light"/>
              </a:rPr>
              <a:t>. </a:t>
            </a:r>
            <a:endParaRPr dirty="0">
              <a:latin typeface="Open Sans" panose="020B0606030504020204" pitchFamily="34" charset="0"/>
              <a:ea typeface="Open Sans" panose="020B0606030504020204" pitchFamily="34" charset="0"/>
              <a:cs typeface="Open Sans" panose="020B0606030504020204" pitchFamily="34" charset="0"/>
            </a:endParaRPr>
          </a:p>
        </p:txBody>
      </p:sp>
      <p:sp>
        <p:nvSpPr>
          <p:cNvPr id="1795" name="Google Shape;1795;p15"/>
          <p:cNvSpPr/>
          <p:nvPr/>
        </p:nvSpPr>
        <p:spPr>
          <a:xfrm>
            <a:off x="0" y="-4800"/>
            <a:ext cx="54864" cy="6858000"/>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8" name="Google Shape;2108;g242478c29ae_0_0">
            <a:extLst>
              <a:ext uri="{FF2B5EF4-FFF2-40B4-BE49-F238E27FC236}">
                <a16:creationId xmlns:a16="http://schemas.microsoft.com/office/drawing/2014/main" id="{0F030AA9-CB14-F747-0309-25A8CB7C9C19}"/>
              </a:ext>
            </a:extLst>
          </p:cNvPr>
          <p:cNvSpPr txBox="1">
            <a:spLocks/>
          </p:cNvSpPr>
          <p:nvPr/>
        </p:nvSpPr>
        <p:spPr>
          <a:xfrm>
            <a:off x="442887" y="6553401"/>
            <a:ext cx="3513503" cy="32316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Kaynak: PwC Çalışması: </a:t>
            </a:r>
            <a:r>
              <a:rPr kumimoji="0" lang="en-US"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Productivity or pioneering? Your industry’s GenAI adoption play</a:t>
            </a:r>
            <a:endParaRPr kumimoji="0" lang="tr-TR" sz="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 name="Google Shape;1789;p15">
            <a:extLst>
              <a:ext uri="{FF2B5EF4-FFF2-40B4-BE49-F238E27FC236}">
                <a16:creationId xmlns:a16="http://schemas.microsoft.com/office/drawing/2014/main" id="{E5DC3E00-8C0C-63AA-FF5D-306304DB50D7}"/>
              </a:ext>
            </a:extLst>
          </p:cNvPr>
          <p:cNvSpPr/>
          <p:nvPr/>
        </p:nvSpPr>
        <p:spPr>
          <a:xfrm>
            <a:off x="4721382" y="4548851"/>
            <a:ext cx="2255090" cy="1946234"/>
          </a:xfrm>
          <a:prstGeom prst="rect">
            <a:avLst/>
          </a:prstGeom>
          <a:solidFill>
            <a:srgbClr val="2B3388"/>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9" name="Google Shape;1789;p15">
            <a:extLst>
              <a:ext uri="{FF2B5EF4-FFF2-40B4-BE49-F238E27FC236}">
                <a16:creationId xmlns:a16="http://schemas.microsoft.com/office/drawing/2014/main" id="{7AA59833-F019-FB4C-34D2-B6FC4815A725}"/>
              </a:ext>
            </a:extLst>
          </p:cNvPr>
          <p:cNvSpPr/>
          <p:nvPr/>
        </p:nvSpPr>
        <p:spPr>
          <a:xfrm>
            <a:off x="9494010" y="4548851"/>
            <a:ext cx="2255090" cy="1946234"/>
          </a:xfrm>
          <a:prstGeom prst="rect">
            <a:avLst/>
          </a:prstGeom>
          <a:solidFill>
            <a:srgbClr val="464646"/>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16" name="Google Shape;1789;p15">
            <a:extLst>
              <a:ext uri="{FF2B5EF4-FFF2-40B4-BE49-F238E27FC236}">
                <a16:creationId xmlns:a16="http://schemas.microsoft.com/office/drawing/2014/main" id="{FB9DC7C7-F723-D1DB-985A-F0DCB6588B15}"/>
              </a:ext>
            </a:extLst>
          </p:cNvPr>
          <p:cNvSpPr/>
          <p:nvPr/>
        </p:nvSpPr>
        <p:spPr>
          <a:xfrm>
            <a:off x="9494010" y="2455883"/>
            <a:ext cx="2255090" cy="1946234"/>
          </a:xfrm>
          <a:prstGeom prst="rect">
            <a:avLst/>
          </a:prstGeom>
          <a:solidFill>
            <a:srgbClr val="464646"/>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29" name="Google Shape;1789;p15">
            <a:extLst>
              <a:ext uri="{FF2B5EF4-FFF2-40B4-BE49-F238E27FC236}">
                <a16:creationId xmlns:a16="http://schemas.microsoft.com/office/drawing/2014/main" id="{4098A915-5046-B2D8-2BF3-F75D0DC95293}"/>
              </a:ext>
            </a:extLst>
          </p:cNvPr>
          <p:cNvSpPr/>
          <p:nvPr/>
        </p:nvSpPr>
        <p:spPr>
          <a:xfrm>
            <a:off x="7107696" y="4548851"/>
            <a:ext cx="2255090" cy="1946234"/>
          </a:xfrm>
          <a:prstGeom prst="rect">
            <a:avLst/>
          </a:prstGeom>
          <a:solidFill>
            <a:srgbClr val="464646"/>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30" name="Google Shape;1789;p15">
            <a:extLst>
              <a:ext uri="{FF2B5EF4-FFF2-40B4-BE49-F238E27FC236}">
                <a16:creationId xmlns:a16="http://schemas.microsoft.com/office/drawing/2014/main" id="{C40199D4-92AE-1C14-D109-DC1E22162409}"/>
              </a:ext>
            </a:extLst>
          </p:cNvPr>
          <p:cNvSpPr/>
          <p:nvPr/>
        </p:nvSpPr>
        <p:spPr>
          <a:xfrm>
            <a:off x="7107696" y="2458978"/>
            <a:ext cx="2255090" cy="1946234"/>
          </a:xfrm>
          <a:prstGeom prst="rect">
            <a:avLst/>
          </a:prstGeom>
          <a:solidFill>
            <a:srgbClr val="2B3388"/>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31" name="Google Shape;1791;p15">
            <a:extLst>
              <a:ext uri="{FF2B5EF4-FFF2-40B4-BE49-F238E27FC236}">
                <a16:creationId xmlns:a16="http://schemas.microsoft.com/office/drawing/2014/main" id="{05841B05-A00F-93D1-046C-83E941B6B16D}"/>
              </a:ext>
            </a:extLst>
          </p:cNvPr>
          <p:cNvSpPr txBox="1">
            <a:spLocks/>
          </p:cNvSpPr>
          <p:nvPr/>
        </p:nvSpPr>
        <p:spPr>
          <a:xfrm>
            <a:off x="5020264" y="4742042"/>
            <a:ext cx="1403685" cy="48386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800" kern="0" dirty="0">
                <a:solidFill>
                  <a:srgbClr val="FFFFFF"/>
                </a:solidFill>
                <a:latin typeface="Arial"/>
                <a:ea typeface="Helvetica Neue Light"/>
                <a:cs typeface="Helvetica Neue Light"/>
                <a:sym typeface="Helvetica Neue Light"/>
              </a:rPr>
              <a:t>İş Modelleri</a:t>
            </a:r>
            <a:endParaRPr lang="tr-TR" sz="2000" kern="0" dirty="0">
              <a:solidFill>
                <a:srgbClr val="FFFFFF"/>
              </a:solidFill>
              <a:latin typeface="Arial"/>
            </a:endParaRPr>
          </a:p>
        </p:txBody>
      </p:sp>
      <p:sp>
        <p:nvSpPr>
          <p:cNvPr id="32" name="Google Shape;1791;p15">
            <a:extLst>
              <a:ext uri="{FF2B5EF4-FFF2-40B4-BE49-F238E27FC236}">
                <a16:creationId xmlns:a16="http://schemas.microsoft.com/office/drawing/2014/main" id="{C8F35F2E-A379-0564-0FD3-14E4F4A54A8F}"/>
              </a:ext>
            </a:extLst>
          </p:cNvPr>
          <p:cNvSpPr txBox="1">
            <a:spLocks/>
          </p:cNvSpPr>
          <p:nvPr/>
        </p:nvSpPr>
        <p:spPr>
          <a:xfrm>
            <a:off x="7322654" y="2648954"/>
            <a:ext cx="1976328" cy="48386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600" kern="0" dirty="0">
                <a:solidFill>
                  <a:srgbClr val="FFFFFF"/>
                </a:solidFill>
                <a:latin typeface="Arial"/>
                <a:ea typeface="Helvetica Neue Light"/>
                <a:cs typeface="Helvetica Neue Light"/>
                <a:sym typeface="Helvetica Neue Light"/>
              </a:rPr>
              <a:t>Rekabetçi Dinamikler</a:t>
            </a:r>
            <a:endParaRPr lang="tr-TR" sz="1800" kern="0" dirty="0">
              <a:solidFill>
                <a:srgbClr val="FFFFFF"/>
              </a:solidFill>
              <a:latin typeface="Arial"/>
            </a:endParaRPr>
          </a:p>
        </p:txBody>
      </p:sp>
      <p:sp>
        <p:nvSpPr>
          <p:cNvPr id="33" name="Google Shape;1791;p15">
            <a:extLst>
              <a:ext uri="{FF2B5EF4-FFF2-40B4-BE49-F238E27FC236}">
                <a16:creationId xmlns:a16="http://schemas.microsoft.com/office/drawing/2014/main" id="{283DD4F9-77D7-70C0-3A7B-3C0BDA41FA38}"/>
              </a:ext>
            </a:extLst>
          </p:cNvPr>
          <p:cNvSpPr txBox="1">
            <a:spLocks/>
          </p:cNvSpPr>
          <p:nvPr/>
        </p:nvSpPr>
        <p:spPr>
          <a:xfrm>
            <a:off x="7346775" y="4740314"/>
            <a:ext cx="1772146" cy="48386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800" kern="0" dirty="0">
                <a:solidFill>
                  <a:srgbClr val="FFFFFF"/>
                </a:solidFill>
                <a:latin typeface="Arial"/>
                <a:ea typeface="Helvetica Neue Light"/>
                <a:cs typeface="Helvetica Neue Light"/>
                <a:sym typeface="Helvetica Neue Light"/>
              </a:rPr>
              <a:t>Model Fizibilitesi</a:t>
            </a:r>
            <a:endParaRPr lang="tr-TR" sz="2000" kern="0" dirty="0">
              <a:solidFill>
                <a:srgbClr val="FFFFFF"/>
              </a:solidFill>
              <a:latin typeface="Arial"/>
            </a:endParaRPr>
          </a:p>
        </p:txBody>
      </p:sp>
      <p:sp>
        <p:nvSpPr>
          <p:cNvPr id="34" name="Google Shape;1791;p15">
            <a:extLst>
              <a:ext uri="{FF2B5EF4-FFF2-40B4-BE49-F238E27FC236}">
                <a16:creationId xmlns:a16="http://schemas.microsoft.com/office/drawing/2014/main" id="{3E09FA8C-4AB1-0899-7597-F5A9E1F44701}"/>
              </a:ext>
            </a:extLst>
          </p:cNvPr>
          <p:cNvSpPr txBox="1">
            <a:spLocks/>
          </p:cNvSpPr>
          <p:nvPr/>
        </p:nvSpPr>
        <p:spPr>
          <a:xfrm>
            <a:off x="9733089" y="2582135"/>
            <a:ext cx="1772146" cy="48386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800" kern="0" dirty="0">
                <a:solidFill>
                  <a:srgbClr val="FFFFFF"/>
                </a:solidFill>
                <a:latin typeface="Arial"/>
                <a:ea typeface="Helvetica Neue Light"/>
                <a:cs typeface="Helvetica Neue Light"/>
                <a:sym typeface="Helvetica Neue Light"/>
              </a:rPr>
              <a:t>Dış Faktörler</a:t>
            </a:r>
            <a:endParaRPr lang="tr-TR" sz="2000" kern="0" dirty="0">
              <a:solidFill>
                <a:srgbClr val="FFFFFF"/>
              </a:solidFill>
              <a:latin typeface="Arial"/>
            </a:endParaRPr>
          </a:p>
        </p:txBody>
      </p:sp>
      <p:sp>
        <p:nvSpPr>
          <p:cNvPr id="35" name="Google Shape;1791;p15">
            <a:extLst>
              <a:ext uri="{FF2B5EF4-FFF2-40B4-BE49-F238E27FC236}">
                <a16:creationId xmlns:a16="http://schemas.microsoft.com/office/drawing/2014/main" id="{C9E9560E-E8C5-08C2-59B5-D537AB24919F}"/>
              </a:ext>
            </a:extLst>
          </p:cNvPr>
          <p:cNvSpPr txBox="1">
            <a:spLocks/>
          </p:cNvSpPr>
          <p:nvPr/>
        </p:nvSpPr>
        <p:spPr>
          <a:xfrm>
            <a:off x="9733089" y="4752890"/>
            <a:ext cx="1772146" cy="48386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800" kern="0" dirty="0">
                <a:solidFill>
                  <a:srgbClr val="FFFFFF"/>
                </a:solidFill>
                <a:latin typeface="Arial"/>
                <a:ea typeface="Helvetica Neue Light"/>
                <a:cs typeface="Helvetica Neue Light"/>
                <a:sym typeface="Helvetica Neue Light"/>
              </a:rPr>
              <a:t>Sorumlu YZ</a:t>
            </a:r>
            <a:endParaRPr lang="tr-TR" sz="2000" kern="0" dirty="0">
              <a:solidFill>
                <a:srgbClr val="FFFFFF"/>
              </a:solidFill>
              <a:latin typeface="Arial"/>
            </a:endParaRPr>
          </a:p>
        </p:txBody>
      </p:sp>
      <p:sp>
        <p:nvSpPr>
          <p:cNvPr id="36" name="Google Shape;1146;p173">
            <a:extLst>
              <a:ext uri="{FF2B5EF4-FFF2-40B4-BE49-F238E27FC236}">
                <a16:creationId xmlns:a16="http://schemas.microsoft.com/office/drawing/2014/main" id="{08B2EF8F-BB60-9394-B6F6-020F0F59AA50}"/>
              </a:ext>
            </a:extLst>
          </p:cNvPr>
          <p:cNvSpPr/>
          <p:nvPr/>
        </p:nvSpPr>
        <p:spPr>
          <a:xfrm>
            <a:off x="4912183" y="5083278"/>
            <a:ext cx="2064289" cy="1411808"/>
          </a:xfrm>
          <a:prstGeom prst="rect">
            <a:avLst/>
          </a:prstGeom>
          <a:noFill/>
          <a:ln>
            <a:noFill/>
          </a:ln>
        </p:spPr>
        <p:txBody>
          <a:bodyPr spcFirstLastPara="1" wrap="square" lIns="91433" tIns="45700" rIns="91433" bIns="45700" anchor="t" anchorCtr="0">
            <a:noAutofit/>
          </a:bodyPr>
          <a:lstStyle/>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Ürün ve hizmetlerin doğası üzerindeki etkiler</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Fiyatlandırma ve ticari modellerde değişiklikler</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Müşteri ile etkileşim yöntemlerinde dönüşümler</a:t>
            </a:r>
          </a:p>
        </p:txBody>
      </p:sp>
      <p:sp>
        <p:nvSpPr>
          <p:cNvPr id="37" name="Google Shape;1146;p173">
            <a:extLst>
              <a:ext uri="{FF2B5EF4-FFF2-40B4-BE49-F238E27FC236}">
                <a16:creationId xmlns:a16="http://schemas.microsoft.com/office/drawing/2014/main" id="{0C982F15-5875-F275-1342-6A5E47F0A03D}"/>
              </a:ext>
            </a:extLst>
          </p:cNvPr>
          <p:cNvSpPr/>
          <p:nvPr/>
        </p:nvSpPr>
        <p:spPr>
          <a:xfrm>
            <a:off x="9733089" y="5068190"/>
            <a:ext cx="2016011" cy="1411808"/>
          </a:xfrm>
          <a:prstGeom prst="rect">
            <a:avLst/>
          </a:prstGeom>
          <a:noFill/>
          <a:ln>
            <a:noFill/>
          </a:ln>
        </p:spPr>
        <p:txBody>
          <a:bodyPr spcFirstLastPara="1" wrap="square" lIns="91433" tIns="45700" rIns="91433" bIns="45700" anchor="t" anchorCtr="0">
            <a:noAutofit/>
          </a:bodyPr>
          <a:lstStyle/>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Yönetişim ve uyumluluk</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Risk yönetimi</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Önyargı ve adalet</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Sağlamlık</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Güvenlik ve gizlilik</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Veri ve yapay zeka etiği</a:t>
            </a:r>
          </a:p>
        </p:txBody>
      </p:sp>
      <p:sp>
        <p:nvSpPr>
          <p:cNvPr id="38" name="Google Shape;1146;p173">
            <a:extLst>
              <a:ext uri="{FF2B5EF4-FFF2-40B4-BE49-F238E27FC236}">
                <a16:creationId xmlns:a16="http://schemas.microsoft.com/office/drawing/2014/main" id="{41CCBC84-D288-AB97-0C11-9888F11BF8CC}"/>
              </a:ext>
            </a:extLst>
          </p:cNvPr>
          <p:cNvSpPr/>
          <p:nvPr/>
        </p:nvSpPr>
        <p:spPr>
          <a:xfrm>
            <a:off x="9684811" y="2979615"/>
            <a:ext cx="2064289" cy="1411808"/>
          </a:xfrm>
          <a:prstGeom prst="rect">
            <a:avLst/>
          </a:prstGeom>
          <a:noFill/>
          <a:ln>
            <a:noFill/>
          </a:ln>
        </p:spPr>
        <p:txBody>
          <a:bodyPr spcFirstLastPara="1" wrap="square" lIns="91433" tIns="45700" rIns="91433" bIns="45700" anchor="t" anchorCtr="0">
            <a:noAutofit/>
          </a:bodyPr>
          <a:lstStyle/>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Regülasyon</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Müşterinin hazır olma durumu</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Sektörün kültürel hazırlığı</a:t>
            </a:r>
          </a:p>
        </p:txBody>
      </p:sp>
      <p:sp>
        <p:nvSpPr>
          <p:cNvPr id="39" name="Google Shape;1146;p173">
            <a:extLst>
              <a:ext uri="{FF2B5EF4-FFF2-40B4-BE49-F238E27FC236}">
                <a16:creationId xmlns:a16="http://schemas.microsoft.com/office/drawing/2014/main" id="{0D9011DE-76DF-7BB9-10CC-EC63A5C2EA31}"/>
              </a:ext>
            </a:extLst>
          </p:cNvPr>
          <p:cNvSpPr/>
          <p:nvPr/>
        </p:nvSpPr>
        <p:spPr>
          <a:xfrm>
            <a:off x="7321876" y="5053130"/>
            <a:ext cx="2064289" cy="1411808"/>
          </a:xfrm>
          <a:prstGeom prst="rect">
            <a:avLst/>
          </a:prstGeom>
          <a:noFill/>
          <a:ln>
            <a:noFill/>
          </a:ln>
        </p:spPr>
        <p:txBody>
          <a:bodyPr spcFirstLastPara="1" wrap="square" lIns="91433" tIns="45700" rIns="91433" bIns="45700" anchor="t" anchorCtr="0">
            <a:noAutofit/>
          </a:bodyPr>
          <a:lstStyle/>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Gerekli özelleştirme düzeyi</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Eğitim verisinin karmaşıklığı ve hacmi</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Hesaplama karmaşıklığı ve hacmi</a:t>
            </a:r>
          </a:p>
        </p:txBody>
      </p:sp>
      <p:sp>
        <p:nvSpPr>
          <p:cNvPr id="40" name="Google Shape;1146;p173">
            <a:extLst>
              <a:ext uri="{FF2B5EF4-FFF2-40B4-BE49-F238E27FC236}">
                <a16:creationId xmlns:a16="http://schemas.microsoft.com/office/drawing/2014/main" id="{E3020FB9-18E5-8216-1E23-771B5709355F}"/>
              </a:ext>
            </a:extLst>
          </p:cNvPr>
          <p:cNvSpPr/>
          <p:nvPr/>
        </p:nvSpPr>
        <p:spPr>
          <a:xfrm>
            <a:off x="7262826" y="2978373"/>
            <a:ext cx="2064289" cy="1411808"/>
          </a:xfrm>
          <a:prstGeom prst="rect">
            <a:avLst/>
          </a:prstGeom>
          <a:noFill/>
          <a:ln>
            <a:noFill/>
          </a:ln>
        </p:spPr>
        <p:txBody>
          <a:bodyPr spcFirstLastPara="1" wrap="square" lIns="91433" tIns="45700" rIns="91433" bIns="45700" anchor="t" anchorCtr="0">
            <a:noAutofit/>
          </a:bodyPr>
          <a:lstStyle/>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İlk hamle avantajı</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Özgün veri avantajı</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Pazara giriş engelleri</a:t>
            </a:r>
          </a:p>
        </p:txBody>
      </p:sp>
      <p:sp>
        <p:nvSpPr>
          <p:cNvPr id="41" name="Google Shape;1789;p15">
            <a:extLst>
              <a:ext uri="{FF2B5EF4-FFF2-40B4-BE49-F238E27FC236}">
                <a16:creationId xmlns:a16="http://schemas.microsoft.com/office/drawing/2014/main" id="{F075A1B3-4F44-6DC5-9E75-709D4D26EE57}"/>
              </a:ext>
            </a:extLst>
          </p:cNvPr>
          <p:cNvSpPr/>
          <p:nvPr/>
        </p:nvSpPr>
        <p:spPr>
          <a:xfrm>
            <a:off x="4862053" y="334973"/>
            <a:ext cx="486145" cy="201195"/>
          </a:xfrm>
          <a:prstGeom prst="rect">
            <a:avLst/>
          </a:prstGeom>
          <a:solidFill>
            <a:srgbClr val="2B3388"/>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42" name="Google Shape;1791;p15">
            <a:extLst>
              <a:ext uri="{FF2B5EF4-FFF2-40B4-BE49-F238E27FC236}">
                <a16:creationId xmlns:a16="http://schemas.microsoft.com/office/drawing/2014/main" id="{B83745CA-DE27-47B9-F81B-5EFF532DCA86}"/>
              </a:ext>
            </a:extLst>
          </p:cNvPr>
          <p:cNvSpPr txBox="1">
            <a:spLocks/>
          </p:cNvSpPr>
          <p:nvPr/>
        </p:nvSpPr>
        <p:spPr>
          <a:xfrm>
            <a:off x="5459928" y="335352"/>
            <a:ext cx="1976328" cy="24193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200" kern="0" dirty="0">
                <a:solidFill>
                  <a:srgbClr val="000000"/>
                </a:solidFill>
                <a:latin typeface="Arial"/>
                <a:ea typeface="Helvetica Neue Light"/>
                <a:cs typeface="Helvetica Neue Light"/>
                <a:sym typeface="Helvetica Neue Light"/>
              </a:rPr>
              <a:t>Adaptasyon kolaylığı</a:t>
            </a:r>
            <a:endParaRPr lang="tr-TR" sz="1400" kern="0" dirty="0">
              <a:solidFill>
                <a:srgbClr val="000000"/>
              </a:solidFill>
              <a:latin typeface="Arial"/>
            </a:endParaRPr>
          </a:p>
        </p:txBody>
      </p:sp>
      <p:sp>
        <p:nvSpPr>
          <p:cNvPr id="43" name="Google Shape;1789;p15">
            <a:extLst>
              <a:ext uri="{FF2B5EF4-FFF2-40B4-BE49-F238E27FC236}">
                <a16:creationId xmlns:a16="http://schemas.microsoft.com/office/drawing/2014/main" id="{4D0CB730-CD1D-0E5E-4AA2-770667413719}"/>
              </a:ext>
            </a:extLst>
          </p:cNvPr>
          <p:cNvSpPr/>
          <p:nvPr/>
        </p:nvSpPr>
        <p:spPr>
          <a:xfrm>
            <a:off x="4862053" y="624122"/>
            <a:ext cx="486145" cy="201195"/>
          </a:xfrm>
          <a:prstGeom prst="rect">
            <a:avLst/>
          </a:prstGeom>
          <a:solidFill>
            <a:srgbClr val="464646"/>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44" name="Google Shape;1791;p15">
            <a:extLst>
              <a:ext uri="{FF2B5EF4-FFF2-40B4-BE49-F238E27FC236}">
                <a16:creationId xmlns:a16="http://schemas.microsoft.com/office/drawing/2014/main" id="{01F2877B-1DCB-9F9E-4BF2-54AA347C6940}"/>
              </a:ext>
            </a:extLst>
          </p:cNvPr>
          <p:cNvSpPr txBox="1">
            <a:spLocks/>
          </p:cNvSpPr>
          <p:nvPr/>
        </p:nvSpPr>
        <p:spPr>
          <a:xfrm>
            <a:off x="5459928" y="625781"/>
            <a:ext cx="1976328" cy="24193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200" kern="0" dirty="0">
                <a:solidFill>
                  <a:srgbClr val="000000"/>
                </a:solidFill>
                <a:latin typeface="Arial"/>
                <a:ea typeface="Helvetica Neue Light"/>
                <a:cs typeface="Helvetica Neue Light"/>
                <a:sym typeface="Helvetica Neue Light"/>
              </a:rPr>
              <a:t>Yıkıcılık (disruption) seviyesi</a:t>
            </a:r>
            <a:endParaRPr lang="tr-TR" sz="1400" kern="0" dirty="0">
              <a:solidFill>
                <a:srgbClr val="000000"/>
              </a:solidFill>
              <a:latin typeface="Arial"/>
            </a:endParaRPr>
          </a:p>
        </p:txBody>
      </p:sp>
      <p:sp>
        <p:nvSpPr>
          <p:cNvPr id="45" name="Google Shape;1789;p15">
            <a:extLst>
              <a:ext uri="{FF2B5EF4-FFF2-40B4-BE49-F238E27FC236}">
                <a16:creationId xmlns:a16="http://schemas.microsoft.com/office/drawing/2014/main" id="{C7088460-982B-6C7A-0AC9-453BA4D49ACA}"/>
              </a:ext>
            </a:extLst>
          </p:cNvPr>
          <p:cNvSpPr/>
          <p:nvPr/>
        </p:nvSpPr>
        <p:spPr>
          <a:xfrm>
            <a:off x="9494010" y="334973"/>
            <a:ext cx="2255090" cy="1946234"/>
          </a:xfrm>
          <a:prstGeom prst="rect">
            <a:avLst/>
          </a:prstGeom>
          <a:solidFill>
            <a:srgbClr val="2B3388"/>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cs typeface="Arial"/>
              <a:sym typeface="Arial"/>
            </a:endParaRPr>
          </a:p>
        </p:txBody>
      </p:sp>
      <p:sp>
        <p:nvSpPr>
          <p:cNvPr id="46" name="Google Shape;1791;p15">
            <a:extLst>
              <a:ext uri="{FF2B5EF4-FFF2-40B4-BE49-F238E27FC236}">
                <a16:creationId xmlns:a16="http://schemas.microsoft.com/office/drawing/2014/main" id="{2B3AFAF9-0B4B-B944-6725-8011629C6741}"/>
              </a:ext>
            </a:extLst>
          </p:cNvPr>
          <p:cNvSpPr txBox="1">
            <a:spLocks/>
          </p:cNvSpPr>
          <p:nvPr/>
        </p:nvSpPr>
        <p:spPr>
          <a:xfrm>
            <a:off x="9708968" y="557039"/>
            <a:ext cx="1944634" cy="483866"/>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defTabSz="914400">
              <a:lnSpc>
                <a:spcPct val="100000"/>
              </a:lnSpc>
              <a:buClr>
                <a:srgbClr val="000000"/>
              </a:buClr>
            </a:pPr>
            <a:r>
              <a:rPr lang="tr-TR" sz="1800" kern="0" dirty="0">
                <a:solidFill>
                  <a:srgbClr val="FFFFFF"/>
                </a:solidFill>
                <a:latin typeface="Arial"/>
                <a:sym typeface="Helvetica Neue Light"/>
              </a:rPr>
              <a:t>İşletme Modelleri</a:t>
            </a:r>
            <a:endParaRPr lang="tr-TR" sz="2000" kern="0" dirty="0">
              <a:solidFill>
                <a:srgbClr val="FFFFFF"/>
              </a:solidFill>
              <a:latin typeface="Arial"/>
            </a:endParaRPr>
          </a:p>
        </p:txBody>
      </p:sp>
      <p:sp>
        <p:nvSpPr>
          <p:cNvPr id="47" name="Google Shape;1146;p173">
            <a:extLst>
              <a:ext uri="{FF2B5EF4-FFF2-40B4-BE49-F238E27FC236}">
                <a16:creationId xmlns:a16="http://schemas.microsoft.com/office/drawing/2014/main" id="{192F05E1-C25F-D383-8482-DA323A54DDD0}"/>
              </a:ext>
            </a:extLst>
          </p:cNvPr>
          <p:cNvSpPr/>
          <p:nvPr/>
        </p:nvSpPr>
        <p:spPr>
          <a:xfrm>
            <a:off x="9661668" y="874379"/>
            <a:ext cx="2064289" cy="1411808"/>
          </a:xfrm>
          <a:prstGeom prst="rect">
            <a:avLst/>
          </a:prstGeom>
          <a:noFill/>
          <a:ln>
            <a:noFill/>
          </a:ln>
        </p:spPr>
        <p:txBody>
          <a:bodyPr spcFirstLastPara="1" wrap="square" lIns="91433" tIns="45700" rIns="91433" bIns="45700" anchor="t" anchorCtr="0">
            <a:noAutofit/>
          </a:bodyPr>
          <a:lstStyle/>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Süreç değişiklikleri</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İnsanlar ve yetkinlikler üzerindeki etkiler</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Sistemler ve teknolojinin dönüşümü</a:t>
            </a:r>
          </a:p>
          <a:p>
            <a:pPr marL="171450" indent="-171450" defTabSz="914400">
              <a:buClr>
                <a:srgbClr val="FFFFFF"/>
              </a:buClr>
              <a:buSzPts val="900"/>
              <a:buFont typeface="Arial" panose="020B0604020202020204" pitchFamily="34" charset="0"/>
              <a:buChar char="•"/>
            </a:pPr>
            <a:r>
              <a:rPr lang="tr-TR" sz="1150" kern="0" dirty="0">
                <a:solidFill>
                  <a:srgbClr val="FFFFFF"/>
                </a:solidFill>
                <a:cs typeface="Arial"/>
                <a:sym typeface="Arial"/>
              </a:rPr>
              <a:t>Yeni veri gereksinimleri</a:t>
            </a:r>
          </a:p>
        </p:txBody>
      </p:sp>
    </p:spTree>
    <p:extLst>
      <p:ext uri="{BB962C8B-B14F-4D97-AF65-F5344CB8AC3E}">
        <p14:creationId xmlns:p14="http://schemas.microsoft.com/office/powerpoint/2010/main" val="2657509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9">
          <a:extLst>
            <a:ext uri="{FF2B5EF4-FFF2-40B4-BE49-F238E27FC236}">
              <a16:creationId xmlns:a16="http://schemas.microsoft.com/office/drawing/2014/main" id="{BEECD4CC-352A-AD07-4765-F8E4A3790AB6}"/>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78EDC1DC-6547-115C-9869-A004CD21EDC2}"/>
              </a:ext>
            </a:extLst>
          </p:cNvPr>
          <p:cNvGraphicFramePr>
            <a:graphicFrameLocks noChangeAspect="1"/>
          </p:cNvGraphicFramePr>
          <p:nvPr>
            <p:custDataLst>
              <p:tags r:id="rId1"/>
            </p:custDataLst>
            <p:extLst>
              <p:ext uri="{D42A27DB-BD31-4B8C-83A1-F6EECF244321}">
                <p14:modId xmlns:p14="http://schemas.microsoft.com/office/powerpoint/2010/main" val="5585203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4" name="think-cell data - do not delete" hidden="1">
                        <a:extLst>
                          <a:ext uri="{FF2B5EF4-FFF2-40B4-BE49-F238E27FC236}">
                            <a16:creationId xmlns:a16="http://schemas.microsoft.com/office/drawing/2014/main" id="{78EDC1DC-6547-115C-9869-A004CD21EDC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pSp>
        <p:nvGrpSpPr>
          <p:cNvPr id="5" name="Group 4">
            <a:extLst>
              <a:ext uri="{FF2B5EF4-FFF2-40B4-BE49-F238E27FC236}">
                <a16:creationId xmlns:a16="http://schemas.microsoft.com/office/drawing/2014/main" id="{27E74787-9267-9339-C474-816D21D4E848}"/>
              </a:ext>
            </a:extLst>
          </p:cNvPr>
          <p:cNvGrpSpPr/>
          <p:nvPr/>
        </p:nvGrpSpPr>
        <p:grpSpPr>
          <a:xfrm>
            <a:off x="694887" y="1957440"/>
            <a:ext cx="3896802" cy="3840480"/>
            <a:chOff x="5014147" y="573827"/>
            <a:chExt cx="3896802" cy="3840480"/>
          </a:xfrm>
        </p:grpSpPr>
        <p:sp>
          <p:nvSpPr>
            <p:cNvPr id="6" name="Google Shape;2050;p19">
              <a:extLst>
                <a:ext uri="{FF2B5EF4-FFF2-40B4-BE49-F238E27FC236}">
                  <a16:creationId xmlns:a16="http://schemas.microsoft.com/office/drawing/2014/main" id="{EA5DCD6B-E78A-781F-5B45-4A0B0931E329}"/>
                </a:ext>
              </a:extLst>
            </p:cNvPr>
            <p:cNvSpPr/>
            <p:nvPr/>
          </p:nvSpPr>
          <p:spPr>
            <a:xfrm>
              <a:off x="5019295" y="650051"/>
              <a:ext cx="3758079" cy="3764256"/>
            </a:xfrm>
            <a:prstGeom prst="rect">
              <a:avLst/>
            </a:prstGeom>
            <a:solidFill>
              <a:schemeClr val="bg1">
                <a:lumMod val="85000"/>
              </a:schemeClr>
            </a:solidFill>
            <a:ln>
              <a:noFill/>
            </a:ln>
          </p:spPr>
          <p:txBody>
            <a:bodyPr spcFirstLastPara="1" wrap="square" lIns="121900" tIns="60933" rIns="121900" bIns="609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900"/>
                <a:buFont typeface="Arial"/>
                <a:buNone/>
                <a:tabLst/>
                <a:defRPr/>
              </a:pPr>
              <a:endParaRPr kumimoji="0" sz="12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7" name="Google Shape;2050;p19">
              <a:extLst>
                <a:ext uri="{FF2B5EF4-FFF2-40B4-BE49-F238E27FC236}">
                  <a16:creationId xmlns:a16="http://schemas.microsoft.com/office/drawing/2014/main" id="{87675D91-E3C0-CC66-581E-4B549C8D21DA}"/>
                </a:ext>
              </a:extLst>
            </p:cNvPr>
            <p:cNvSpPr/>
            <p:nvPr/>
          </p:nvSpPr>
          <p:spPr>
            <a:xfrm>
              <a:off x="5019295" y="650050"/>
              <a:ext cx="1883664" cy="1887165"/>
            </a:xfrm>
            <a:prstGeom prst="rect">
              <a:avLst/>
            </a:prstGeom>
            <a:solidFill>
              <a:schemeClr val="bg1">
                <a:lumMod val="50000"/>
              </a:schemeClr>
            </a:solidFill>
            <a:ln>
              <a:noFill/>
            </a:ln>
          </p:spPr>
          <p:txBody>
            <a:bodyPr spcFirstLastPara="1" wrap="square" lIns="121900" tIns="60933" rIns="121900" bIns="609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900"/>
                <a:buFont typeface="Arial"/>
                <a:buNone/>
                <a:tabLst/>
                <a:defRPr/>
              </a:pPr>
              <a:endParaRPr kumimoji="0" sz="12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8" name="Google Shape;2050;p19">
              <a:extLst>
                <a:ext uri="{FF2B5EF4-FFF2-40B4-BE49-F238E27FC236}">
                  <a16:creationId xmlns:a16="http://schemas.microsoft.com/office/drawing/2014/main" id="{47DE5A2B-FD5F-249B-F2D9-CEFF6E43A497}"/>
                </a:ext>
              </a:extLst>
            </p:cNvPr>
            <p:cNvSpPr/>
            <p:nvPr/>
          </p:nvSpPr>
          <p:spPr>
            <a:xfrm>
              <a:off x="6898334" y="2532182"/>
              <a:ext cx="1883664" cy="1882125"/>
            </a:xfrm>
            <a:prstGeom prst="rect">
              <a:avLst/>
            </a:prstGeom>
            <a:solidFill>
              <a:schemeClr val="bg1">
                <a:lumMod val="50000"/>
              </a:schemeClr>
            </a:solidFill>
            <a:ln>
              <a:noFill/>
            </a:ln>
          </p:spPr>
          <p:txBody>
            <a:bodyPr spcFirstLastPara="1" wrap="square" lIns="121900" tIns="60933" rIns="121900" bIns="609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900"/>
                <a:buFont typeface="Arial"/>
                <a:buNone/>
                <a:tabLst/>
                <a:defRPr/>
              </a:pPr>
              <a:endParaRPr kumimoji="0" sz="12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9" name="Group 8">
              <a:extLst>
                <a:ext uri="{FF2B5EF4-FFF2-40B4-BE49-F238E27FC236}">
                  <a16:creationId xmlns:a16="http://schemas.microsoft.com/office/drawing/2014/main" id="{112BF424-A3AB-51FA-1218-6CBDB67AD2FB}"/>
                </a:ext>
              </a:extLst>
            </p:cNvPr>
            <p:cNvGrpSpPr/>
            <p:nvPr/>
          </p:nvGrpSpPr>
          <p:grpSpPr>
            <a:xfrm>
              <a:off x="5019297" y="573827"/>
              <a:ext cx="3840480" cy="3840480"/>
              <a:chOff x="6319777" y="497710"/>
              <a:chExt cx="3840480" cy="3840480"/>
            </a:xfrm>
          </p:grpSpPr>
          <p:cxnSp>
            <p:nvCxnSpPr>
              <p:cNvPr id="1298" name="Straight Arrow Connector 1297">
                <a:extLst>
                  <a:ext uri="{FF2B5EF4-FFF2-40B4-BE49-F238E27FC236}">
                    <a16:creationId xmlns:a16="http://schemas.microsoft.com/office/drawing/2014/main" id="{1A936980-AC93-B5BF-423B-D0E321D52F34}"/>
                  </a:ext>
                </a:extLst>
              </p:cNvPr>
              <p:cNvCxnSpPr/>
              <p:nvPr/>
            </p:nvCxnSpPr>
            <p:spPr>
              <a:xfrm>
                <a:off x="6319777" y="497710"/>
                <a:ext cx="0" cy="3840480"/>
              </a:xfrm>
              <a:prstGeom prst="straightConnector1">
                <a:avLst/>
              </a:prstGeom>
              <a:ln w="12700">
                <a:headEnd type="triangle" w="med" len="med"/>
                <a:tailEnd type="none" w="med" len="med"/>
              </a:ln>
            </p:spPr>
            <p:style>
              <a:lnRef idx="1">
                <a:schemeClr val="dk1"/>
              </a:lnRef>
              <a:fillRef idx="0">
                <a:schemeClr val="dk1"/>
              </a:fillRef>
              <a:effectRef idx="0">
                <a:schemeClr val="dk1"/>
              </a:effectRef>
              <a:fontRef idx="minor">
                <a:schemeClr val="tx1"/>
              </a:fontRef>
            </p:style>
          </p:cxnSp>
          <p:cxnSp>
            <p:nvCxnSpPr>
              <p:cNvPr id="1299" name="Straight Arrow Connector 1298">
                <a:extLst>
                  <a:ext uri="{FF2B5EF4-FFF2-40B4-BE49-F238E27FC236}">
                    <a16:creationId xmlns:a16="http://schemas.microsoft.com/office/drawing/2014/main" id="{57289F16-D264-04F8-F944-C492CBBFEE3A}"/>
                  </a:ext>
                </a:extLst>
              </p:cNvPr>
              <p:cNvCxnSpPr/>
              <p:nvPr/>
            </p:nvCxnSpPr>
            <p:spPr>
              <a:xfrm>
                <a:off x="6319777" y="4338190"/>
                <a:ext cx="3840480" cy="0"/>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grpSp>
        <p:sp>
          <p:nvSpPr>
            <p:cNvPr id="10" name="Oval 9">
              <a:extLst>
                <a:ext uri="{FF2B5EF4-FFF2-40B4-BE49-F238E27FC236}">
                  <a16:creationId xmlns:a16="http://schemas.microsoft.com/office/drawing/2014/main" id="{B4D708AB-86ED-FEFB-5642-667751D1141A}"/>
                </a:ext>
              </a:extLst>
            </p:cNvPr>
            <p:cNvSpPr/>
            <p:nvPr/>
          </p:nvSpPr>
          <p:spPr>
            <a:xfrm>
              <a:off x="7034546" y="1227138"/>
              <a:ext cx="731520" cy="731520"/>
            </a:xfrm>
            <a:prstGeom prst="ellipse">
              <a:avLst/>
            </a:prstGeom>
            <a:solidFill>
              <a:schemeClr val="accent1"/>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1" name="Oval 10">
              <a:extLst>
                <a:ext uri="{FF2B5EF4-FFF2-40B4-BE49-F238E27FC236}">
                  <a16:creationId xmlns:a16="http://schemas.microsoft.com/office/drawing/2014/main" id="{FEF91A6D-60D5-AA43-F7E4-86521BC05856}"/>
                </a:ext>
              </a:extLst>
            </p:cNvPr>
            <p:cNvSpPr/>
            <p:nvPr/>
          </p:nvSpPr>
          <p:spPr>
            <a:xfrm>
              <a:off x="7331847" y="817129"/>
              <a:ext cx="914400" cy="914400"/>
            </a:xfrm>
            <a:prstGeom prst="ellipse">
              <a:avLst/>
            </a:prstGeom>
            <a:solidFill>
              <a:schemeClr val="accent1"/>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 name="Oval 11">
              <a:extLst>
                <a:ext uri="{FF2B5EF4-FFF2-40B4-BE49-F238E27FC236}">
                  <a16:creationId xmlns:a16="http://schemas.microsoft.com/office/drawing/2014/main" id="{78C41924-139D-BFBC-1F92-29142525CEED}"/>
                </a:ext>
              </a:extLst>
            </p:cNvPr>
            <p:cNvSpPr/>
            <p:nvPr/>
          </p:nvSpPr>
          <p:spPr>
            <a:xfrm>
              <a:off x="7109574" y="1732495"/>
              <a:ext cx="411480" cy="411480"/>
            </a:xfrm>
            <a:prstGeom prst="ellipse">
              <a:avLst/>
            </a:prstGeom>
            <a:solidFill>
              <a:schemeClr val="accent1"/>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 name="Oval 12">
              <a:extLst>
                <a:ext uri="{FF2B5EF4-FFF2-40B4-BE49-F238E27FC236}">
                  <a16:creationId xmlns:a16="http://schemas.microsoft.com/office/drawing/2014/main" id="{F49309A7-758E-AC17-4458-A741BC7FE6D9}"/>
                </a:ext>
              </a:extLst>
            </p:cNvPr>
            <p:cNvSpPr/>
            <p:nvPr/>
          </p:nvSpPr>
          <p:spPr>
            <a:xfrm>
              <a:off x="8353608" y="1822060"/>
              <a:ext cx="274320" cy="274320"/>
            </a:xfrm>
            <a:prstGeom prst="ellipse">
              <a:avLst/>
            </a:prstGeom>
            <a:solidFill>
              <a:schemeClr val="accent1"/>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4" name="Oval 13">
              <a:extLst>
                <a:ext uri="{FF2B5EF4-FFF2-40B4-BE49-F238E27FC236}">
                  <a16:creationId xmlns:a16="http://schemas.microsoft.com/office/drawing/2014/main" id="{B4C7B0E9-44AF-8128-6430-C57C093DA5A2}"/>
                </a:ext>
              </a:extLst>
            </p:cNvPr>
            <p:cNvSpPr/>
            <p:nvPr/>
          </p:nvSpPr>
          <p:spPr>
            <a:xfrm>
              <a:off x="7230890" y="2173565"/>
              <a:ext cx="226711" cy="226711"/>
            </a:xfrm>
            <a:prstGeom prst="ellipse">
              <a:avLst/>
            </a:prstGeom>
            <a:solidFill>
              <a:schemeClr val="accent1"/>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5" name="Oval 14">
              <a:extLst>
                <a:ext uri="{FF2B5EF4-FFF2-40B4-BE49-F238E27FC236}">
                  <a16:creationId xmlns:a16="http://schemas.microsoft.com/office/drawing/2014/main" id="{DF9BA479-875F-8D4A-7ECB-7D76ED5586C7}"/>
                </a:ext>
              </a:extLst>
            </p:cNvPr>
            <p:cNvSpPr/>
            <p:nvPr/>
          </p:nvSpPr>
          <p:spPr>
            <a:xfrm>
              <a:off x="5197066" y="1988796"/>
              <a:ext cx="411480" cy="411480"/>
            </a:xfrm>
            <a:prstGeom prst="ellipse">
              <a:avLst/>
            </a:prstGeom>
            <a:solidFill>
              <a:schemeClr val="accent2"/>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6" name="Oval 15">
              <a:extLst>
                <a:ext uri="{FF2B5EF4-FFF2-40B4-BE49-F238E27FC236}">
                  <a16:creationId xmlns:a16="http://schemas.microsoft.com/office/drawing/2014/main" id="{6E9B2641-5961-8B1F-4486-B6DB92984F11}"/>
                </a:ext>
              </a:extLst>
            </p:cNvPr>
            <p:cNvSpPr/>
            <p:nvPr/>
          </p:nvSpPr>
          <p:spPr>
            <a:xfrm>
              <a:off x="5395140" y="1062999"/>
              <a:ext cx="497891" cy="497891"/>
            </a:xfrm>
            <a:prstGeom prst="ellipse">
              <a:avLst/>
            </a:prstGeom>
            <a:solidFill>
              <a:schemeClr val="accent2"/>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 name="Oval 16">
              <a:extLst>
                <a:ext uri="{FF2B5EF4-FFF2-40B4-BE49-F238E27FC236}">
                  <a16:creationId xmlns:a16="http://schemas.microsoft.com/office/drawing/2014/main" id="{1DCDD6C0-A35C-DE95-FE2B-BBFE02E49F0B}"/>
                </a:ext>
              </a:extLst>
            </p:cNvPr>
            <p:cNvSpPr/>
            <p:nvPr/>
          </p:nvSpPr>
          <p:spPr>
            <a:xfrm>
              <a:off x="5944759" y="1444155"/>
              <a:ext cx="777240" cy="777240"/>
            </a:xfrm>
            <a:prstGeom prst="ellipse">
              <a:avLst/>
            </a:prstGeom>
            <a:solidFill>
              <a:schemeClr val="accent2"/>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8" name="Oval 17">
              <a:extLst>
                <a:ext uri="{FF2B5EF4-FFF2-40B4-BE49-F238E27FC236}">
                  <a16:creationId xmlns:a16="http://schemas.microsoft.com/office/drawing/2014/main" id="{15A40758-62C5-83E4-DBF7-BD38B929381B}"/>
                </a:ext>
              </a:extLst>
            </p:cNvPr>
            <p:cNvSpPr/>
            <p:nvPr/>
          </p:nvSpPr>
          <p:spPr>
            <a:xfrm>
              <a:off x="6253752" y="2466787"/>
              <a:ext cx="731520" cy="731520"/>
            </a:xfrm>
            <a:prstGeom prst="ellipse">
              <a:avLst/>
            </a:prstGeom>
            <a:solidFill>
              <a:schemeClr val="accent3">
                <a:lumMod val="50000"/>
              </a:schemeClr>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9" name="Oval 18">
              <a:extLst>
                <a:ext uri="{FF2B5EF4-FFF2-40B4-BE49-F238E27FC236}">
                  <a16:creationId xmlns:a16="http://schemas.microsoft.com/office/drawing/2014/main" id="{EABE27A9-1950-1BFC-33C2-026E3B693073}"/>
                </a:ext>
              </a:extLst>
            </p:cNvPr>
            <p:cNvSpPr/>
            <p:nvPr/>
          </p:nvSpPr>
          <p:spPr>
            <a:xfrm>
              <a:off x="6370567" y="2215937"/>
              <a:ext cx="497891" cy="497891"/>
            </a:xfrm>
            <a:prstGeom prst="ellipse">
              <a:avLst/>
            </a:prstGeom>
            <a:solidFill>
              <a:schemeClr val="accent2"/>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0" name="Oval 19">
              <a:extLst>
                <a:ext uri="{FF2B5EF4-FFF2-40B4-BE49-F238E27FC236}">
                  <a16:creationId xmlns:a16="http://schemas.microsoft.com/office/drawing/2014/main" id="{83644155-F2F7-1FFF-7BCF-1312C0D3E194}"/>
                </a:ext>
              </a:extLst>
            </p:cNvPr>
            <p:cNvSpPr/>
            <p:nvPr/>
          </p:nvSpPr>
          <p:spPr>
            <a:xfrm>
              <a:off x="6562810" y="2136044"/>
              <a:ext cx="301752" cy="301752"/>
            </a:xfrm>
            <a:prstGeom prst="ellipse">
              <a:avLst/>
            </a:prstGeom>
            <a:solidFill>
              <a:schemeClr val="accent2"/>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1" name="Oval 20">
              <a:extLst>
                <a:ext uri="{FF2B5EF4-FFF2-40B4-BE49-F238E27FC236}">
                  <a16:creationId xmlns:a16="http://schemas.microsoft.com/office/drawing/2014/main" id="{4A84B27D-18A6-E610-5E29-6A4E628FC45B}"/>
                </a:ext>
              </a:extLst>
            </p:cNvPr>
            <p:cNvSpPr/>
            <p:nvPr/>
          </p:nvSpPr>
          <p:spPr>
            <a:xfrm>
              <a:off x="6677576" y="2718399"/>
              <a:ext cx="249382" cy="249382"/>
            </a:xfrm>
            <a:prstGeom prst="ellipse">
              <a:avLst/>
            </a:prstGeom>
            <a:solidFill>
              <a:schemeClr val="accent3">
                <a:lumMod val="50000"/>
              </a:schemeClr>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2" name="Oval 21">
              <a:extLst>
                <a:ext uri="{FF2B5EF4-FFF2-40B4-BE49-F238E27FC236}">
                  <a16:creationId xmlns:a16="http://schemas.microsoft.com/office/drawing/2014/main" id="{9748DB27-2665-62AC-FD67-8EA706A0F265}"/>
                </a:ext>
              </a:extLst>
            </p:cNvPr>
            <p:cNvSpPr/>
            <p:nvPr/>
          </p:nvSpPr>
          <p:spPr>
            <a:xfrm>
              <a:off x="5939567" y="3060567"/>
              <a:ext cx="226711" cy="226711"/>
            </a:xfrm>
            <a:prstGeom prst="ellipse">
              <a:avLst/>
            </a:prstGeom>
            <a:solidFill>
              <a:schemeClr val="accent3">
                <a:lumMod val="50000"/>
              </a:schemeClr>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3" name="Oval 22">
              <a:extLst>
                <a:ext uri="{FF2B5EF4-FFF2-40B4-BE49-F238E27FC236}">
                  <a16:creationId xmlns:a16="http://schemas.microsoft.com/office/drawing/2014/main" id="{D52D74C7-1F41-A1C0-E5DE-A0987BCB6D5E}"/>
                </a:ext>
              </a:extLst>
            </p:cNvPr>
            <p:cNvSpPr/>
            <p:nvPr/>
          </p:nvSpPr>
          <p:spPr>
            <a:xfrm>
              <a:off x="6382190" y="2938075"/>
              <a:ext cx="154847" cy="154847"/>
            </a:xfrm>
            <a:prstGeom prst="ellipse">
              <a:avLst/>
            </a:prstGeom>
            <a:solidFill>
              <a:schemeClr val="accent3">
                <a:lumMod val="50000"/>
              </a:schemeClr>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4" name="Oval 23">
              <a:extLst>
                <a:ext uri="{FF2B5EF4-FFF2-40B4-BE49-F238E27FC236}">
                  <a16:creationId xmlns:a16="http://schemas.microsoft.com/office/drawing/2014/main" id="{828E05CE-8821-C18A-72CA-73E332F398F3}"/>
                </a:ext>
              </a:extLst>
            </p:cNvPr>
            <p:cNvSpPr/>
            <p:nvPr/>
          </p:nvSpPr>
          <p:spPr>
            <a:xfrm>
              <a:off x="7160060" y="2709450"/>
              <a:ext cx="411480" cy="411480"/>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5" name="Oval 24">
              <a:extLst>
                <a:ext uri="{FF2B5EF4-FFF2-40B4-BE49-F238E27FC236}">
                  <a16:creationId xmlns:a16="http://schemas.microsoft.com/office/drawing/2014/main" id="{6BB31237-BCF3-6BDB-A132-B3C5B8AEA136}"/>
                </a:ext>
              </a:extLst>
            </p:cNvPr>
            <p:cNvSpPr/>
            <p:nvPr/>
          </p:nvSpPr>
          <p:spPr>
            <a:xfrm>
              <a:off x="7380908" y="2827363"/>
              <a:ext cx="497891" cy="497891"/>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6" name="Oval 25">
              <a:extLst>
                <a:ext uri="{FF2B5EF4-FFF2-40B4-BE49-F238E27FC236}">
                  <a16:creationId xmlns:a16="http://schemas.microsoft.com/office/drawing/2014/main" id="{E0F2F934-7672-891D-B5C0-61E7B0E6A436}"/>
                </a:ext>
              </a:extLst>
            </p:cNvPr>
            <p:cNvSpPr/>
            <p:nvPr/>
          </p:nvSpPr>
          <p:spPr>
            <a:xfrm>
              <a:off x="7643277" y="2691615"/>
              <a:ext cx="206101" cy="206101"/>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7" name="Oval 26">
              <a:extLst>
                <a:ext uri="{FF2B5EF4-FFF2-40B4-BE49-F238E27FC236}">
                  <a16:creationId xmlns:a16="http://schemas.microsoft.com/office/drawing/2014/main" id="{9A1E0D63-B4D3-AEE7-02AA-B89A0FA10449}"/>
                </a:ext>
              </a:extLst>
            </p:cNvPr>
            <p:cNvSpPr/>
            <p:nvPr/>
          </p:nvSpPr>
          <p:spPr>
            <a:xfrm>
              <a:off x="7169150" y="3025427"/>
              <a:ext cx="274320" cy="274320"/>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8" name="Oval 27">
              <a:extLst>
                <a:ext uri="{FF2B5EF4-FFF2-40B4-BE49-F238E27FC236}">
                  <a16:creationId xmlns:a16="http://schemas.microsoft.com/office/drawing/2014/main" id="{BD1FAC30-278A-A512-61F8-F297046A1679}"/>
                </a:ext>
              </a:extLst>
            </p:cNvPr>
            <p:cNvSpPr/>
            <p:nvPr/>
          </p:nvSpPr>
          <p:spPr>
            <a:xfrm>
              <a:off x="7694397" y="3828065"/>
              <a:ext cx="154847" cy="154847"/>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9" name="Oval 28">
              <a:extLst>
                <a:ext uri="{FF2B5EF4-FFF2-40B4-BE49-F238E27FC236}">
                  <a16:creationId xmlns:a16="http://schemas.microsoft.com/office/drawing/2014/main" id="{193C325B-3112-7EBD-06DE-931FE934D433}"/>
                </a:ext>
              </a:extLst>
            </p:cNvPr>
            <p:cNvSpPr/>
            <p:nvPr/>
          </p:nvSpPr>
          <p:spPr>
            <a:xfrm>
              <a:off x="8080842" y="3701481"/>
              <a:ext cx="116339" cy="116339"/>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0" name="Oval 29">
              <a:extLst>
                <a:ext uri="{FF2B5EF4-FFF2-40B4-BE49-F238E27FC236}">
                  <a16:creationId xmlns:a16="http://schemas.microsoft.com/office/drawing/2014/main" id="{59A243FF-CBB4-67D6-A9BD-DD8D22E90729}"/>
                </a:ext>
              </a:extLst>
            </p:cNvPr>
            <p:cNvSpPr/>
            <p:nvPr/>
          </p:nvSpPr>
          <p:spPr>
            <a:xfrm>
              <a:off x="8190430" y="3921535"/>
              <a:ext cx="140770" cy="140770"/>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1" name="Oval 30">
              <a:extLst>
                <a:ext uri="{FF2B5EF4-FFF2-40B4-BE49-F238E27FC236}">
                  <a16:creationId xmlns:a16="http://schemas.microsoft.com/office/drawing/2014/main" id="{D1F752FD-312A-6D9C-0DEF-26581159453B}"/>
                </a:ext>
              </a:extLst>
            </p:cNvPr>
            <p:cNvSpPr/>
            <p:nvPr/>
          </p:nvSpPr>
          <p:spPr>
            <a:xfrm>
              <a:off x="8400868" y="3648599"/>
              <a:ext cx="105763" cy="105763"/>
            </a:xfrm>
            <a:prstGeom prst="ellipse">
              <a:avLst/>
            </a:prstGeom>
            <a:solidFill>
              <a:schemeClr val="accent5"/>
            </a:solidFill>
            <a:ln w="127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4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2" name="Google Shape;1146;p173">
              <a:extLst>
                <a:ext uri="{FF2B5EF4-FFF2-40B4-BE49-F238E27FC236}">
                  <a16:creationId xmlns:a16="http://schemas.microsoft.com/office/drawing/2014/main" id="{0C6D642B-A510-7115-088D-909BAA6390B0}"/>
                </a:ext>
              </a:extLst>
            </p:cNvPr>
            <p:cNvSpPr/>
            <p:nvPr/>
          </p:nvSpPr>
          <p:spPr>
            <a:xfrm>
              <a:off x="7996549" y="663456"/>
              <a:ext cx="914400" cy="207180"/>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1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Öncüler</a:t>
              </a:r>
              <a:endParaRPr kumimoji="0" sz="11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3" name="Google Shape;1146;p173">
              <a:extLst>
                <a:ext uri="{FF2B5EF4-FFF2-40B4-BE49-F238E27FC236}">
                  <a16:creationId xmlns:a16="http://schemas.microsoft.com/office/drawing/2014/main" id="{813B07CE-9A69-49F0-6927-C9F45774490D}"/>
                </a:ext>
              </a:extLst>
            </p:cNvPr>
            <p:cNvSpPr/>
            <p:nvPr/>
          </p:nvSpPr>
          <p:spPr>
            <a:xfrm>
              <a:off x="5014147" y="681155"/>
              <a:ext cx="1375344" cy="252968"/>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1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Dönüştürücüler</a:t>
              </a:r>
              <a:endParaRPr kumimoji="0" sz="11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4" name="Google Shape;1146;p173">
              <a:extLst>
                <a:ext uri="{FF2B5EF4-FFF2-40B4-BE49-F238E27FC236}">
                  <a16:creationId xmlns:a16="http://schemas.microsoft.com/office/drawing/2014/main" id="{311D7D90-7B9F-F8EB-78BE-1E44247816BB}"/>
                </a:ext>
              </a:extLst>
            </p:cNvPr>
            <p:cNvSpPr/>
            <p:nvPr/>
          </p:nvSpPr>
          <p:spPr>
            <a:xfrm>
              <a:off x="7264390" y="4176379"/>
              <a:ext cx="1579772" cy="207180"/>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1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Verim Peşindekiler</a:t>
              </a:r>
              <a:endParaRPr kumimoji="0" sz="11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68" name="Google Shape;1146;p173">
              <a:extLst>
                <a:ext uri="{FF2B5EF4-FFF2-40B4-BE49-F238E27FC236}">
                  <a16:creationId xmlns:a16="http://schemas.microsoft.com/office/drawing/2014/main" id="{F167F44C-E9F7-40F4-0C87-BC6663D54036}"/>
                </a:ext>
              </a:extLst>
            </p:cNvPr>
            <p:cNvSpPr/>
            <p:nvPr/>
          </p:nvSpPr>
          <p:spPr>
            <a:xfrm>
              <a:off x="5022231" y="4169826"/>
              <a:ext cx="1266805" cy="207180"/>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1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Mütevazılar</a:t>
              </a:r>
              <a:endParaRPr kumimoji="0" sz="11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76" name="Google Shape;1146;p173">
              <a:extLst>
                <a:ext uri="{FF2B5EF4-FFF2-40B4-BE49-F238E27FC236}">
                  <a16:creationId xmlns:a16="http://schemas.microsoft.com/office/drawing/2014/main" id="{60CB780B-5A37-B92E-7CFA-D1A5309D135D}"/>
                </a:ext>
              </a:extLst>
            </p:cNvPr>
            <p:cNvSpPr/>
            <p:nvPr/>
          </p:nvSpPr>
          <p:spPr>
            <a:xfrm>
              <a:off x="7602660" y="1197995"/>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4</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77" name="Google Shape;1146;p173">
              <a:extLst>
                <a:ext uri="{FF2B5EF4-FFF2-40B4-BE49-F238E27FC236}">
                  <a16:creationId xmlns:a16="http://schemas.microsoft.com/office/drawing/2014/main" id="{57DF687C-5BD5-09A5-C349-FE0E403F3B92}"/>
                </a:ext>
              </a:extLst>
            </p:cNvPr>
            <p:cNvSpPr/>
            <p:nvPr/>
          </p:nvSpPr>
          <p:spPr>
            <a:xfrm>
              <a:off x="7044503" y="1463967"/>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3</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78" name="Google Shape;1146;p173">
              <a:extLst>
                <a:ext uri="{FF2B5EF4-FFF2-40B4-BE49-F238E27FC236}">
                  <a16:creationId xmlns:a16="http://schemas.microsoft.com/office/drawing/2014/main" id="{608178A9-7439-5275-7261-176BD552E139}"/>
                </a:ext>
              </a:extLst>
            </p:cNvPr>
            <p:cNvSpPr/>
            <p:nvPr/>
          </p:nvSpPr>
          <p:spPr>
            <a:xfrm>
              <a:off x="7138248" y="1823419"/>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79" name="Google Shape;1146;p173">
              <a:extLst>
                <a:ext uri="{FF2B5EF4-FFF2-40B4-BE49-F238E27FC236}">
                  <a16:creationId xmlns:a16="http://schemas.microsoft.com/office/drawing/2014/main" id="{5D3FE407-DC26-ED12-E054-9E8015144CCD}"/>
                </a:ext>
              </a:extLst>
            </p:cNvPr>
            <p:cNvSpPr/>
            <p:nvPr/>
          </p:nvSpPr>
          <p:spPr>
            <a:xfrm>
              <a:off x="7148236" y="2176722"/>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0" name="Google Shape;1146;p173">
              <a:extLst>
                <a:ext uri="{FF2B5EF4-FFF2-40B4-BE49-F238E27FC236}">
                  <a16:creationId xmlns:a16="http://schemas.microsoft.com/office/drawing/2014/main" id="{FB04CB3A-BE62-3E86-C0D5-F4650FF59E29}"/>
                </a:ext>
              </a:extLst>
            </p:cNvPr>
            <p:cNvSpPr/>
            <p:nvPr/>
          </p:nvSpPr>
          <p:spPr>
            <a:xfrm>
              <a:off x="8312496" y="1856099"/>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5</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1" name="Google Shape;1146;p173">
              <a:extLst>
                <a:ext uri="{FF2B5EF4-FFF2-40B4-BE49-F238E27FC236}">
                  <a16:creationId xmlns:a16="http://schemas.microsoft.com/office/drawing/2014/main" id="{6417E28D-35E3-3185-8841-20D6F8939308}"/>
                </a:ext>
              </a:extLst>
            </p:cNvPr>
            <p:cNvSpPr/>
            <p:nvPr/>
          </p:nvSpPr>
          <p:spPr>
            <a:xfrm>
              <a:off x="6169518" y="1731458"/>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8</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2" name="Google Shape;1146;p173">
              <a:extLst>
                <a:ext uri="{FF2B5EF4-FFF2-40B4-BE49-F238E27FC236}">
                  <a16:creationId xmlns:a16="http://schemas.microsoft.com/office/drawing/2014/main" id="{F977F27A-3408-E1DA-7DF6-710B062D3CA3}"/>
                </a:ext>
              </a:extLst>
            </p:cNvPr>
            <p:cNvSpPr/>
            <p:nvPr/>
          </p:nvSpPr>
          <p:spPr>
            <a:xfrm>
              <a:off x="5469246" y="1198963"/>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7</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3" name="Google Shape;1146;p173">
              <a:extLst>
                <a:ext uri="{FF2B5EF4-FFF2-40B4-BE49-F238E27FC236}">
                  <a16:creationId xmlns:a16="http://schemas.microsoft.com/office/drawing/2014/main" id="{678F5CE3-9872-7519-308C-1C0AE82E39F9}"/>
                </a:ext>
              </a:extLst>
            </p:cNvPr>
            <p:cNvSpPr/>
            <p:nvPr/>
          </p:nvSpPr>
          <p:spPr>
            <a:xfrm>
              <a:off x="5225913" y="2075834"/>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6</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4" name="Google Shape;1146;p173">
              <a:extLst>
                <a:ext uri="{FF2B5EF4-FFF2-40B4-BE49-F238E27FC236}">
                  <a16:creationId xmlns:a16="http://schemas.microsoft.com/office/drawing/2014/main" id="{F068AD12-5C2A-8D55-A839-C3E966685240}"/>
                </a:ext>
              </a:extLst>
            </p:cNvPr>
            <p:cNvSpPr/>
            <p:nvPr/>
          </p:nvSpPr>
          <p:spPr>
            <a:xfrm>
              <a:off x="6528451" y="2172841"/>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10</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5" name="Google Shape;1146;p173">
              <a:extLst>
                <a:ext uri="{FF2B5EF4-FFF2-40B4-BE49-F238E27FC236}">
                  <a16:creationId xmlns:a16="http://schemas.microsoft.com/office/drawing/2014/main" id="{CF206C14-2476-BE92-39D3-BB4881CF860D}"/>
                </a:ext>
              </a:extLst>
            </p:cNvPr>
            <p:cNvSpPr/>
            <p:nvPr/>
          </p:nvSpPr>
          <p:spPr>
            <a:xfrm>
              <a:off x="6389492" y="2421128"/>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9</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6" name="Google Shape;1146;p173">
              <a:extLst>
                <a:ext uri="{FF2B5EF4-FFF2-40B4-BE49-F238E27FC236}">
                  <a16:creationId xmlns:a16="http://schemas.microsoft.com/office/drawing/2014/main" id="{50663D6E-93BF-C53F-C6B8-FA020D6ED545}"/>
                </a:ext>
              </a:extLst>
            </p:cNvPr>
            <p:cNvSpPr/>
            <p:nvPr/>
          </p:nvSpPr>
          <p:spPr>
            <a:xfrm>
              <a:off x="6627114" y="2731165"/>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14</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7" name="Google Shape;1146;p173">
              <a:extLst>
                <a:ext uri="{FF2B5EF4-FFF2-40B4-BE49-F238E27FC236}">
                  <a16:creationId xmlns:a16="http://schemas.microsoft.com/office/drawing/2014/main" id="{02363E95-E660-FE8A-1823-6C4ED5EFC1FE}"/>
                </a:ext>
              </a:extLst>
            </p:cNvPr>
            <p:cNvSpPr/>
            <p:nvPr/>
          </p:nvSpPr>
          <p:spPr>
            <a:xfrm>
              <a:off x="6498661" y="2950789"/>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13</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8" name="Google Shape;1146;p173">
              <a:extLst>
                <a:ext uri="{FF2B5EF4-FFF2-40B4-BE49-F238E27FC236}">
                  <a16:creationId xmlns:a16="http://schemas.microsoft.com/office/drawing/2014/main" id="{1CB62AAB-6559-E7FB-84BB-335284AACE9B}"/>
                </a:ext>
              </a:extLst>
            </p:cNvPr>
            <p:cNvSpPr/>
            <p:nvPr/>
          </p:nvSpPr>
          <p:spPr>
            <a:xfrm>
              <a:off x="5871295" y="3065140"/>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11</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89" name="Google Shape;1146;p173">
              <a:extLst>
                <a:ext uri="{FF2B5EF4-FFF2-40B4-BE49-F238E27FC236}">
                  <a16:creationId xmlns:a16="http://schemas.microsoft.com/office/drawing/2014/main" id="{B9474B3C-341B-A761-7A27-5257B486010E}"/>
                </a:ext>
              </a:extLst>
            </p:cNvPr>
            <p:cNvSpPr/>
            <p:nvPr/>
          </p:nvSpPr>
          <p:spPr>
            <a:xfrm>
              <a:off x="6195893" y="3111300"/>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12</a:t>
              </a:r>
              <a:endParaRPr kumimoji="0" sz="12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0" name="Google Shape;1146;p173">
              <a:extLst>
                <a:ext uri="{FF2B5EF4-FFF2-40B4-BE49-F238E27FC236}">
                  <a16:creationId xmlns:a16="http://schemas.microsoft.com/office/drawing/2014/main" id="{053BE670-3888-2E16-F8F0-72C161F4A6BB}"/>
                </a:ext>
              </a:extLst>
            </p:cNvPr>
            <p:cNvSpPr/>
            <p:nvPr/>
          </p:nvSpPr>
          <p:spPr>
            <a:xfrm>
              <a:off x="7766237" y="2669819"/>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18</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1" name="Google Shape;1146;p173">
              <a:extLst>
                <a:ext uri="{FF2B5EF4-FFF2-40B4-BE49-F238E27FC236}">
                  <a16:creationId xmlns:a16="http://schemas.microsoft.com/office/drawing/2014/main" id="{CC4E4624-B46D-0407-C124-AFE5A0AE999C}"/>
                </a:ext>
              </a:extLst>
            </p:cNvPr>
            <p:cNvSpPr/>
            <p:nvPr/>
          </p:nvSpPr>
          <p:spPr>
            <a:xfrm>
              <a:off x="7128382" y="2764832"/>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16</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2" name="Google Shape;1146;p173">
              <a:extLst>
                <a:ext uri="{FF2B5EF4-FFF2-40B4-BE49-F238E27FC236}">
                  <a16:creationId xmlns:a16="http://schemas.microsoft.com/office/drawing/2014/main" id="{05DF262F-2A02-BEF6-DA74-F9BCF18BE3B8}"/>
                </a:ext>
              </a:extLst>
            </p:cNvPr>
            <p:cNvSpPr/>
            <p:nvPr/>
          </p:nvSpPr>
          <p:spPr>
            <a:xfrm>
              <a:off x="7115108" y="3059973"/>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15</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3" name="Google Shape;1146;p173">
              <a:extLst>
                <a:ext uri="{FF2B5EF4-FFF2-40B4-BE49-F238E27FC236}">
                  <a16:creationId xmlns:a16="http://schemas.microsoft.com/office/drawing/2014/main" id="{9D1EA3B8-326B-DC28-A754-AA3D3640C4FC}"/>
                </a:ext>
              </a:extLst>
            </p:cNvPr>
            <p:cNvSpPr/>
            <p:nvPr/>
          </p:nvSpPr>
          <p:spPr>
            <a:xfrm>
              <a:off x="7467485" y="2980821"/>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17</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4" name="Google Shape;1146;p173">
              <a:extLst>
                <a:ext uri="{FF2B5EF4-FFF2-40B4-BE49-F238E27FC236}">
                  <a16:creationId xmlns:a16="http://schemas.microsoft.com/office/drawing/2014/main" id="{A8BDB8EE-B9EE-9FCE-10B8-5D261FFB59B1}"/>
                </a:ext>
              </a:extLst>
            </p:cNvPr>
            <p:cNvSpPr/>
            <p:nvPr/>
          </p:nvSpPr>
          <p:spPr>
            <a:xfrm>
              <a:off x="7597689" y="3597581"/>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19</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5" name="Google Shape;1146;p173">
              <a:extLst>
                <a:ext uri="{FF2B5EF4-FFF2-40B4-BE49-F238E27FC236}">
                  <a16:creationId xmlns:a16="http://schemas.microsoft.com/office/drawing/2014/main" id="{6BCCF77B-179D-58DE-2C02-C3B11D41F01E}"/>
                </a:ext>
              </a:extLst>
            </p:cNvPr>
            <p:cNvSpPr/>
            <p:nvPr/>
          </p:nvSpPr>
          <p:spPr>
            <a:xfrm>
              <a:off x="7965258" y="3469545"/>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20</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6" name="Google Shape;1146;p173">
              <a:extLst>
                <a:ext uri="{FF2B5EF4-FFF2-40B4-BE49-F238E27FC236}">
                  <a16:creationId xmlns:a16="http://schemas.microsoft.com/office/drawing/2014/main" id="{E4596F3D-5502-BF17-FEA9-ECD893BB79AC}"/>
                </a:ext>
              </a:extLst>
            </p:cNvPr>
            <p:cNvSpPr/>
            <p:nvPr/>
          </p:nvSpPr>
          <p:spPr>
            <a:xfrm>
              <a:off x="8294925" y="3430935"/>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22</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297" name="Google Shape;1146;p173">
              <a:extLst>
                <a:ext uri="{FF2B5EF4-FFF2-40B4-BE49-F238E27FC236}">
                  <a16:creationId xmlns:a16="http://schemas.microsoft.com/office/drawing/2014/main" id="{915D9644-DF10-6761-E160-A78FC1852EC6}"/>
                </a:ext>
              </a:extLst>
            </p:cNvPr>
            <p:cNvSpPr/>
            <p:nvPr/>
          </p:nvSpPr>
          <p:spPr>
            <a:xfrm>
              <a:off x="8283447" y="3909031"/>
              <a:ext cx="372774" cy="227898"/>
            </a:xfrm>
            <a:prstGeom prst="rect">
              <a:avLst/>
            </a:prstGeom>
            <a:noFill/>
            <a:ln>
              <a:noFill/>
            </a:ln>
          </p:spPr>
          <p:txBody>
            <a:bodyPr spcFirstLastPara="1" wrap="square" lIns="91433" tIns="45700" rIns="91433"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21</a:t>
              </a:r>
              <a:endParaRPr kumimoji="0" sz="1200" b="0" i="0" u="none" strike="noStrike" kern="0" cap="none" spc="0" normalizeH="0" baseline="0" noProof="0" dirty="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pSp>
      <p:sp>
        <p:nvSpPr>
          <p:cNvPr id="1300" name="Google Shape;1146;p173">
            <a:extLst>
              <a:ext uri="{FF2B5EF4-FFF2-40B4-BE49-F238E27FC236}">
                <a16:creationId xmlns:a16="http://schemas.microsoft.com/office/drawing/2014/main" id="{E05DB97A-C81F-80A4-3312-89581CB00F00}"/>
              </a:ext>
            </a:extLst>
          </p:cNvPr>
          <p:cNvSpPr/>
          <p:nvPr/>
        </p:nvSpPr>
        <p:spPr>
          <a:xfrm>
            <a:off x="287494" y="1638080"/>
            <a:ext cx="2195513" cy="269875"/>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Yıkıcılık seviyesi</a:t>
            </a:r>
            <a:endParaRPr kumimoji="0"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01" name="Google Shape;1146;p173">
            <a:extLst>
              <a:ext uri="{FF2B5EF4-FFF2-40B4-BE49-F238E27FC236}">
                <a16:creationId xmlns:a16="http://schemas.microsoft.com/office/drawing/2014/main" id="{AB784643-525B-0CE2-99EE-D1142BCE72CD}"/>
              </a:ext>
            </a:extLst>
          </p:cNvPr>
          <p:cNvSpPr/>
          <p:nvPr/>
        </p:nvSpPr>
        <p:spPr>
          <a:xfrm>
            <a:off x="1707174" y="5880892"/>
            <a:ext cx="2054407" cy="189356"/>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Adaptasyon seviyesi</a:t>
            </a:r>
            <a:endParaRPr kumimoji="0" sz="12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02" name="Google Shape;1146;p173">
            <a:extLst>
              <a:ext uri="{FF2B5EF4-FFF2-40B4-BE49-F238E27FC236}">
                <a16:creationId xmlns:a16="http://schemas.microsoft.com/office/drawing/2014/main" id="{79B7DA6E-518A-0509-76AD-8B2DD73B4C8F}"/>
              </a:ext>
            </a:extLst>
          </p:cNvPr>
          <p:cNvSpPr/>
          <p:nvPr/>
        </p:nvSpPr>
        <p:spPr>
          <a:xfrm>
            <a:off x="617853" y="6193421"/>
            <a:ext cx="5033445" cy="269875"/>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05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Balon büyüklüğü = İşletme karlılığı marjındaki potansiyel artış</a:t>
            </a:r>
            <a:endParaRPr kumimoji="0" sz="105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aphicFrame>
        <p:nvGraphicFramePr>
          <p:cNvPr id="1303" name="Table 1302">
            <a:extLst>
              <a:ext uri="{FF2B5EF4-FFF2-40B4-BE49-F238E27FC236}">
                <a16:creationId xmlns:a16="http://schemas.microsoft.com/office/drawing/2014/main" id="{14B735EE-A8FF-00F0-26F2-08ACB82CF231}"/>
              </a:ext>
            </a:extLst>
          </p:cNvPr>
          <p:cNvGraphicFramePr>
            <a:graphicFrameLocks noGrp="1"/>
          </p:cNvGraphicFramePr>
          <p:nvPr>
            <p:extLst>
              <p:ext uri="{D42A27DB-BD31-4B8C-83A1-F6EECF244321}">
                <p14:modId xmlns:p14="http://schemas.microsoft.com/office/powerpoint/2010/main" val="1376382131"/>
              </p:ext>
            </p:extLst>
          </p:nvPr>
        </p:nvGraphicFramePr>
        <p:xfrm>
          <a:off x="4896210" y="2205872"/>
          <a:ext cx="6852677" cy="805197"/>
        </p:xfrm>
        <a:graphic>
          <a:graphicData uri="http://schemas.openxmlformats.org/drawingml/2006/table">
            <a:tbl>
              <a:tblPr firstRow="1" bandRow="1"/>
              <a:tblGrid>
                <a:gridCol w="1782383">
                  <a:extLst>
                    <a:ext uri="{9D8B030D-6E8A-4147-A177-3AD203B41FA5}">
                      <a16:colId xmlns:a16="http://schemas.microsoft.com/office/drawing/2014/main" val="2352186178"/>
                    </a:ext>
                  </a:extLst>
                </a:gridCol>
                <a:gridCol w="5070294">
                  <a:extLst>
                    <a:ext uri="{9D8B030D-6E8A-4147-A177-3AD203B41FA5}">
                      <a16:colId xmlns:a16="http://schemas.microsoft.com/office/drawing/2014/main" val="2937037205"/>
                    </a:ext>
                  </a:extLst>
                </a:gridCol>
              </a:tblGrid>
              <a:tr h="28134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1" i="0" u="none" strike="noStrike" kern="1200" cap="none" spc="0" normalizeH="0" baseline="0" noProof="0" dirty="0">
                          <a:ln>
                            <a:noFill/>
                          </a:ln>
                          <a:solidFill>
                            <a:schemeClr val="bg1"/>
                          </a:solidFill>
                          <a:effectLst/>
                          <a:uLnTx/>
                          <a:uFillTx/>
                          <a:latin typeface="Arial"/>
                          <a:ea typeface="Arial"/>
                          <a:cs typeface="Arial"/>
                          <a:sym typeface="Arial"/>
                        </a:rPr>
                        <a:t>Öncüler</a:t>
                      </a:r>
                      <a:endParaRPr kumimoji="0" lang="tr-TR" sz="1400" b="0" i="0" u="none" strike="noStrike" kern="1200" cap="none" spc="0" normalizeH="0" baseline="0" noProof="0" dirty="0">
                        <a:ln>
                          <a:noFill/>
                        </a:ln>
                        <a:solidFill>
                          <a:schemeClr val="bg1"/>
                        </a:solidFill>
                        <a:effectLst/>
                        <a:uLnTx/>
                        <a:uFillTx/>
                        <a:latin typeface="Arial"/>
                        <a:ea typeface="Arial"/>
                        <a:cs typeface="Arial"/>
                        <a:sym typeface="Arial"/>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0" i="0" u="none" strike="noStrike" kern="1200" cap="none" spc="0" normalizeH="0" baseline="0" noProof="0" dirty="0">
                          <a:ln>
                            <a:noFill/>
                          </a:ln>
                          <a:solidFill>
                            <a:schemeClr val="tx1"/>
                          </a:solidFill>
                          <a:effectLst/>
                          <a:uLnTx/>
                          <a:uFillTx/>
                          <a:latin typeface="+mj-lt"/>
                          <a:ea typeface="Arial"/>
                          <a:cs typeface="Arial"/>
                          <a:sym typeface="Arial"/>
                        </a:rPr>
                        <a:t>Yüksek adaptasyon kolaylığı ve sektörel yıkıcılık seviyesi</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4095452434"/>
                  </a:ext>
                </a:extLst>
              </a:tr>
              <a:tr h="500397">
                <a:tc gridSpan="2">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100" b="0" i="1" u="none" strike="noStrike" kern="1200" cap="none" spc="0" normalizeH="0" baseline="0" noProof="0" dirty="0">
                        <a:ln>
                          <a:noFill/>
                        </a:ln>
                        <a:solidFill>
                          <a:srgbClr val="000000"/>
                        </a:solidFill>
                        <a:effectLst/>
                        <a:uLnTx/>
                        <a:uFillTx/>
                        <a:latin typeface="Arial"/>
                        <a:ea typeface="Arial"/>
                        <a:cs typeface="Arial"/>
                        <a:sym typeface="Arial"/>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050" b="0" i="1" u="none" strike="noStrike" kern="1200" cap="none" spc="0" normalizeH="0" baseline="0" noProof="0" dirty="0">
                        <a:ln>
                          <a:noFill/>
                        </a:ln>
                        <a:solidFill>
                          <a:srgbClr val="000000"/>
                        </a:solidFill>
                        <a:effectLst/>
                        <a:uLnTx/>
                        <a:uFillTx/>
                        <a:latin typeface="Arial"/>
                        <a:ea typeface="Arial"/>
                        <a:cs typeface="Arial"/>
                        <a:sym typeface="Arial"/>
                      </a:endParaRPr>
                    </a:p>
                  </a:txBody>
                  <a:tcP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44396241"/>
                  </a:ext>
                </a:extLst>
              </a:tr>
            </a:tbl>
          </a:graphicData>
        </a:graphic>
      </p:graphicFrame>
      <p:graphicFrame>
        <p:nvGraphicFramePr>
          <p:cNvPr id="1306" name="Table 1305">
            <a:extLst>
              <a:ext uri="{FF2B5EF4-FFF2-40B4-BE49-F238E27FC236}">
                <a16:creationId xmlns:a16="http://schemas.microsoft.com/office/drawing/2014/main" id="{02A523E0-A071-9DD9-ABD6-B15170763618}"/>
              </a:ext>
            </a:extLst>
          </p:cNvPr>
          <p:cNvGraphicFramePr>
            <a:graphicFrameLocks noGrp="1"/>
          </p:cNvGraphicFramePr>
          <p:nvPr>
            <p:extLst>
              <p:ext uri="{D42A27DB-BD31-4B8C-83A1-F6EECF244321}">
                <p14:modId xmlns:p14="http://schemas.microsoft.com/office/powerpoint/2010/main" val="2002744474"/>
              </p:ext>
            </p:extLst>
          </p:nvPr>
        </p:nvGraphicFramePr>
        <p:xfrm>
          <a:off x="4896210" y="3164602"/>
          <a:ext cx="6852677" cy="805197"/>
        </p:xfrm>
        <a:graphic>
          <a:graphicData uri="http://schemas.openxmlformats.org/drawingml/2006/table">
            <a:tbl>
              <a:tblPr firstRow="1" bandRow="1"/>
              <a:tblGrid>
                <a:gridCol w="1782383">
                  <a:extLst>
                    <a:ext uri="{9D8B030D-6E8A-4147-A177-3AD203B41FA5}">
                      <a16:colId xmlns:a16="http://schemas.microsoft.com/office/drawing/2014/main" val="2352186178"/>
                    </a:ext>
                  </a:extLst>
                </a:gridCol>
                <a:gridCol w="5070294">
                  <a:extLst>
                    <a:ext uri="{9D8B030D-6E8A-4147-A177-3AD203B41FA5}">
                      <a16:colId xmlns:a16="http://schemas.microsoft.com/office/drawing/2014/main" val="2937037205"/>
                    </a:ext>
                  </a:extLst>
                </a:gridCol>
              </a:tblGrid>
              <a:tr h="28134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1" i="0" u="none" strike="noStrike" kern="1200" cap="none" spc="0" normalizeH="0" baseline="0" noProof="0" dirty="0">
                          <a:ln>
                            <a:noFill/>
                          </a:ln>
                          <a:solidFill>
                            <a:schemeClr val="tx1"/>
                          </a:solidFill>
                          <a:effectLst/>
                          <a:uLnTx/>
                          <a:uFillTx/>
                          <a:latin typeface="Arial"/>
                          <a:ea typeface="Arial"/>
                          <a:cs typeface="Arial"/>
                          <a:sym typeface="Arial"/>
                        </a:rPr>
                        <a:t>Dönüştürücüler</a:t>
                      </a:r>
                      <a:endParaRPr kumimoji="0" lang="tr-TR" sz="1400" b="0" i="0" u="none" strike="noStrike" kern="1200" cap="none" spc="0" normalizeH="0" baseline="0" noProof="0" dirty="0">
                        <a:ln>
                          <a:noFill/>
                        </a:ln>
                        <a:solidFill>
                          <a:schemeClr val="tx1"/>
                        </a:solidFill>
                        <a:effectLst/>
                        <a:uLnTx/>
                        <a:uFillTx/>
                        <a:latin typeface="Arial"/>
                        <a:ea typeface="Arial"/>
                        <a:cs typeface="Arial"/>
                        <a:sym typeface="Arial"/>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0" i="0" u="none" strike="noStrike" kern="1200" cap="none" spc="0" normalizeH="0" baseline="0" noProof="0" dirty="0">
                          <a:ln>
                            <a:noFill/>
                          </a:ln>
                          <a:solidFill>
                            <a:schemeClr val="tx1"/>
                          </a:solidFill>
                          <a:effectLst/>
                          <a:uLnTx/>
                          <a:uFillTx/>
                          <a:latin typeface="+mj-lt"/>
                          <a:ea typeface="Arial"/>
                          <a:cs typeface="Arial"/>
                          <a:sym typeface="Arial"/>
                        </a:rPr>
                        <a:t>Düşük adaptasyon kolaylığı, yüksek sektörel yıkıcılık seviyesi</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4095452434"/>
                  </a:ext>
                </a:extLst>
              </a:tr>
              <a:tr h="500397">
                <a:tc gridSpan="2">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100" b="0" i="1" u="none" strike="noStrike" kern="1200" cap="none" spc="0" normalizeH="0" baseline="0" noProof="0" dirty="0">
                        <a:ln>
                          <a:noFill/>
                        </a:ln>
                        <a:solidFill>
                          <a:srgbClr val="000000"/>
                        </a:solidFill>
                        <a:effectLst/>
                        <a:uLnTx/>
                        <a:uFillTx/>
                        <a:latin typeface="Arial"/>
                        <a:ea typeface="Arial"/>
                        <a:cs typeface="Arial"/>
                        <a:sym typeface="Arial"/>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050" b="0" i="1" u="none" strike="noStrike" kern="1200" cap="none" spc="0" normalizeH="0" baseline="0" noProof="0" dirty="0">
                        <a:ln>
                          <a:noFill/>
                        </a:ln>
                        <a:solidFill>
                          <a:srgbClr val="000000"/>
                        </a:solidFill>
                        <a:effectLst/>
                        <a:uLnTx/>
                        <a:uFillTx/>
                        <a:latin typeface="Arial"/>
                        <a:ea typeface="Arial"/>
                        <a:cs typeface="Arial"/>
                        <a:sym typeface="Arial"/>
                      </a:endParaRPr>
                    </a:p>
                  </a:txBody>
                  <a:tcP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44396241"/>
                  </a:ext>
                </a:extLst>
              </a:tr>
            </a:tbl>
          </a:graphicData>
        </a:graphic>
      </p:graphicFrame>
      <p:graphicFrame>
        <p:nvGraphicFramePr>
          <p:cNvPr id="1307" name="Table 1306">
            <a:extLst>
              <a:ext uri="{FF2B5EF4-FFF2-40B4-BE49-F238E27FC236}">
                <a16:creationId xmlns:a16="http://schemas.microsoft.com/office/drawing/2014/main" id="{8E48361E-0731-598B-15C2-E717C64F3527}"/>
              </a:ext>
            </a:extLst>
          </p:cNvPr>
          <p:cNvGraphicFramePr>
            <a:graphicFrameLocks noGrp="1"/>
          </p:cNvGraphicFramePr>
          <p:nvPr>
            <p:extLst>
              <p:ext uri="{D42A27DB-BD31-4B8C-83A1-F6EECF244321}">
                <p14:modId xmlns:p14="http://schemas.microsoft.com/office/powerpoint/2010/main" val="3111864149"/>
              </p:ext>
            </p:extLst>
          </p:nvPr>
        </p:nvGraphicFramePr>
        <p:xfrm>
          <a:off x="4906113" y="4148954"/>
          <a:ext cx="6852677" cy="805197"/>
        </p:xfrm>
        <a:graphic>
          <a:graphicData uri="http://schemas.openxmlformats.org/drawingml/2006/table">
            <a:tbl>
              <a:tblPr firstRow="1" bandRow="1"/>
              <a:tblGrid>
                <a:gridCol w="1782383">
                  <a:extLst>
                    <a:ext uri="{9D8B030D-6E8A-4147-A177-3AD203B41FA5}">
                      <a16:colId xmlns:a16="http://schemas.microsoft.com/office/drawing/2014/main" val="2352186178"/>
                    </a:ext>
                  </a:extLst>
                </a:gridCol>
                <a:gridCol w="5070294">
                  <a:extLst>
                    <a:ext uri="{9D8B030D-6E8A-4147-A177-3AD203B41FA5}">
                      <a16:colId xmlns:a16="http://schemas.microsoft.com/office/drawing/2014/main" val="2937037205"/>
                    </a:ext>
                  </a:extLst>
                </a:gridCol>
              </a:tblGrid>
              <a:tr h="28134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1" i="0" u="none" strike="noStrike" kern="1200" cap="none" spc="0" normalizeH="0" baseline="0" noProof="0" dirty="0">
                          <a:ln>
                            <a:noFill/>
                          </a:ln>
                          <a:solidFill>
                            <a:schemeClr val="bg1"/>
                          </a:solidFill>
                          <a:effectLst/>
                          <a:uLnTx/>
                          <a:uFillTx/>
                          <a:latin typeface="Arial"/>
                          <a:ea typeface="Arial"/>
                          <a:cs typeface="Arial"/>
                          <a:sym typeface="Arial"/>
                        </a:rPr>
                        <a:t>Mütevazılar</a:t>
                      </a:r>
                      <a:endParaRPr kumimoji="0" lang="tr-TR" sz="1400" b="0" i="0" u="none" strike="noStrike" kern="1200" cap="none" spc="0" normalizeH="0" baseline="0" noProof="0" dirty="0">
                        <a:ln>
                          <a:noFill/>
                        </a:ln>
                        <a:solidFill>
                          <a:schemeClr val="bg1"/>
                        </a:solidFill>
                        <a:effectLst/>
                        <a:uLnTx/>
                        <a:uFillTx/>
                        <a:latin typeface="Arial"/>
                        <a:ea typeface="Arial"/>
                        <a:cs typeface="Arial"/>
                        <a:sym typeface="Arial"/>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50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0" i="0" u="none" strike="noStrike" kern="1200" cap="none" spc="0" normalizeH="0" baseline="0" noProof="0" dirty="0">
                          <a:ln>
                            <a:noFill/>
                          </a:ln>
                          <a:solidFill>
                            <a:schemeClr val="tx1"/>
                          </a:solidFill>
                          <a:effectLst/>
                          <a:uLnTx/>
                          <a:uFillTx/>
                          <a:latin typeface="+mj-lt"/>
                          <a:ea typeface="Arial"/>
                          <a:cs typeface="Arial"/>
                          <a:sym typeface="Arial"/>
                        </a:rPr>
                        <a:t>Düşük adaptasyon kolaylığı ve sektörel yıkıcılık seviyesi</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4095452434"/>
                  </a:ext>
                </a:extLst>
              </a:tr>
              <a:tr h="500397">
                <a:tc gridSpan="2">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1" u="none" strike="noStrike" kern="1200" cap="none" spc="0" normalizeH="0" baseline="0" noProof="0" dirty="0">
                          <a:ln>
                            <a:noFill/>
                          </a:ln>
                          <a:solidFill>
                            <a:srgbClr val="000000"/>
                          </a:solidFill>
                          <a:effectLst/>
                          <a:uLnTx/>
                          <a:uFillTx/>
                          <a:latin typeface="Arial"/>
                          <a:ea typeface="Arial"/>
                          <a:cs typeface="Arial"/>
                          <a:sym typeface="Arial"/>
                        </a:rPr>
                        <a:t>.</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050" b="0" i="1" u="none" strike="noStrike" kern="1200" cap="none" spc="0" normalizeH="0" baseline="0" noProof="0" dirty="0">
                        <a:ln>
                          <a:noFill/>
                        </a:ln>
                        <a:solidFill>
                          <a:srgbClr val="000000"/>
                        </a:solidFill>
                        <a:effectLst/>
                        <a:uLnTx/>
                        <a:uFillTx/>
                        <a:latin typeface="Arial"/>
                        <a:ea typeface="Arial"/>
                        <a:cs typeface="Arial"/>
                        <a:sym typeface="Arial"/>
                      </a:endParaRPr>
                    </a:p>
                  </a:txBody>
                  <a:tcP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44396241"/>
                  </a:ext>
                </a:extLst>
              </a:tr>
            </a:tbl>
          </a:graphicData>
        </a:graphic>
      </p:graphicFrame>
      <p:graphicFrame>
        <p:nvGraphicFramePr>
          <p:cNvPr id="1308" name="Table 1307">
            <a:extLst>
              <a:ext uri="{FF2B5EF4-FFF2-40B4-BE49-F238E27FC236}">
                <a16:creationId xmlns:a16="http://schemas.microsoft.com/office/drawing/2014/main" id="{99489B5C-33BB-88D0-333C-9AB70F3BCA75}"/>
              </a:ext>
            </a:extLst>
          </p:cNvPr>
          <p:cNvGraphicFramePr>
            <a:graphicFrameLocks noGrp="1"/>
          </p:cNvGraphicFramePr>
          <p:nvPr>
            <p:extLst>
              <p:ext uri="{D42A27DB-BD31-4B8C-83A1-F6EECF244321}">
                <p14:modId xmlns:p14="http://schemas.microsoft.com/office/powerpoint/2010/main" val="3092219016"/>
              </p:ext>
            </p:extLst>
          </p:nvPr>
        </p:nvGraphicFramePr>
        <p:xfrm>
          <a:off x="4906113" y="5185507"/>
          <a:ext cx="6852677" cy="805197"/>
        </p:xfrm>
        <a:graphic>
          <a:graphicData uri="http://schemas.openxmlformats.org/drawingml/2006/table">
            <a:tbl>
              <a:tblPr firstRow="1" bandRow="1"/>
              <a:tblGrid>
                <a:gridCol w="1782383">
                  <a:extLst>
                    <a:ext uri="{9D8B030D-6E8A-4147-A177-3AD203B41FA5}">
                      <a16:colId xmlns:a16="http://schemas.microsoft.com/office/drawing/2014/main" val="2352186178"/>
                    </a:ext>
                  </a:extLst>
                </a:gridCol>
                <a:gridCol w="5070294">
                  <a:extLst>
                    <a:ext uri="{9D8B030D-6E8A-4147-A177-3AD203B41FA5}">
                      <a16:colId xmlns:a16="http://schemas.microsoft.com/office/drawing/2014/main" val="2937037205"/>
                    </a:ext>
                  </a:extLst>
                </a:gridCol>
              </a:tblGrid>
              <a:tr h="28134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1" i="0" u="none" strike="noStrike" kern="1200" cap="none" spc="0" normalizeH="0" baseline="0" noProof="0" dirty="0">
                          <a:ln>
                            <a:noFill/>
                          </a:ln>
                          <a:solidFill>
                            <a:schemeClr val="bg1"/>
                          </a:solidFill>
                          <a:effectLst/>
                          <a:uLnTx/>
                          <a:uFillTx/>
                          <a:latin typeface="Arial"/>
                          <a:ea typeface="Arial"/>
                          <a:cs typeface="Arial"/>
                          <a:sym typeface="Arial"/>
                        </a:rPr>
                        <a:t>Verim Peşindekiler</a:t>
                      </a:r>
                      <a:endParaRPr kumimoji="0" lang="tr-TR" sz="1400" b="0" i="0" u="none" strike="noStrike" kern="1200" cap="none" spc="0" normalizeH="0" baseline="0" noProof="0" dirty="0">
                        <a:ln>
                          <a:noFill/>
                        </a:ln>
                        <a:solidFill>
                          <a:schemeClr val="bg1"/>
                        </a:solidFill>
                        <a:effectLst/>
                        <a:uLnTx/>
                        <a:uFillTx/>
                        <a:latin typeface="Arial"/>
                        <a:ea typeface="Arial"/>
                        <a:cs typeface="Arial"/>
                        <a:sym typeface="Arial"/>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0" i="0" u="none" strike="noStrike" kern="1200" cap="none" spc="0" normalizeH="0" baseline="0" noProof="0" dirty="0">
                          <a:ln>
                            <a:noFill/>
                          </a:ln>
                          <a:solidFill>
                            <a:schemeClr val="tx1"/>
                          </a:solidFill>
                          <a:effectLst/>
                          <a:uLnTx/>
                          <a:uFillTx/>
                          <a:latin typeface="+mj-lt"/>
                          <a:ea typeface="Arial"/>
                          <a:cs typeface="Arial"/>
                          <a:sym typeface="Arial"/>
                        </a:rPr>
                        <a:t>Yüksek adaptasyon kolaylığı, düşük sektörel yıkıcılık seviyesi</a:t>
                      </a: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4095452434"/>
                  </a:ext>
                </a:extLst>
              </a:tr>
              <a:tr h="500397">
                <a:tc gridSpan="2">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100" b="0" i="1" u="none" strike="noStrike" kern="1200" cap="none" spc="0" normalizeH="0" baseline="0" noProof="0" dirty="0">
                        <a:ln>
                          <a:noFill/>
                        </a:ln>
                        <a:solidFill>
                          <a:srgbClr val="000000"/>
                        </a:solidFill>
                        <a:effectLst/>
                        <a:uLnTx/>
                        <a:uFillTx/>
                        <a:latin typeface="Arial"/>
                        <a:ea typeface="Arial"/>
                        <a:cs typeface="Arial"/>
                        <a:sym typeface="Arial"/>
                      </a:endParaRPr>
                    </a:p>
                  </a:txBody>
                  <a:tcPr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050" b="0" i="1" u="none" strike="noStrike" kern="1200" cap="none" spc="0" normalizeH="0" baseline="0" noProof="0" dirty="0">
                        <a:ln>
                          <a:noFill/>
                        </a:ln>
                        <a:solidFill>
                          <a:srgbClr val="000000"/>
                        </a:solidFill>
                        <a:effectLst/>
                        <a:uLnTx/>
                        <a:uFillTx/>
                        <a:latin typeface="Arial"/>
                        <a:ea typeface="Arial"/>
                        <a:cs typeface="Arial"/>
                        <a:sym typeface="Arial"/>
                      </a:endParaRPr>
                    </a:p>
                  </a:txBody>
                  <a:tcP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44396241"/>
                  </a:ext>
                </a:extLst>
              </a:tr>
            </a:tbl>
          </a:graphicData>
        </a:graphic>
      </p:graphicFrame>
      <p:sp>
        <p:nvSpPr>
          <p:cNvPr id="1311" name="Google Shape;1272;p7">
            <a:extLst>
              <a:ext uri="{FF2B5EF4-FFF2-40B4-BE49-F238E27FC236}">
                <a16:creationId xmlns:a16="http://schemas.microsoft.com/office/drawing/2014/main" id="{9EB7A518-04FC-03C1-D02F-8545D42E2A2B}"/>
              </a:ext>
            </a:extLst>
          </p:cNvPr>
          <p:cNvSpPr txBox="1"/>
          <p:nvPr/>
        </p:nvSpPr>
        <p:spPr>
          <a:xfrm>
            <a:off x="5809383" y="2581400"/>
            <a:ext cx="5306737" cy="453983"/>
          </a:xfrm>
          <a:prstGeom prst="rect">
            <a:avLst/>
          </a:prstGeom>
          <a:noFill/>
          <a:ln>
            <a:noFill/>
          </a:ln>
        </p:spPr>
        <p:txBody>
          <a:bodyPr spcFirstLastPara="1" wrap="square" lIns="0" tIns="0" rIns="0" bIns="0" numCol="3"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 İş destek hizmetleri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 Pazarlama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3: Eğlence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4: Yazılım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5: Bilgi Teknoloji hizmetleri</a:t>
            </a:r>
          </a:p>
        </p:txBody>
      </p:sp>
      <p:sp>
        <p:nvSpPr>
          <p:cNvPr id="1312" name="Google Shape;1272;p7">
            <a:extLst>
              <a:ext uri="{FF2B5EF4-FFF2-40B4-BE49-F238E27FC236}">
                <a16:creationId xmlns:a16="http://schemas.microsoft.com/office/drawing/2014/main" id="{8A188427-A0C9-D197-33BB-6F7299E0D295}"/>
              </a:ext>
            </a:extLst>
          </p:cNvPr>
          <p:cNvSpPr txBox="1"/>
          <p:nvPr/>
        </p:nvSpPr>
        <p:spPr>
          <a:xfrm>
            <a:off x="5809383" y="3599449"/>
            <a:ext cx="5746121" cy="453983"/>
          </a:xfrm>
          <a:prstGeom prst="rect">
            <a:avLst/>
          </a:prstGeom>
          <a:noFill/>
          <a:ln>
            <a:noFill/>
          </a:ln>
        </p:spPr>
        <p:txBody>
          <a:bodyPr spcFirstLastPara="1" wrap="square" lIns="0" tIns="0" rIns="0" bIns="0" numCol="3"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6: Özel sağlık hizmetleri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7: Hukuk ve ticari hizmetler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8: Lüks ürünleri</a:t>
            </a:r>
            <a:endParaRPr kumimoji="0" lang="tr-TR" sz="1100" b="0" i="1"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9: İlaç</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10: Hazır giyim</a:t>
            </a:r>
          </a:p>
        </p:txBody>
      </p:sp>
      <p:sp>
        <p:nvSpPr>
          <p:cNvPr id="1313" name="Google Shape;1272;p7">
            <a:extLst>
              <a:ext uri="{FF2B5EF4-FFF2-40B4-BE49-F238E27FC236}">
                <a16:creationId xmlns:a16="http://schemas.microsoft.com/office/drawing/2014/main" id="{92BCA142-47C1-A3AA-9891-A5A56DA74068}"/>
              </a:ext>
            </a:extLst>
          </p:cNvPr>
          <p:cNvSpPr txBox="1"/>
          <p:nvPr/>
        </p:nvSpPr>
        <p:spPr>
          <a:xfrm>
            <a:off x="6591168" y="4557535"/>
            <a:ext cx="4964336" cy="453983"/>
          </a:xfrm>
          <a:prstGeom prst="rect">
            <a:avLst/>
          </a:prstGeom>
          <a:noFill/>
          <a:ln>
            <a:noFill/>
          </a:ln>
        </p:spPr>
        <p:txBody>
          <a:bodyPr spcFirstLastPara="1" wrap="square" lIns="0" tIns="0" rIns="0" bIns="0" numCol="3"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11: Bireysel bankacılık</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12: Sigortacılık</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13: Telekom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14: Paketli tüketici ürünleri</a:t>
            </a:r>
          </a:p>
        </p:txBody>
      </p:sp>
      <p:sp>
        <p:nvSpPr>
          <p:cNvPr id="1315" name="Google Shape;1272;p7">
            <a:extLst>
              <a:ext uri="{FF2B5EF4-FFF2-40B4-BE49-F238E27FC236}">
                <a16:creationId xmlns:a16="http://schemas.microsoft.com/office/drawing/2014/main" id="{0370906E-E111-E3BC-3D29-CE02463809A3}"/>
              </a:ext>
            </a:extLst>
          </p:cNvPr>
          <p:cNvSpPr txBox="1"/>
          <p:nvPr/>
        </p:nvSpPr>
        <p:spPr>
          <a:xfrm>
            <a:off x="5809384" y="5584777"/>
            <a:ext cx="5679646" cy="560642"/>
          </a:xfrm>
          <a:prstGeom prst="rect">
            <a:avLst/>
          </a:prstGeom>
          <a:noFill/>
          <a:ln>
            <a:noFill/>
          </a:ln>
        </p:spPr>
        <p:txBody>
          <a:bodyPr spcFirstLastPara="1" wrap="square" lIns="0" tIns="0" rIns="0" bIns="0" numCol="3"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15: Endüstriyel üretim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16: Varlık ve servet yönetimi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17: Turizm otelcilik</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18: Gıda ve perakende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19: Elektrik ve altyapı</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20: Enerji ve doğal kaynaklar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21: Ulaştırma</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22: Lojistik</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tr-TR"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16" name="Google Shape;2108;g242478c29ae_0_0">
            <a:extLst>
              <a:ext uri="{FF2B5EF4-FFF2-40B4-BE49-F238E27FC236}">
                <a16:creationId xmlns:a16="http://schemas.microsoft.com/office/drawing/2014/main" id="{C155E0E8-BBCC-BE5E-B31A-CBB29A61D26F}"/>
              </a:ext>
            </a:extLst>
          </p:cNvPr>
          <p:cNvSpPr txBox="1">
            <a:spLocks/>
          </p:cNvSpPr>
          <p:nvPr/>
        </p:nvSpPr>
        <p:spPr>
          <a:xfrm>
            <a:off x="7575978" y="6649307"/>
            <a:ext cx="4490009"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Arial"/>
                <a:cs typeface="Arial"/>
                <a:sym typeface="Arial"/>
              </a:rPr>
              <a:t>Kaynak: PwC Çalışması: </a:t>
            </a:r>
            <a:r>
              <a:rPr kumimoji="0" lang="en-US" sz="800" b="0" i="0" u="none" strike="noStrike" kern="0" cap="none" spc="0" normalizeH="0" baseline="0" noProof="0" dirty="0">
                <a:ln>
                  <a:noFill/>
                </a:ln>
                <a:solidFill>
                  <a:srgbClr val="000000"/>
                </a:solidFill>
                <a:effectLst/>
                <a:uLnTx/>
                <a:uFillTx/>
                <a:latin typeface="Arial"/>
                <a:cs typeface="Arial"/>
                <a:sym typeface="Arial"/>
              </a:rPr>
              <a:t>Productivity or pioneering? Your industry’s GenAI adoption play</a:t>
            </a:r>
            <a:endParaRPr kumimoji="0" lang="tr-TR" sz="600" b="0" i="0" u="none" strike="noStrike" kern="0" cap="none" spc="0" normalizeH="0" baseline="0" noProof="0" dirty="0">
              <a:ln>
                <a:noFill/>
              </a:ln>
              <a:solidFill>
                <a:srgbClr val="000000"/>
              </a:solidFill>
              <a:effectLst/>
              <a:uLnTx/>
              <a:uFillTx/>
              <a:latin typeface="Arial"/>
              <a:cs typeface="Arial"/>
              <a:sym typeface="Arial"/>
            </a:endParaRPr>
          </a:p>
        </p:txBody>
      </p:sp>
      <p:sp>
        <p:nvSpPr>
          <p:cNvPr id="35" name="Google Shape;1250;p7">
            <a:extLst>
              <a:ext uri="{FF2B5EF4-FFF2-40B4-BE49-F238E27FC236}">
                <a16:creationId xmlns:a16="http://schemas.microsoft.com/office/drawing/2014/main" id="{65A5BE3C-A6A8-9977-2DD2-0711E5563DFF}"/>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36" name="Google Shape;1252;p7">
            <a:extLst>
              <a:ext uri="{FF2B5EF4-FFF2-40B4-BE49-F238E27FC236}">
                <a16:creationId xmlns:a16="http://schemas.microsoft.com/office/drawing/2014/main" id="{F88CA7AF-3422-C08F-28FB-F11D907B772C}"/>
              </a:ext>
            </a:extLst>
          </p:cNvPr>
          <p:cNvSpPr txBox="1">
            <a:spLocks noGrp="1"/>
          </p:cNvSpPr>
          <p:nvPr>
            <p:ph type="title"/>
          </p:nvPr>
        </p:nvSpPr>
        <p:spPr>
          <a:xfrm>
            <a:off x="443000" y="310609"/>
            <a:ext cx="11306000" cy="934371"/>
          </a:xfrm>
          <a:prstGeom prst="rect">
            <a:avLst/>
          </a:prstGeom>
          <a:noFill/>
          <a:ln>
            <a:noFill/>
          </a:ln>
        </p:spPr>
        <p:txBody>
          <a:bodyPr spcFirstLastPara="1" wrap="square" lIns="0" tIns="0" rIns="0" bIns="0" anchor="t" anchorCtr="0">
            <a:noAutofit/>
          </a:bodyPr>
          <a:lstStyle/>
          <a:p>
            <a:pPr>
              <a:lnSpc>
                <a:spcPct val="100000"/>
              </a:lnSpc>
            </a:pPr>
            <a:r>
              <a:rPr lang="tr-TR" sz="2200" dirty="0">
                <a:latin typeface="Open Sans" panose="020B0606030504020204" pitchFamily="34" charset="0"/>
                <a:ea typeface="Open Sans" panose="020B0606030504020204" pitchFamily="34" charset="0"/>
                <a:cs typeface="Open Sans" panose="020B0606030504020204" pitchFamily="34" charset="0"/>
                <a:sym typeface="Helvetica Neue"/>
              </a:rPr>
              <a:t>Üretken yapay zekanın getirilerini maksimize edebilmek için adaptasyon kolaylığı ve sektörel yıkıcılık seviyesine göre sektörün nerede konumlandığının bilmek stratejik önem taşıyor</a:t>
            </a:r>
            <a:endParaRPr lang="tr-TR" sz="2200" dirty="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37" name="Google Shape;1270;p7">
            <a:extLst>
              <a:ext uri="{FF2B5EF4-FFF2-40B4-BE49-F238E27FC236}">
                <a16:creationId xmlns:a16="http://schemas.microsoft.com/office/drawing/2014/main" id="{28EAAB68-68F9-A1A6-D933-037442483928}"/>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11821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88"/>
        <p:cNvGrpSpPr/>
        <p:nvPr/>
      </p:nvGrpSpPr>
      <p:grpSpPr>
        <a:xfrm>
          <a:off x="0" y="0"/>
          <a:ext cx="0" cy="0"/>
          <a:chOff x="0" y="0"/>
          <a:chExt cx="0" cy="0"/>
        </a:xfrm>
      </p:grpSpPr>
      <p:graphicFrame>
        <p:nvGraphicFramePr>
          <p:cNvPr id="27" name="think-cell data - do not delete" hidden="1">
            <a:extLst>
              <a:ext uri="{FF2B5EF4-FFF2-40B4-BE49-F238E27FC236}">
                <a16:creationId xmlns:a16="http://schemas.microsoft.com/office/drawing/2014/main" id="{ECED66A4-05D9-4835-AC1E-77B97178F521}"/>
              </a:ext>
            </a:extLst>
          </p:cNvPr>
          <p:cNvGraphicFramePr>
            <a:graphicFrameLocks noChangeAspect="1"/>
          </p:cNvGraphicFramePr>
          <p:nvPr>
            <p:custDataLst>
              <p:tags r:id="rId1"/>
            </p:custDataLst>
            <p:extLst>
              <p:ext uri="{D42A27DB-BD31-4B8C-83A1-F6EECF244321}">
                <p14:modId xmlns:p14="http://schemas.microsoft.com/office/powerpoint/2010/main" val="212653020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6" imgW="473" imgH="476" progId="TCLayout.ActiveDocument.1">
                  <p:embed/>
                </p:oleObj>
              </mc:Choice>
              <mc:Fallback>
                <p:oleObj name="think-cell Slide" r:id="rId36" imgW="473" imgH="476" progId="TCLayout.ActiveDocument.1">
                  <p:embed/>
                  <p:pic>
                    <p:nvPicPr>
                      <p:cNvPr id="27" name="think-cell data - do not delete" hidden="1">
                        <a:extLst>
                          <a:ext uri="{FF2B5EF4-FFF2-40B4-BE49-F238E27FC236}">
                            <a16:creationId xmlns:a16="http://schemas.microsoft.com/office/drawing/2014/main" id="{ECED66A4-05D9-4835-AC1E-77B97178F521}"/>
                          </a:ext>
                        </a:extLst>
                      </p:cNvPr>
                      <p:cNvPicPr/>
                      <p:nvPr/>
                    </p:nvPicPr>
                    <p:blipFill>
                      <a:blip r:embed="rId37"/>
                      <a:stretch>
                        <a:fillRect/>
                      </a:stretch>
                    </p:blipFill>
                    <p:spPr>
                      <a:xfrm>
                        <a:off x="1588" y="1588"/>
                        <a:ext cx="1588" cy="1588"/>
                      </a:xfrm>
                      <a:prstGeom prst="rect">
                        <a:avLst/>
                      </a:prstGeom>
                    </p:spPr>
                  </p:pic>
                </p:oleObj>
              </mc:Fallback>
            </mc:AlternateContent>
          </a:graphicData>
        </a:graphic>
      </p:graphicFrame>
      <p:cxnSp>
        <p:nvCxnSpPr>
          <p:cNvPr id="1978" name="Straight Connector 1977">
            <a:extLst>
              <a:ext uri="{FF2B5EF4-FFF2-40B4-BE49-F238E27FC236}">
                <a16:creationId xmlns:a16="http://schemas.microsoft.com/office/drawing/2014/main" id="{D2EF09BC-8680-46C0-3AC2-EFCAF01CA359}"/>
              </a:ext>
            </a:extLst>
          </p:cNvPr>
          <p:cNvCxnSpPr/>
          <p:nvPr/>
        </p:nvCxnSpPr>
        <p:spPr>
          <a:xfrm>
            <a:off x="8642350" y="1231900"/>
            <a:ext cx="232410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19" name="Straight Connector 2118">
            <a:extLst>
              <a:ext uri="{FF2B5EF4-FFF2-40B4-BE49-F238E27FC236}">
                <a16:creationId xmlns:a16="http://schemas.microsoft.com/office/drawing/2014/main" id="{1F434B54-01CD-5A7F-9F7E-AFF12C6E4081}"/>
              </a:ext>
            </a:extLst>
          </p:cNvPr>
          <p:cNvCxnSpPr/>
          <p:nvPr/>
        </p:nvCxnSpPr>
        <p:spPr>
          <a:xfrm>
            <a:off x="7286625" y="1492250"/>
            <a:ext cx="3290888"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87" name="Straight Connector 2186">
            <a:extLst>
              <a:ext uri="{FF2B5EF4-FFF2-40B4-BE49-F238E27FC236}">
                <a16:creationId xmlns:a16="http://schemas.microsoft.com/office/drawing/2014/main" id="{EC7753EC-6636-DEA4-B448-F8B687DD98EF}"/>
              </a:ext>
            </a:extLst>
          </p:cNvPr>
          <p:cNvCxnSpPr/>
          <p:nvPr/>
        </p:nvCxnSpPr>
        <p:spPr>
          <a:xfrm>
            <a:off x="7723188" y="1747838"/>
            <a:ext cx="232410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88" name="Straight Connector 2187">
            <a:extLst>
              <a:ext uri="{FF2B5EF4-FFF2-40B4-BE49-F238E27FC236}">
                <a16:creationId xmlns:a16="http://schemas.microsoft.com/office/drawing/2014/main" id="{73C19032-6385-7145-ADCF-03F6192FBA98}"/>
              </a:ext>
            </a:extLst>
          </p:cNvPr>
          <p:cNvCxnSpPr/>
          <p:nvPr/>
        </p:nvCxnSpPr>
        <p:spPr>
          <a:xfrm>
            <a:off x="7537450" y="2000250"/>
            <a:ext cx="232410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89" name="Straight Connector 2188">
            <a:extLst>
              <a:ext uri="{FF2B5EF4-FFF2-40B4-BE49-F238E27FC236}">
                <a16:creationId xmlns:a16="http://schemas.microsoft.com/office/drawing/2014/main" id="{0BEC29A6-938A-1C55-0E73-5C2DFB6E42C5}"/>
              </a:ext>
            </a:extLst>
          </p:cNvPr>
          <p:cNvCxnSpPr/>
          <p:nvPr/>
        </p:nvCxnSpPr>
        <p:spPr>
          <a:xfrm>
            <a:off x="7331075" y="2241550"/>
            <a:ext cx="174625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0" name="Straight Connector 2189">
            <a:extLst>
              <a:ext uri="{FF2B5EF4-FFF2-40B4-BE49-F238E27FC236}">
                <a16:creationId xmlns:a16="http://schemas.microsoft.com/office/drawing/2014/main" id="{5605FB27-A851-D2E8-4580-BB44E0035435}"/>
              </a:ext>
            </a:extLst>
          </p:cNvPr>
          <p:cNvCxnSpPr/>
          <p:nvPr/>
        </p:nvCxnSpPr>
        <p:spPr>
          <a:xfrm>
            <a:off x="7064375" y="2513013"/>
            <a:ext cx="210185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1" name="Straight Connector 2190">
            <a:extLst>
              <a:ext uri="{FF2B5EF4-FFF2-40B4-BE49-F238E27FC236}">
                <a16:creationId xmlns:a16="http://schemas.microsoft.com/office/drawing/2014/main" id="{B8CA34EE-A51D-A8C0-1A4F-5C3B7C2D3B32}"/>
              </a:ext>
            </a:extLst>
          </p:cNvPr>
          <p:cNvCxnSpPr/>
          <p:nvPr/>
        </p:nvCxnSpPr>
        <p:spPr>
          <a:xfrm>
            <a:off x="7502525" y="2771775"/>
            <a:ext cx="896938"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2" name="Straight Connector 2191">
            <a:extLst>
              <a:ext uri="{FF2B5EF4-FFF2-40B4-BE49-F238E27FC236}">
                <a16:creationId xmlns:a16="http://schemas.microsoft.com/office/drawing/2014/main" id="{651D85AB-A2EC-9BB1-2832-120C8F266846}"/>
              </a:ext>
            </a:extLst>
          </p:cNvPr>
          <p:cNvCxnSpPr/>
          <p:nvPr/>
        </p:nvCxnSpPr>
        <p:spPr>
          <a:xfrm>
            <a:off x="7278688" y="3022600"/>
            <a:ext cx="131127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3" name="Straight Connector 2192">
            <a:extLst>
              <a:ext uri="{FF2B5EF4-FFF2-40B4-BE49-F238E27FC236}">
                <a16:creationId xmlns:a16="http://schemas.microsoft.com/office/drawing/2014/main" id="{184F6D9D-7E45-7B43-EC82-D62445050D6B}"/>
              </a:ext>
            </a:extLst>
          </p:cNvPr>
          <p:cNvCxnSpPr/>
          <p:nvPr/>
        </p:nvCxnSpPr>
        <p:spPr>
          <a:xfrm>
            <a:off x="6842125" y="3271838"/>
            <a:ext cx="231457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4" name="Straight Connector 2193">
            <a:extLst>
              <a:ext uri="{FF2B5EF4-FFF2-40B4-BE49-F238E27FC236}">
                <a16:creationId xmlns:a16="http://schemas.microsoft.com/office/drawing/2014/main" id="{AB70B8CB-289A-2E58-BCAC-999F12FFD6C1}"/>
              </a:ext>
            </a:extLst>
          </p:cNvPr>
          <p:cNvCxnSpPr/>
          <p:nvPr/>
        </p:nvCxnSpPr>
        <p:spPr>
          <a:xfrm>
            <a:off x="7053263" y="3533775"/>
            <a:ext cx="131127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5" name="Straight Connector 2194">
            <a:extLst>
              <a:ext uri="{FF2B5EF4-FFF2-40B4-BE49-F238E27FC236}">
                <a16:creationId xmlns:a16="http://schemas.microsoft.com/office/drawing/2014/main" id="{0C3A2212-574B-34C1-5738-78275C206BCA}"/>
              </a:ext>
            </a:extLst>
          </p:cNvPr>
          <p:cNvCxnSpPr/>
          <p:nvPr/>
        </p:nvCxnSpPr>
        <p:spPr>
          <a:xfrm>
            <a:off x="6907213" y="3795713"/>
            <a:ext cx="131127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6" name="Straight Connector 2195">
            <a:extLst>
              <a:ext uri="{FF2B5EF4-FFF2-40B4-BE49-F238E27FC236}">
                <a16:creationId xmlns:a16="http://schemas.microsoft.com/office/drawing/2014/main" id="{9CEBC6F9-2154-9400-A40D-A41CD35FA940}"/>
              </a:ext>
            </a:extLst>
          </p:cNvPr>
          <p:cNvCxnSpPr/>
          <p:nvPr/>
        </p:nvCxnSpPr>
        <p:spPr>
          <a:xfrm>
            <a:off x="6580188" y="4043363"/>
            <a:ext cx="131127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7" name="Straight Connector 2196">
            <a:extLst>
              <a:ext uri="{FF2B5EF4-FFF2-40B4-BE49-F238E27FC236}">
                <a16:creationId xmlns:a16="http://schemas.microsoft.com/office/drawing/2014/main" id="{B9A52EF9-F7F3-E2A3-702D-5EE33F69B950}"/>
              </a:ext>
            </a:extLst>
          </p:cNvPr>
          <p:cNvCxnSpPr/>
          <p:nvPr/>
        </p:nvCxnSpPr>
        <p:spPr>
          <a:xfrm>
            <a:off x="6711950" y="4295775"/>
            <a:ext cx="89535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198" name="Straight Connector 2197">
            <a:extLst>
              <a:ext uri="{FF2B5EF4-FFF2-40B4-BE49-F238E27FC236}">
                <a16:creationId xmlns:a16="http://schemas.microsoft.com/office/drawing/2014/main" id="{ACC1A058-2B0C-F00F-3130-66BCD681C673}"/>
              </a:ext>
            </a:extLst>
          </p:cNvPr>
          <p:cNvCxnSpPr/>
          <p:nvPr/>
        </p:nvCxnSpPr>
        <p:spPr>
          <a:xfrm>
            <a:off x="6683375" y="4546600"/>
            <a:ext cx="73977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04" name="Straight Connector 2203">
            <a:extLst>
              <a:ext uri="{FF2B5EF4-FFF2-40B4-BE49-F238E27FC236}">
                <a16:creationId xmlns:a16="http://schemas.microsoft.com/office/drawing/2014/main" id="{33255446-8C93-837D-FF5C-FD2F6E6106E0}"/>
              </a:ext>
            </a:extLst>
          </p:cNvPr>
          <p:cNvCxnSpPr/>
          <p:nvPr/>
        </p:nvCxnSpPr>
        <p:spPr>
          <a:xfrm>
            <a:off x="6700838" y="4819650"/>
            <a:ext cx="671513"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06" name="Straight Connector 2205">
            <a:extLst>
              <a:ext uri="{FF2B5EF4-FFF2-40B4-BE49-F238E27FC236}">
                <a16:creationId xmlns:a16="http://schemas.microsoft.com/office/drawing/2014/main" id="{F0F0DD77-EE70-8203-638E-BFEB163DE866}"/>
              </a:ext>
            </a:extLst>
          </p:cNvPr>
          <p:cNvCxnSpPr/>
          <p:nvPr/>
        </p:nvCxnSpPr>
        <p:spPr>
          <a:xfrm>
            <a:off x="6526213" y="5054600"/>
            <a:ext cx="89535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07" name="Straight Connector 2206">
            <a:extLst>
              <a:ext uri="{FF2B5EF4-FFF2-40B4-BE49-F238E27FC236}">
                <a16:creationId xmlns:a16="http://schemas.microsoft.com/office/drawing/2014/main" id="{B57256AC-653A-E966-DD89-49082414269D}"/>
              </a:ext>
            </a:extLst>
          </p:cNvPr>
          <p:cNvCxnSpPr/>
          <p:nvPr/>
        </p:nvCxnSpPr>
        <p:spPr>
          <a:xfrm>
            <a:off x="6524625" y="5319713"/>
            <a:ext cx="67310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08" name="Straight Connector 2207">
            <a:extLst>
              <a:ext uri="{FF2B5EF4-FFF2-40B4-BE49-F238E27FC236}">
                <a16:creationId xmlns:a16="http://schemas.microsoft.com/office/drawing/2014/main" id="{95902D96-688E-CACF-A83D-84CDEF8EF4C2}"/>
              </a:ext>
            </a:extLst>
          </p:cNvPr>
          <p:cNvCxnSpPr/>
          <p:nvPr/>
        </p:nvCxnSpPr>
        <p:spPr>
          <a:xfrm>
            <a:off x="6427788" y="5581650"/>
            <a:ext cx="55562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09" name="Straight Connector 2208">
            <a:extLst>
              <a:ext uri="{FF2B5EF4-FFF2-40B4-BE49-F238E27FC236}">
                <a16:creationId xmlns:a16="http://schemas.microsoft.com/office/drawing/2014/main" id="{1C7114AA-BE0E-0CFF-EA5B-6C812D27203B}"/>
              </a:ext>
            </a:extLst>
          </p:cNvPr>
          <p:cNvCxnSpPr/>
          <p:nvPr/>
        </p:nvCxnSpPr>
        <p:spPr>
          <a:xfrm>
            <a:off x="6386513" y="5838825"/>
            <a:ext cx="458788"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10" name="Straight Connector 2209">
            <a:extLst>
              <a:ext uri="{FF2B5EF4-FFF2-40B4-BE49-F238E27FC236}">
                <a16:creationId xmlns:a16="http://schemas.microsoft.com/office/drawing/2014/main" id="{221F8AAE-E2BA-9EEC-49BF-66AC3149CAE5}"/>
              </a:ext>
            </a:extLst>
          </p:cNvPr>
          <p:cNvCxnSpPr/>
          <p:nvPr/>
        </p:nvCxnSpPr>
        <p:spPr>
          <a:xfrm>
            <a:off x="6442075" y="6091238"/>
            <a:ext cx="31432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11" name="Straight Connector 2210">
            <a:extLst>
              <a:ext uri="{FF2B5EF4-FFF2-40B4-BE49-F238E27FC236}">
                <a16:creationId xmlns:a16="http://schemas.microsoft.com/office/drawing/2014/main" id="{05DAC682-0501-A21A-83B6-EF1F0F71D5BF}"/>
              </a:ext>
            </a:extLst>
          </p:cNvPr>
          <p:cNvCxnSpPr/>
          <p:nvPr/>
        </p:nvCxnSpPr>
        <p:spPr>
          <a:xfrm>
            <a:off x="6289675" y="6350000"/>
            <a:ext cx="460375"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2212" name="Straight Connector 2211">
            <a:extLst>
              <a:ext uri="{FF2B5EF4-FFF2-40B4-BE49-F238E27FC236}">
                <a16:creationId xmlns:a16="http://schemas.microsoft.com/office/drawing/2014/main" id="{81BCA5E1-7F03-C28C-7306-D2BC4A61CA78}"/>
              </a:ext>
            </a:extLst>
          </p:cNvPr>
          <p:cNvCxnSpPr/>
          <p:nvPr/>
        </p:nvCxnSpPr>
        <p:spPr>
          <a:xfrm>
            <a:off x="6321425" y="6607175"/>
            <a:ext cx="234950" cy="0"/>
          </a:xfrm>
          <a:prstGeom prst="line">
            <a:avLst/>
          </a:prstGeom>
          <a:ln w="3175">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789" name="Google Shape;1789;p15"/>
          <p:cNvSpPr/>
          <p:nvPr/>
        </p:nvSpPr>
        <p:spPr>
          <a:xfrm>
            <a:off x="0" y="0"/>
            <a:ext cx="4375200" cy="6858000"/>
          </a:xfrm>
          <a:prstGeom prst="rect">
            <a:avLst/>
          </a:prstGeom>
          <a:solidFill>
            <a:srgbClr val="F2F2F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95" name="Google Shape;1795;p15"/>
          <p:cNvSpPr/>
          <p:nvPr/>
        </p:nvSpPr>
        <p:spPr>
          <a:xfrm>
            <a:off x="0" y="-4800"/>
            <a:ext cx="54864" cy="6858000"/>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cxnSp>
        <p:nvCxnSpPr>
          <p:cNvPr id="1945" name="Straight Connector 1944">
            <a:extLst>
              <a:ext uri="{FF2B5EF4-FFF2-40B4-BE49-F238E27FC236}">
                <a16:creationId xmlns:a16="http://schemas.microsoft.com/office/drawing/2014/main" id="{760D4270-F243-27D7-A7B5-1D285050F595}"/>
              </a:ext>
            </a:extLst>
          </p:cNvPr>
          <p:cNvCxnSpPr/>
          <p:nvPr>
            <p:custDataLst>
              <p:tags r:id="rId2"/>
            </p:custDataLst>
          </p:nvPr>
        </p:nvCxnSpPr>
        <p:spPr bwMode="gray">
          <a:xfrm>
            <a:off x="7048500" y="850900"/>
            <a:ext cx="0" cy="5884863"/>
          </a:xfrm>
          <a:prstGeom prst="line">
            <a:avLst/>
          </a:prstGeom>
          <a:ln w="3175" cap="flat" cmpd="sng" algn="ctr">
            <a:solidFill>
              <a:srgbClr val="DEDEDE"/>
            </a:solidFill>
            <a:prstDash val="solid"/>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1946" name="Straight Connector 1945">
            <a:extLst>
              <a:ext uri="{FF2B5EF4-FFF2-40B4-BE49-F238E27FC236}">
                <a16:creationId xmlns:a16="http://schemas.microsoft.com/office/drawing/2014/main" id="{5D474F77-DB48-E86C-A3DF-CE8C1637D0C3}"/>
              </a:ext>
            </a:extLst>
          </p:cNvPr>
          <p:cNvCxnSpPr/>
          <p:nvPr>
            <p:custDataLst>
              <p:tags r:id="rId3"/>
            </p:custDataLst>
          </p:nvPr>
        </p:nvCxnSpPr>
        <p:spPr bwMode="gray">
          <a:xfrm>
            <a:off x="7985125" y="850900"/>
            <a:ext cx="0" cy="5884863"/>
          </a:xfrm>
          <a:prstGeom prst="line">
            <a:avLst/>
          </a:prstGeom>
          <a:ln w="3175" cap="flat" cmpd="sng" algn="ctr">
            <a:solidFill>
              <a:srgbClr val="DEDEDE"/>
            </a:solidFill>
            <a:prstDash val="solid"/>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1947" name="Straight Connector 1946">
            <a:extLst>
              <a:ext uri="{FF2B5EF4-FFF2-40B4-BE49-F238E27FC236}">
                <a16:creationId xmlns:a16="http://schemas.microsoft.com/office/drawing/2014/main" id="{8A8313E7-A912-AC2B-0356-71467903897C}"/>
              </a:ext>
            </a:extLst>
          </p:cNvPr>
          <p:cNvCxnSpPr/>
          <p:nvPr>
            <p:custDataLst>
              <p:tags r:id="rId4"/>
            </p:custDataLst>
          </p:nvPr>
        </p:nvCxnSpPr>
        <p:spPr bwMode="gray">
          <a:xfrm>
            <a:off x="8921750" y="850900"/>
            <a:ext cx="0" cy="5884863"/>
          </a:xfrm>
          <a:prstGeom prst="line">
            <a:avLst/>
          </a:prstGeom>
          <a:ln w="3175" cap="flat" cmpd="sng" algn="ctr">
            <a:solidFill>
              <a:srgbClr val="DEDEDE"/>
            </a:solidFill>
            <a:prstDash val="solid"/>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1948" name="Straight Connector 1947">
            <a:extLst>
              <a:ext uri="{FF2B5EF4-FFF2-40B4-BE49-F238E27FC236}">
                <a16:creationId xmlns:a16="http://schemas.microsoft.com/office/drawing/2014/main" id="{921C1596-BBD5-237F-323A-FB8F07AA12CB}"/>
              </a:ext>
            </a:extLst>
          </p:cNvPr>
          <p:cNvCxnSpPr/>
          <p:nvPr>
            <p:custDataLst>
              <p:tags r:id="rId5"/>
            </p:custDataLst>
          </p:nvPr>
        </p:nvCxnSpPr>
        <p:spPr bwMode="gray">
          <a:xfrm>
            <a:off x="9858375" y="850900"/>
            <a:ext cx="0" cy="5884863"/>
          </a:xfrm>
          <a:prstGeom prst="line">
            <a:avLst/>
          </a:prstGeom>
          <a:ln w="3175" cap="flat" cmpd="sng" algn="ctr">
            <a:solidFill>
              <a:srgbClr val="DEDEDE"/>
            </a:solidFill>
            <a:prstDash val="solid"/>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1949" name="Straight Connector 1948">
            <a:extLst>
              <a:ext uri="{FF2B5EF4-FFF2-40B4-BE49-F238E27FC236}">
                <a16:creationId xmlns:a16="http://schemas.microsoft.com/office/drawing/2014/main" id="{21E61EDD-D1A3-904E-966B-3BF03DB7CE3D}"/>
              </a:ext>
            </a:extLst>
          </p:cNvPr>
          <p:cNvCxnSpPr/>
          <p:nvPr>
            <p:custDataLst>
              <p:tags r:id="rId6"/>
            </p:custDataLst>
          </p:nvPr>
        </p:nvCxnSpPr>
        <p:spPr bwMode="gray">
          <a:xfrm>
            <a:off x="10795000" y="850900"/>
            <a:ext cx="0" cy="5884863"/>
          </a:xfrm>
          <a:prstGeom prst="line">
            <a:avLst/>
          </a:prstGeom>
          <a:ln w="3175" cap="flat" cmpd="sng" algn="ctr">
            <a:solidFill>
              <a:srgbClr val="DEDEDE"/>
            </a:solidFill>
            <a:prstDash val="solid"/>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1950" name="Straight Connector 1949">
            <a:extLst>
              <a:ext uri="{FF2B5EF4-FFF2-40B4-BE49-F238E27FC236}">
                <a16:creationId xmlns:a16="http://schemas.microsoft.com/office/drawing/2014/main" id="{D4365CCA-1372-D44B-48C7-8A3E73511C46}"/>
              </a:ext>
            </a:extLst>
          </p:cNvPr>
          <p:cNvCxnSpPr/>
          <p:nvPr>
            <p:custDataLst>
              <p:tags r:id="rId7"/>
            </p:custDataLst>
          </p:nvPr>
        </p:nvCxnSpPr>
        <p:spPr bwMode="gray">
          <a:xfrm>
            <a:off x="11731625" y="850900"/>
            <a:ext cx="0" cy="5884863"/>
          </a:xfrm>
          <a:prstGeom prst="line">
            <a:avLst/>
          </a:prstGeom>
          <a:ln w="3175" cap="flat" cmpd="sng" algn="ctr">
            <a:solidFill>
              <a:srgbClr val="DEDEDE"/>
            </a:solidFill>
            <a:prstDash val="solid"/>
            <a:round/>
            <a:headEnd type="none" w="med" len="med"/>
            <a:tailEnd type="none" w="med" len="med"/>
          </a:ln>
          <a:effectLst/>
        </p:spPr>
        <p:style>
          <a:lnRef idx="1">
            <a:schemeClr val="dk1"/>
          </a:lnRef>
          <a:fillRef idx="0">
            <a:schemeClr val="dk1"/>
          </a:fillRef>
          <a:effectRef idx="0">
            <a:schemeClr val="dk1"/>
          </a:effectRef>
          <a:fontRef idx="minor">
            <a:schemeClr val="tx1"/>
          </a:fontRef>
        </p:style>
      </p:cxnSp>
      <p:graphicFrame>
        <p:nvGraphicFramePr>
          <p:cNvPr id="3" name="Chart 2">
            <a:extLst>
              <a:ext uri="{FF2B5EF4-FFF2-40B4-BE49-F238E27FC236}">
                <a16:creationId xmlns:a16="http://schemas.microsoft.com/office/drawing/2014/main" id="{92BB1F0F-0A16-801B-559A-A997BBAFDFA5}"/>
              </a:ext>
            </a:extLst>
          </p:cNvPr>
          <p:cNvGraphicFramePr/>
          <p:nvPr>
            <p:custDataLst>
              <p:tags r:id="rId8"/>
            </p:custDataLst>
            <p:extLst>
              <p:ext uri="{D42A27DB-BD31-4B8C-83A1-F6EECF244321}">
                <p14:modId xmlns:p14="http://schemas.microsoft.com/office/powerpoint/2010/main" val="199170203"/>
              </p:ext>
            </p:extLst>
          </p:nvPr>
        </p:nvGraphicFramePr>
        <p:xfrm>
          <a:off x="5886450" y="407988"/>
          <a:ext cx="6115050" cy="6594475"/>
        </p:xfrm>
        <a:graphic>
          <a:graphicData uri="http://schemas.openxmlformats.org/drawingml/2006/chart">
            <c:chart xmlns:c="http://schemas.openxmlformats.org/drawingml/2006/chart" xmlns:r="http://schemas.openxmlformats.org/officeDocument/2006/relationships" r:id="rId38"/>
          </a:graphicData>
        </a:graphic>
      </p:graphicFrame>
      <p:sp>
        <p:nvSpPr>
          <p:cNvPr id="32" name="Google Shape;413;p41">
            <a:extLst>
              <a:ext uri="{FF2B5EF4-FFF2-40B4-BE49-F238E27FC236}">
                <a16:creationId xmlns:a16="http://schemas.microsoft.com/office/drawing/2014/main" id="{034530A4-70A0-44C7-FEE7-3D6C2398D816}"/>
              </a:ext>
            </a:extLst>
          </p:cNvPr>
          <p:cNvSpPr txBox="1">
            <a:spLocks noGrp="1"/>
          </p:cNvSpPr>
          <p:nvPr>
            <p:custDataLst>
              <p:tags r:id="rId9"/>
            </p:custDataLst>
          </p:nvPr>
        </p:nvSpPr>
        <p:spPr bwMode="auto">
          <a:xfrm>
            <a:off x="5543551" y="1154113"/>
            <a:ext cx="434975"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0AB3D436-AF45-48C1-AE4E-148C35810101}" type="datetime'''''''''''''''Y''''a''z''''''''ı''lı''''''''''''''''''m'''">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Yazılım</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4" name="Google Shape;413;p41">
            <a:extLst>
              <a:ext uri="{FF2B5EF4-FFF2-40B4-BE49-F238E27FC236}">
                <a16:creationId xmlns:a16="http://schemas.microsoft.com/office/drawing/2014/main" id="{32018F26-5CC8-5331-020A-50348EF83786}"/>
              </a:ext>
            </a:extLst>
          </p:cNvPr>
          <p:cNvSpPr txBox="1">
            <a:spLocks noGrp="1"/>
          </p:cNvSpPr>
          <p:nvPr>
            <p:custDataLst>
              <p:tags r:id="rId10"/>
            </p:custDataLst>
          </p:nvPr>
        </p:nvSpPr>
        <p:spPr bwMode="auto">
          <a:xfrm>
            <a:off x="5194300" y="1411288"/>
            <a:ext cx="784225"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6839268E-DCC1-43BB-AECF-2F59E9F090F9}" type="datetime'''Lü''''''''''k''s'''''''''''''' ü''''''''rünle''r'">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Lüks ürünler</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7" name="Google Shape;413;p41">
            <a:extLst>
              <a:ext uri="{FF2B5EF4-FFF2-40B4-BE49-F238E27FC236}">
                <a16:creationId xmlns:a16="http://schemas.microsoft.com/office/drawing/2014/main" id="{2C52C830-F642-DD07-757E-DDB887C821E2}"/>
              </a:ext>
            </a:extLst>
          </p:cNvPr>
          <p:cNvSpPr txBox="1">
            <a:spLocks noGrp="1"/>
          </p:cNvSpPr>
          <p:nvPr>
            <p:custDataLst>
              <p:tags r:id="rId11"/>
            </p:custDataLst>
          </p:nvPr>
        </p:nvSpPr>
        <p:spPr bwMode="auto">
          <a:xfrm>
            <a:off x="5502275" y="1666875"/>
            <a:ext cx="47625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B199D5BA-37C0-48C5-AAFD-F9A27B7093B9}" type="datetime'''Eğ''''''''''''l''''e''''''''''n''ce'''''''">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Eğlence</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useBgFill="1">
        <p:nvSpPr>
          <p:cNvPr id="2184" name="Google Shape;413;p41">
            <a:extLst>
              <a:ext uri="{FF2B5EF4-FFF2-40B4-BE49-F238E27FC236}">
                <a16:creationId xmlns:a16="http://schemas.microsoft.com/office/drawing/2014/main" id="{73B136FE-DD16-7985-6C0D-4713A6953D90}"/>
              </a:ext>
            </a:extLst>
          </p:cNvPr>
          <p:cNvSpPr txBox="1">
            <a:spLocks noGrp="1"/>
          </p:cNvSpPr>
          <p:nvPr>
            <p:custDataLst>
              <p:tags r:id="rId12"/>
            </p:custDataLst>
          </p:nvPr>
        </p:nvSpPr>
        <p:spPr bwMode="gray">
          <a:xfrm>
            <a:off x="8670924" y="1919288"/>
            <a:ext cx="355600" cy="165100"/>
          </a:xfrm>
          <a:prstGeom prst="rect">
            <a:avLst/>
          </a:prstGeom>
          <a:ln>
            <a:noFill/>
          </a:ln>
          <a:effec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AB3B75F9-C625-4435-BFA4-8A311849A879}" type="datetime'''''''''1''''''''''''3''''''''''''''''''''''''''''.''''0'''">
              <a:rPr kumimoji="0" lang="tr-TR" altLang="en-US" sz="1200" b="1"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13.0</a:t>
            </a:fld>
            <a:endParaRPr kumimoji="0" lang="tr-TR" sz="12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0" name="Google Shape;413;p41">
            <a:extLst>
              <a:ext uri="{FF2B5EF4-FFF2-40B4-BE49-F238E27FC236}">
                <a16:creationId xmlns:a16="http://schemas.microsoft.com/office/drawing/2014/main" id="{EEA06118-39D6-901D-AFF9-721206FB17CF}"/>
              </a:ext>
            </a:extLst>
          </p:cNvPr>
          <p:cNvSpPr txBox="1">
            <a:spLocks noGrp="1"/>
          </p:cNvSpPr>
          <p:nvPr>
            <p:custDataLst>
              <p:tags r:id="rId13"/>
            </p:custDataLst>
          </p:nvPr>
        </p:nvSpPr>
        <p:spPr bwMode="auto">
          <a:xfrm>
            <a:off x="5448300" y="1922463"/>
            <a:ext cx="530225"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31AF4D5F-FD97-4D40-83DF-8180FF14740D}" type="datetime'T''''''''e''''''''''le''''''''''''k''''''o''''''''''''''m'">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Telekom</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3" name="Google Shape;413;p41">
            <a:extLst>
              <a:ext uri="{FF2B5EF4-FFF2-40B4-BE49-F238E27FC236}">
                <a16:creationId xmlns:a16="http://schemas.microsoft.com/office/drawing/2014/main" id="{D4F28EFB-AF28-CA11-80F2-155500DA10D2}"/>
              </a:ext>
            </a:extLst>
          </p:cNvPr>
          <p:cNvSpPr txBox="1">
            <a:spLocks noGrp="1"/>
          </p:cNvSpPr>
          <p:nvPr>
            <p:custDataLst>
              <p:tags r:id="rId14"/>
            </p:custDataLst>
          </p:nvPr>
        </p:nvSpPr>
        <p:spPr bwMode="auto">
          <a:xfrm>
            <a:off x="5022850" y="2178050"/>
            <a:ext cx="955675"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A9CFB9B0-8280-426E-B9D1-703A00B311A1}" type="datetime'''Tu''''''''r''iz''''''m ''''O''''t''''''''''el''''cil''''ik'">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Turizm Otelcilik</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6" name="Google Shape;413;p41">
            <a:extLst>
              <a:ext uri="{FF2B5EF4-FFF2-40B4-BE49-F238E27FC236}">
                <a16:creationId xmlns:a16="http://schemas.microsoft.com/office/drawing/2014/main" id="{49262F17-8F98-6E94-4691-3DF35A7357C4}"/>
              </a:ext>
            </a:extLst>
          </p:cNvPr>
          <p:cNvSpPr txBox="1">
            <a:spLocks noGrp="1"/>
          </p:cNvSpPr>
          <p:nvPr>
            <p:custDataLst>
              <p:tags r:id="rId15"/>
            </p:custDataLst>
          </p:nvPr>
        </p:nvSpPr>
        <p:spPr bwMode="auto">
          <a:xfrm>
            <a:off x="5770563" y="2433638"/>
            <a:ext cx="207963"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954983D0-537C-498E-9701-3D2598E3651B}" type="datetime'''''''''İ''''''l''''''''a''''''''''''''''''''''ç'''''''''''''">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İlaç</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9" name="Google Shape;413;p41">
            <a:extLst>
              <a:ext uri="{FF2B5EF4-FFF2-40B4-BE49-F238E27FC236}">
                <a16:creationId xmlns:a16="http://schemas.microsoft.com/office/drawing/2014/main" id="{3550C1EF-AC2C-A967-6723-0E487EBC650D}"/>
              </a:ext>
            </a:extLst>
          </p:cNvPr>
          <p:cNvSpPr txBox="1">
            <a:spLocks noGrp="1"/>
          </p:cNvSpPr>
          <p:nvPr>
            <p:custDataLst>
              <p:tags r:id="rId16"/>
            </p:custDataLst>
          </p:nvPr>
        </p:nvSpPr>
        <p:spPr bwMode="auto">
          <a:xfrm>
            <a:off x="4456113" y="2689225"/>
            <a:ext cx="1522413"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E36B7BAE-EFB7-4339-9F29-DB75CA06D225}" type="datetime'H''u''kuk ''''&amp; Tica''ri ''''''''h''iz''me''t''''ler'''">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Hukuk &amp; Ticari hizmetler</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2" name="Google Shape;413;p41">
            <a:extLst>
              <a:ext uri="{FF2B5EF4-FFF2-40B4-BE49-F238E27FC236}">
                <a16:creationId xmlns:a16="http://schemas.microsoft.com/office/drawing/2014/main" id="{046ACD7E-326E-A11E-97DC-A03B28ADB51C}"/>
              </a:ext>
            </a:extLst>
          </p:cNvPr>
          <p:cNvSpPr txBox="1">
            <a:spLocks noGrp="1"/>
          </p:cNvSpPr>
          <p:nvPr>
            <p:custDataLst>
              <p:tags r:id="rId17"/>
            </p:custDataLst>
          </p:nvPr>
        </p:nvSpPr>
        <p:spPr bwMode="auto">
          <a:xfrm>
            <a:off x="4668838" y="2946400"/>
            <a:ext cx="1309688"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CDDF83E8-8C0C-4F3A-BC23-2C2CCEA38BA9}" type="datetime'''Ö''ze''''''l sa''ğ''lık'''''' ''''hiz''''met''l''eri'''">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Özel sağlık hizmetleri</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5" name="Google Shape;413;p41">
            <a:extLst>
              <a:ext uri="{FF2B5EF4-FFF2-40B4-BE49-F238E27FC236}">
                <a16:creationId xmlns:a16="http://schemas.microsoft.com/office/drawing/2014/main" id="{B86EF98A-AF34-F4CB-3A72-E346E81D5AAC}"/>
              </a:ext>
            </a:extLst>
          </p:cNvPr>
          <p:cNvSpPr txBox="1">
            <a:spLocks noGrp="1"/>
          </p:cNvSpPr>
          <p:nvPr>
            <p:custDataLst>
              <p:tags r:id="rId18"/>
            </p:custDataLst>
          </p:nvPr>
        </p:nvSpPr>
        <p:spPr bwMode="auto">
          <a:xfrm>
            <a:off x="4568824" y="3201988"/>
            <a:ext cx="140970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1A12B6C6-EE09-4122-A185-81FD260BD6D9}" type="datetime'''''Va''rlık&amp;''Ser''''''''''v''e''t'''''' y''''öne''t''i''mi'">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Varlık&amp;Servet yönetimi</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useBgFill="1">
        <p:nvSpPr>
          <p:cNvPr id="2185" name="Google Shape;413;p41">
            <a:extLst>
              <a:ext uri="{FF2B5EF4-FFF2-40B4-BE49-F238E27FC236}">
                <a16:creationId xmlns:a16="http://schemas.microsoft.com/office/drawing/2014/main" id="{CED36BB1-2AC2-F904-FDF4-44237F26565F}"/>
              </a:ext>
            </a:extLst>
          </p:cNvPr>
          <p:cNvSpPr txBox="1">
            <a:spLocks noGrp="1"/>
          </p:cNvSpPr>
          <p:nvPr>
            <p:custDataLst>
              <p:tags r:id="rId19"/>
            </p:custDataLst>
          </p:nvPr>
        </p:nvSpPr>
        <p:spPr bwMode="gray">
          <a:xfrm>
            <a:off x="7753350" y="3454400"/>
            <a:ext cx="268288" cy="165100"/>
          </a:xfrm>
          <a:prstGeom prst="rect">
            <a:avLst/>
          </a:prstGeom>
          <a:ln>
            <a:noFill/>
          </a:ln>
          <a:effec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6AEDD652-8D8D-42BA-B6D3-08BD2E423430}" type="datetime'''''''''8''''''''''''.''1'''''''''''''''''''''''">
              <a:rPr kumimoji="0" lang="tr-TR" altLang="en-US" sz="1200" b="1"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8.1</a:t>
            </a:fld>
            <a:endParaRPr kumimoji="0" lang="tr-TR" sz="12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8" name="Google Shape;413;p41">
            <a:extLst>
              <a:ext uri="{FF2B5EF4-FFF2-40B4-BE49-F238E27FC236}">
                <a16:creationId xmlns:a16="http://schemas.microsoft.com/office/drawing/2014/main" id="{379A8022-FF68-06FB-8175-804D692C5FC1}"/>
              </a:ext>
            </a:extLst>
          </p:cNvPr>
          <p:cNvSpPr txBox="1">
            <a:spLocks noGrp="1"/>
          </p:cNvSpPr>
          <p:nvPr>
            <p:custDataLst>
              <p:tags r:id="rId20"/>
            </p:custDataLst>
          </p:nvPr>
        </p:nvSpPr>
        <p:spPr bwMode="auto">
          <a:xfrm>
            <a:off x="5326063" y="3457575"/>
            <a:ext cx="652463"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EBBF3231-711E-4962-A6C0-F5D943B8EC79}" type="datetime'''''P''a''''zar''''''''''''''''''''''''l''ama'">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Pazarlama</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61" name="Google Shape;413;p41">
            <a:extLst>
              <a:ext uri="{FF2B5EF4-FFF2-40B4-BE49-F238E27FC236}">
                <a16:creationId xmlns:a16="http://schemas.microsoft.com/office/drawing/2014/main" id="{59914986-2094-6E68-A119-ABF42CA222CC}"/>
              </a:ext>
            </a:extLst>
          </p:cNvPr>
          <p:cNvSpPr txBox="1">
            <a:spLocks noGrp="1"/>
          </p:cNvSpPr>
          <p:nvPr>
            <p:custDataLst>
              <p:tags r:id="rId21"/>
            </p:custDataLst>
          </p:nvPr>
        </p:nvSpPr>
        <p:spPr bwMode="auto">
          <a:xfrm>
            <a:off x="5291138" y="3713163"/>
            <a:ext cx="687388"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14343D78-B70B-4055-8962-8C5170D168DA}" type="datetime'''''Haz''''''''''''''''''''ır'' ''g''''''''iy''''i''m'">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Hazır giyim</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00" name="Google Shape;413;p41">
            <a:extLst>
              <a:ext uri="{FF2B5EF4-FFF2-40B4-BE49-F238E27FC236}">
                <a16:creationId xmlns:a16="http://schemas.microsoft.com/office/drawing/2014/main" id="{8F7296A0-D45E-E94D-C9B4-0B9AD6DAF1E1}"/>
              </a:ext>
            </a:extLst>
          </p:cNvPr>
          <p:cNvSpPr txBox="1">
            <a:spLocks noGrp="1"/>
          </p:cNvSpPr>
          <p:nvPr>
            <p:custDataLst>
              <p:tags r:id="rId22"/>
            </p:custDataLst>
          </p:nvPr>
        </p:nvSpPr>
        <p:spPr bwMode="auto">
          <a:xfrm>
            <a:off x="4833937" y="3968750"/>
            <a:ext cx="1144588"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C6DAB765-D180-4D05-AEE6-0AC24D10904F}" type="datetime'E''''''ndü''''''''''s''tri''''''y''''e''''l'' ü''r''etim'">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Endüstriyel üretim</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03" name="Google Shape;413;p41">
            <a:extLst>
              <a:ext uri="{FF2B5EF4-FFF2-40B4-BE49-F238E27FC236}">
                <a16:creationId xmlns:a16="http://schemas.microsoft.com/office/drawing/2014/main" id="{919E83EF-7FFA-CFA7-3649-40F7ECC7AC70}"/>
              </a:ext>
            </a:extLst>
          </p:cNvPr>
          <p:cNvSpPr txBox="1">
            <a:spLocks noGrp="1"/>
          </p:cNvSpPr>
          <p:nvPr>
            <p:custDataLst>
              <p:tags r:id="rId23"/>
            </p:custDataLst>
          </p:nvPr>
        </p:nvSpPr>
        <p:spPr bwMode="auto">
          <a:xfrm>
            <a:off x="5165724" y="4224338"/>
            <a:ext cx="81280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2EE18AF4-9ED7-4A69-A999-2466031DAD73}" type="datetime'''B''''''T ''hiz''''''m''et''''''l''''''''''''e''r''''''i'''''">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BT hizmetleri</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06" name="Google Shape;413;p41">
            <a:extLst>
              <a:ext uri="{FF2B5EF4-FFF2-40B4-BE49-F238E27FC236}">
                <a16:creationId xmlns:a16="http://schemas.microsoft.com/office/drawing/2014/main" id="{C61E3AAE-663E-9E3B-2F17-73DA15496058}"/>
              </a:ext>
            </a:extLst>
          </p:cNvPr>
          <p:cNvSpPr txBox="1">
            <a:spLocks noGrp="1"/>
          </p:cNvSpPr>
          <p:nvPr>
            <p:custDataLst>
              <p:tags r:id="rId24"/>
            </p:custDataLst>
          </p:nvPr>
        </p:nvSpPr>
        <p:spPr bwMode="auto">
          <a:xfrm>
            <a:off x="4778375" y="4481513"/>
            <a:ext cx="120015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4F3DBD0D-8392-438E-ACBD-F303283052FF}" type="datetime'''''''İ''ş'' ''d''est''ek ''h''''i''zm''e''tl''''er''''''''i'">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İş destek hizmetleri</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11" name="Google Shape;413;p41">
            <a:extLst>
              <a:ext uri="{FF2B5EF4-FFF2-40B4-BE49-F238E27FC236}">
                <a16:creationId xmlns:a16="http://schemas.microsoft.com/office/drawing/2014/main" id="{D6E6E197-A26A-EA94-8F6E-52A056DB3D5F}"/>
              </a:ext>
            </a:extLst>
          </p:cNvPr>
          <p:cNvSpPr txBox="1">
            <a:spLocks noGrp="1"/>
          </p:cNvSpPr>
          <p:nvPr>
            <p:custDataLst>
              <p:tags r:id="rId25"/>
            </p:custDataLst>
          </p:nvPr>
        </p:nvSpPr>
        <p:spPr bwMode="auto">
          <a:xfrm>
            <a:off x="4841874" y="4737100"/>
            <a:ext cx="113665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7ED79F0F-FD9F-442B-8C37-E7D37508C433}" type="datetime'''''''''''''''Birey''s''''el'' ''bank''a''''''cı''''''lık'">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Bireysel bankacılık</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14" name="Google Shape;413;p41">
            <a:extLst>
              <a:ext uri="{FF2B5EF4-FFF2-40B4-BE49-F238E27FC236}">
                <a16:creationId xmlns:a16="http://schemas.microsoft.com/office/drawing/2014/main" id="{42800EF4-0005-8A06-806F-3989A2AE1713}"/>
              </a:ext>
            </a:extLst>
          </p:cNvPr>
          <p:cNvSpPr txBox="1">
            <a:spLocks noGrp="1"/>
          </p:cNvSpPr>
          <p:nvPr>
            <p:custDataLst>
              <p:tags r:id="rId26"/>
            </p:custDataLst>
          </p:nvPr>
        </p:nvSpPr>
        <p:spPr bwMode="auto">
          <a:xfrm>
            <a:off x="4545013" y="4992688"/>
            <a:ext cx="1433513"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7672A401-549C-4377-8D0E-FA0AE933C41A}" type="datetime'P''a''ketl''''''''''i tüke''tici'' ''ürü''nl''eri'''''''''''">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Paketli tüketici ürünleri</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useBgFill="1">
        <p:nvSpPr>
          <p:cNvPr id="1866" name="Google Shape;413;p41">
            <a:extLst>
              <a:ext uri="{FF2B5EF4-FFF2-40B4-BE49-F238E27FC236}">
                <a16:creationId xmlns:a16="http://schemas.microsoft.com/office/drawing/2014/main" id="{3D87D001-D119-D2E5-D521-A672C588243D}"/>
              </a:ext>
            </a:extLst>
          </p:cNvPr>
          <p:cNvSpPr txBox="1">
            <a:spLocks noGrp="1"/>
          </p:cNvSpPr>
          <p:nvPr>
            <p:custDataLst>
              <p:tags r:id="rId27"/>
            </p:custDataLst>
          </p:nvPr>
        </p:nvSpPr>
        <p:spPr bwMode="gray">
          <a:xfrm>
            <a:off x="6946900" y="5245100"/>
            <a:ext cx="268288" cy="165100"/>
          </a:xfrm>
          <a:prstGeom prst="rect">
            <a:avLst/>
          </a:prstGeom>
          <a:ln>
            <a:noFill/>
          </a:ln>
          <a:effec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7C8AF189-3AFC-40A6-8FDB-6C9198D4BDDE}" type="datetime'''''3''''''''''.''''''''''''''''''''''''''''8'''''''''''''''''">
              <a:rPr kumimoji="0" lang="tr-TR" altLang="en-US" sz="1200" b="1"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3.8</a:t>
            </a:fld>
            <a:endParaRPr kumimoji="0" lang="tr-TR" sz="12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19" name="Google Shape;413;p41">
            <a:extLst>
              <a:ext uri="{FF2B5EF4-FFF2-40B4-BE49-F238E27FC236}">
                <a16:creationId xmlns:a16="http://schemas.microsoft.com/office/drawing/2014/main" id="{8F3683D3-A52F-A0EE-AD9A-C5FCFEA4517E}"/>
              </a:ext>
            </a:extLst>
          </p:cNvPr>
          <p:cNvSpPr txBox="1">
            <a:spLocks noGrp="1"/>
          </p:cNvSpPr>
          <p:nvPr>
            <p:custDataLst>
              <p:tags r:id="rId28"/>
            </p:custDataLst>
          </p:nvPr>
        </p:nvSpPr>
        <p:spPr bwMode="auto">
          <a:xfrm>
            <a:off x="5303837" y="5248275"/>
            <a:ext cx="674688"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FCFA2661-E2F0-4324-8336-0C628F41133D}" type="datetime'Ma''''''r''k''''''''''''e''''''''''''''''t''ç''''''il''''ik'''">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Marketçilik</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22" name="Google Shape;413;p41">
            <a:extLst>
              <a:ext uri="{FF2B5EF4-FFF2-40B4-BE49-F238E27FC236}">
                <a16:creationId xmlns:a16="http://schemas.microsoft.com/office/drawing/2014/main" id="{3D56C6EA-3317-6C8E-994E-3926DDF12691}"/>
              </a:ext>
            </a:extLst>
          </p:cNvPr>
          <p:cNvSpPr txBox="1">
            <a:spLocks noGrp="1"/>
          </p:cNvSpPr>
          <p:nvPr>
            <p:custDataLst>
              <p:tags r:id="rId29"/>
            </p:custDataLst>
          </p:nvPr>
        </p:nvSpPr>
        <p:spPr bwMode="auto">
          <a:xfrm>
            <a:off x="5308600" y="5503863"/>
            <a:ext cx="669925"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9FDF7A48-65F6-4C4B-A3E3-B421B0E45AFD}" type="datetime'''S''''''''''i''''g''o''''r''tac''''ıl''ı''''k'''''''''''">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Sigortacılık</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25" name="Google Shape;413;p41">
            <a:extLst>
              <a:ext uri="{FF2B5EF4-FFF2-40B4-BE49-F238E27FC236}">
                <a16:creationId xmlns:a16="http://schemas.microsoft.com/office/drawing/2014/main" id="{A5528217-521C-6EED-F478-DC2333BF96F9}"/>
              </a:ext>
            </a:extLst>
          </p:cNvPr>
          <p:cNvSpPr txBox="1">
            <a:spLocks noGrp="1"/>
          </p:cNvSpPr>
          <p:nvPr>
            <p:custDataLst>
              <p:tags r:id="rId30"/>
            </p:custDataLst>
          </p:nvPr>
        </p:nvSpPr>
        <p:spPr bwMode="auto">
          <a:xfrm>
            <a:off x="5553074" y="5759450"/>
            <a:ext cx="42545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F1B3881B-5E4C-4AF6-ADBB-5B3FEE897446}" type="datetime'''''''''''''''''''''''''''U''l''''''''''''''aşı''''''''''m'''">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Ulaşım</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28" name="Google Shape;413;p41">
            <a:extLst>
              <a:ext uri="{FF2B5EF4-FFF2-40B4-BE49-F238E27FC236}">
                <a16:creationId xmlns:a16="http://schemas.microsoft.com/office/drawing/2014/main" id="{C5B238E6-53E6-B804-7A09-E92553B0AA2F}"/>
              </a:ext>
            </a:extLst>
          </p:cNvPr>
          <p:cNvSpPr txBox="1">
            <a:spLocks noGrp="1"/>
          </p:cNvSpPr>
          <p:nvPr>
            <p:custDataLst>
              <p:tags r:id="rId31"/>
            </p:custDataLst>
          </p:nvPr>
        </p:nvSpPr>
        <p:spPr bwMode="auto">
          <a:xfrm>
            <a:off x="4899024" y="6016625"/>
            <a:ext cx="107950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95F9BC7B-7732-4D9C-8443-44BABE36DF2F}" type="datetime'E''l''e''''''''''''kt''ri''k'' ''v''''e'''''' a''''lt''yapı'''">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Elektrik ve altyapı</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31" name="Google Shape;413;p41">
            <a:extLst>
              <a:ext uri="{FF2B5EF4-FFF2-40B4-BE49-F238E27FC236}">
                <a16:creationId xmlns:a16="http://schemas.microsoft.com/office/drawing/2014/main" id="{73B73990-B21B-722F-207E-9DACA6FFC89D}"/>
              </a:ext>
            </a:extLst>
          </p:cNvPr>
          <p:cNvSpPr txBox="1">
            <a:spLocks noGrp="1"/>
          </p:cNvSpPr>
          <p:nvPr>
            <p:custDataLst>
              <p:tags r:id="rId32"/>
            </p:custDataLst>
          </p:nvPr>
        </p:nvSpPr>
        <p:spPr bwMode="auto">
          <a:xfrm>
            <a:off x="4814888" y="6272213"/>
            <a:ext cx="1163638"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CCACEA6B-2CF4-4BA0-B8D5-46BB537913A3}" type="datetime'''''''''En''erj''i v''''e ka''''y''''''nak''''''l''''ar'''''''">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Enerji ve kaynaklar</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34" name="Google Shape;413;p41">
            <a:extLst>
              <a:ext uri="{FF2B5EF4-FFF2-40B4-BE49-F238E27FC236}">
                <a16:creationId xmlns:a16="http://schemas.microsoft.com/office/drawing/2014/main" id="{E284E1F5-5394-87C6-3208-21829514ED36}"/>
              </a:ext>
            </a:extLst>
          </p:cNvPr>
          <p:cNvSpPr txBox="1">
            <a:spLocks noGrp="1"/>
          </p:cNvSpPr>
          <p:nvPr>
            <p:custDataLst>
              <p:tags r:id="rId33"/>
            </p:custDataLst>
          </p:nvPr>
        </p:nvSpPr>
        <p:spPr bwMode="auto">
          <a:xfrm>
            <a:off x="5546724" y="6527800"/>
            <a:ext cx="431800" cy="160338"/>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92629738-0A33-48CF-8EA6-27E02F51927F}" type="datetime'''''''''''''L''''''''''''''''''oj''''i''st''ik'''''''">
              <a:rPr kumimoji="0" lang="tr-TR" altLang="en-US" sz="105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Lojistik</a:t>
            </a:fld>
            <a:endParaRPr kumimoji="0" lang="tr-TR" sz="105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970" name="Google Shape;1146;p173">
            <a:extLst>
              <a:ext uri="{FF2B5EF4-FFF2-40B4-BE49-F238E27FC236}">
                <a16:creationId xmlns:a16="http://schemas.microsoft.com/office/drawing/2014/main" id="{D09907DB-1D92-8ACF-731E-CEAAEDC8D988}"/>
              </a:ext>
            </a:extLst>
          </p:cNvPr>
          <p:cNvSpPr/>
          <p:nvPr/>
        </p:nvSpPr>
        <p:spPr>
          <a:xfrm>
            <a:off x="4547653" y="250311"/>
            <a:ext cx="5033445" cy="269875"/>
          </a:xfrm>
          <a:prstGeom prst="rect">
            <a:avLst/>
          </a:prstGeom>
          <a:noFill/>
          <a:ln>
            <a:noFill/>
          </a:ln>
        </p:spPr>
        <p:txBody>
          <a:bodyPr spcFirstLastPara="1" wrap="square" lIns="91433" tIns="45700" rIns="91433"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r>
              <a:rPr kumimoji="0" lang="tr-TR" sz="14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İşletme karlılığı marjındaki potansiyel artış (%)</a:t>
            </a:r>
            <a:endParaRPr kumimoji="0" sz="14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265" name="Google Shape;1791;p15">
            <a:extLst>
              <a:ext uri="{FF2B5EF4-FFF2-40B4-BE49-F238E27FC236}">
                <a16:creationId xmlns:a16="http://schemas.microsoft.com/office/drawing/2014/main" id="{E938D4BE-2628-02A4-3EF6-A772046A70E2}"/>
              </a:ext>
            </a:extLst>
          </p:cNvPr>
          <p:cNvSpPr txBox="1">
            <a:spLocks noGrp="1"/>
          </p:cNvSpPr>
          <p:nvPr>
            <p:ph type="title"/>
          </p:nvPr>
        </p:nvSpPr>
        <p:spPr>
          <a:xfrm>
            <a:off x="442899" y="407988"/>
            <a:ext cx="3536963" cy="2105025"/>
          </a:xfrm>
          <a:prstGeom prst="rect">
            <a:avLst/>
          </a:prstGeom>
          <a:noFill/>
          <a:ln>
            <a:noFill/>
          </a:ln>
        </p:spPr>
        <p:txBody>
          <a:bodyPr spcFirstLastPara="1" wrap="square" lIns="0" tIns="0" rIns="0" bIns="0" anchor="t" anchorCtr="0">
            <a:noAutofit/>
          </a:bodyPr>
          <a:lstStyle/>
          <a:p>
            <a:pPr>
              <a:lnSpc>
                <a:spcPct val="100000"/>
              </a:lnSpc>
            </a:pPr>
            <a:r>
              <a:rPr lang="tr-TR" sz="2400" b="1" dirty="0">
                <a:latin typeface="Open Sans" panose="020B0606030504020204" pitchFamily="34" charset="0"/>
                <a:ea typeface="Open Sans" panose="020B0606030504020204" pitchFamily="34" charset="0"/>
                <a:cs typeface="Open Sans" panose="020B0606030504020204" pitchFamily="34" charset="0"/>
                <a:sym typeface="Helvetica Neue"/>
              </a:rPr>
              <a:t>Üretken yapay zekanın benimsenmesi, iş süreçlerinde köklü dönüşümler ve rekabet avantajı potansiyeli ile sektörlerin tamamı için kayda değer kazanımlar sunuyor</a:t>
            </a:r>
            <a:endParaRPr lang="tr-TR" sz="2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2267" name="Google Shape;2108;g242478c29ae_0_0">
            <a:extLst>
              <a:ext uri="{FF2B5EF4-FFF2-40B4-BE49-F238E27FC236}">
                <a16:creationId xmlns:a16="http://schemas.microsoft.com/office/drawing/2014/main" id="{8F7F8652-03D7-A315-D172-1D0F62514C5C}"/>
              </a:ext>
            </a:extLst>
          </p:cNvPr>
          <p:cNvSpPr txBox="1">
            <a:spLocks/>
          </p:cNvSpPr>
          <p:nvPr/>
        </p:nvSpPr>
        <p:spPr>
          <a:xfrm>
            <a:off x="442887" y="6553401"/>
            <a:ext cx="3513503" cy="32316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Kaynak: PwC Çalışması: </a:t>
            </a:r>
            <a:r>
              <a:rPr kumimoji="0" lang="en-US"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Productivity or pioneering? Your industry’s GenAI adoption play</a:t>
            </a:r>
            <a:endParaRPr kumimoji="0" lang="tr-TR" sz="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268" name="Google Shape;1791;p15">
            <a:extLst>
              <a:ext uri="{FF2B5EF4-FFF2-40B4-BE49-F238E27FC236}">
                <a16:creationId xmlns:a16="http://schemas.microsoft.com/office/drawing/2014/main" id="{66B4F4B0-3B8B-453D-EE9C-51EEA101EB5E}"/>
              </a:ext>
            </a:extLst>
          </p:cNvPr>
          <p:cNvSpPr txBox="1">
            <a:spLocks/>
          </p:cNvSpPr>
          <p:nvPr/>
        </p:nvSpPr>
        <p:spPr>
          <a:xfrm>
            <a:off x="440913" y="3795713"/>
            <a:ext cx="3337200" cy="2335354"/>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Pts val="2400"/>
              <a:buFont typeface="Georgia"/>
              <a:buNone/>
              <a:tabLst/>
              <a:defRPr/>
            </a:pPr>
            <a:endParaRPr lang="tr-TR" sz="1400" b="1" dirty="0">
              <a:latin typeface="Open Sans" panose="020B0606030504020204" pitchFamily="34" charset="0"/>
              <a:ea typeface="Open Sans" panose="020B0606030504020204" pitchFamily="34" charset="0"/>
              <a:cs typeface="Open Sans" panose="020B0606030504020204" pitchFamily="34" charset="0"/>
              <a:sym typeface="Helvetica Neue Light"/>
            </a:endParaRPr>
          </a:p>
          <a:p>
            <a:pPr marL="0" marR="0" lvl="0" indent="0" algn="l" defTabSz="914400" rtl="0" eaLnBrk="1" fontAlgn="auto" latinLnBrk="0" hangingPunct="1">
              <a:lnSpc>
                <a:spcPct val="100000"/>
              </a:lnSpc>
              <a:spcBef>
                <a:spcPts val="0"/>
              </a:spcBef>
              <a:spcAft>
                <a:spcPts val="0"/>
              </a:spcAft>
              <a:buClr>
                <a:srgbClr val="000000"/>
              </a:buClr>
              <a:buSzPts val="2400"/>
              <a:buFont typeface="Georgia"/>
              <a:buNone/>
              <a:tabLst/>
              <a:defRPr/>
            </a:pPr>
            <a:r>
              <a:rPr kumimoji="0" lang="tr-TR" sz="14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Helvetica Neue Light"/>
              </a:rPr>
              <a:t>Sektörlerin farklı dinamikleri, üretken yapay zekanın benimsenme hızını ve etkisini önemli ölçüde şekillendirir; bazı sektörler bu teknolojiyi hızla entegre edip büyük kazanımlar elde edebilirken, diğerleri düzenleyici engeller, veri karmaşıklığı veya iş gücü adaptasyonu gibi faktörler nedeniyle daha yavaş bir dönüşüm yaşayabilir.</a:t>
            </a:r>
            <a:endParaRPr kumimoji="0" lang="tr-TR" sz="1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Georgia"/>
            </a:endParaRPr>
          </a:p>
        </p:txBody>
      </p:sp>
    </p:spTree>
    <p:extLst>
      <p:ext uri="{BB962C8B-B14F-4D97-AF65-F5344CB8AC3E}">
        <p14:creationId xmlns:p14="http://schemas.microsoft.com/office/powerpoint/2010/main" val="3980461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9"/>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ADA3BBAC-29FA-FA6C-B736-71C4F8E86B64}"/>
              </a:ext>
            </a:extLst>
          </p:cNvPr>
          <p:cNvGraphicFramePr>
            <a:graphicFrameLocks noChangeAspect="1"/>
          </p:cNvGraphicFramePr>
          <p:nvPr>
            <p:custDataLst>
              <p:tags r:id="rId1"/>
            </p:custDataLst>
            <p:extLst>
              <p:ext uri="{D42A27DB-BD31-4B8C-83A1-F6EECF244321}">
                <p14:modId xmlns:p14="http://schemas.microsoft.com/office/powerpoint/2010/main" val="36940318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4" name="think-cell data - do not delete" hidden="1">
                        <a:extLst>
                          <a:ext uri="{FF2B5EF4-FFF2-40B4-BE49-F238E27FC236}">
                            <a16:creationId xmlns:a16="http://schemas.microsoft.com/office/drawing/2014/main" id="{ADA3BBAC-29FA-FA6C-B736-71C4F8E86B6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267" name="Google Shape;2100;p19">
            <a:extLst>
              <a:ext uri="{FF2B5EF4-FFF2-40B4-BE49-F238E27FC236}">
                <a16:creationId xmlns:a16="http://schemas.microsoft.com/office/drawing/2014/main" id="{A7FD29C0-FB46-1694-FD88-D860A5D486D6}"/>
              </a:ext>
            </a:extLst>
          </p:cNvPr>
          <p:cNvSpPr txBox="1"/>
          <p:nvPr/>
        </p:nvSpPr>
        <p:spPr>
          <a:xfrm>
            <a:off x="5898327" y="6425316"/>
            <a:ext cx="5862427" cy="373067"/>
          </a:xfrm>
          <a:prstGeom prst="rect">
            <a:avLst/>
          </a:prstGeom>
          <a:noFill/>
          <a:ln>
            <a:noFill/>
          </a:ln>
        </p:spPr>
        <p:txBody>
          <a:bodyPr spcFirstLastPara="1" wrap="square" lIns="121900" tIns="121900" rIns="121900" bIns="121900" anchor="t" anchorCtr="0">
            <a:spAutoFit/>
          </a:bodyPr>
          <a:lstStyle/>
          <a:p>
            <a:pPr marL="0" marR="0" lvl="0" indent="0" algn="r" defTabSz="1219170" rtl="0" eaLnBrk="1" fontAlgn="auto" latinLnBrk="0" hangingPunct="1">
              <a:lnSpc>
                <a:spcPct val="100000"/>
              </a:lnSpc>
              <a:spcBef>
                <a:spcPts val="0"/>
              </a:spcBef>
              <a:spcAft>
                <a:spcPts val="0"/>
              </a:spcAft>
              <a:buClr>
                <a:srgbClr val="000000"/>
              </a:buClr>
              <a:buSzPts val="600"/>
              <a:buFont typeface="Arial"/>
              <a:buNone/>
              <a:tabLst/>
              <a:defRPr/>
            </a:pPr>
            <a:r>
              <a:rPr kumimoji="0" lang="en-US" sz="800" b="1" i="0" u="none" strike="noStrike" kern="0" cap="none" spc="0" normalizeH="0" baseline="0" noProof="0" dirty="0">
                <a:ln>
                  <a:noFill/>
                </a:ln>
                <a:solidFill>
                  <a:srgbClr val="000000"/>
                </a:solidFill>
                <a:effectLst/>
                <a:uLnTx/>
                <a:uFillTx/>
                <a:latin typeface="Arial"/>
                <a:cs typeface="Arial"/>
                <a:sym typeface="Arial"/>
              </a:rPr>
              <a:t>Not: </a:t>
            </a:r>
            <a:r>
              <a:rPr kumimoji="0" lang="en-US" sz="800" b="1" i="0" u="none" strike="noStrike" kern="0" cap="none" spc="0" normalizeH="0" baseline="0" noProof="0" dirty="0" err="1">
                <a:ln>
                  <a:noFill/>
                </a:ln>
                <a:solidFill>
                  <a:srgbClr val="000000"/>
                </a:solidFill>
                <a:effectLst/>
                <a:uLnTx/>
                <a:uFillTx/>
                <a:latin typeface="Arial"/>
                <a:cs typeface="Arial"/>
                <a:sym typeface="Arial"/>
              </a:rPr>
              <a:t>Yalnızca</a:t>
            </a:r>
            <a:r>
              <a:rPr kumimoji="0" lang="en-US" sz="800" b="1" i="0" u="none" strike="noStrike" kern="0" cap="none" spc="0" normalizeH="0" baseline="0" noProof="0" dirty="0">
                <a:ln>
                  <a:noFill/>
                </a:ln>
                <a:solidFill>
                  <a:srgbClr val="000000"/>
                </a:solidFill>
                <a:effectLst/>
                <a:uLnTx/>
                <a:uFillTx/>
                <a:latin typeface="Arial"/>
                <a:cs typeface="Arial"/>
                <a:sym typeface="Arial"/>
              </a:rPr>
              <a:t> “</a:t>
            </a:r>
            <a:r>
              <a:rPr kumimoji="0" lang="en-US" sz="800" b="1" i="0" u="none" strike="noStrike" kern="0" cap="none" spc="0" normalizeH="0" baseline="0" noProof="0" dirty="0" err="1">
                <a:ln>
                  <a:noFill/>
                </a:ln>
                <a:solidFill>
                  <a:srgbClr val="000000"/>
                </a:solidFill>
                <a:effectLst/>
                <a:uLnTx/>
                <a:uFillTx/>
                <a:latin typeface="Arial"/>
                <a:cs typeface="Arial"/>
                <a:sym typeface="Arial"/>
              </a:rPr>
              <a:t>katılıyorum</a:t>
            </a:r>
            <a:r>
              <a:rPr kumimoji="0" lang="en-US" sz="800" b="1" i="0" u="none" strike="noStrike" kern="0" cap="none" spc="0" normalizeH="0" baseline="0" noProof="0" dirty="0">
                <a:ln>
                  <a:noFill/>
                </a:ln>
                <a:solidFill>
                  <a:srgbClr val="000000"/>
                </a:solidFill>
                <a:effectLst/>
                <a:uLnTx/>
                <a:uFillTx/>
                <a:latin typeface="Arial"/>
                <a:cs typeface="Arial"/>
                <a:sym typeface="Arial"/>
              </a:rPr>
              <a:t>” </a:t>
            </a:r>
            <a:r>
              <a:rPr kumimoji="0" lang="en-US" sz="800" b="1" i="0" u="none" strike="noStrike" kern="0" cap="none" spc="0" normalizeH="0" baseline="0" noProof="0" dirty="0" err="1">
                <a:ln>
                  <a:noFill/>
                </a:ln>
                <a:solidFill>
                  <a:srgbClr val="000000"/>
                </a:solidFill>
                <a:effectLst/>
                <a:uLnTx/>
                <a:uFillTx/>
                <a:latin typeface="Arial"/>
                <a:cs typeface="Arial"/>
                <a:sym typeface="Arial"/>
              </a:rPr>
              <a:t>ve</a:t>
            </a:r>
            <a:r>
              <a:rPr kumimoji="0" lang="en-US" sz="800" b="1" i="0" u="none" strike="noStrike" kern="0" cap="none" spc="0" normalizeH="0" baseline="0" noProof="0" dirty="0">
                <a:ln>
                  <a:noFill/>
                </a:ln>
                <a:solidFill>
                  <a:srgbClr val="000000"/>
                </a:solidFill>
                <a:effectLst/>
                <a:uLnTx/>
                <a:uFillTx/>
                <a:latin typeface="Arial"/>
                <a:cs typeface="Arial"/>
                <a:sym typeface="Arial"/>
              </a:rPr>
              <a:t> “</a:t>
            </a:r>
            <a:r>
              <a:rPr kumimoji="0" lang="en-US" sz="800" b="1" i="0" u="none" strike="noStrike" kern="0" cap="none" spc="0" normalizeH="0" baseline="0" noProof="0" dirty="0" err="1">
                <a:ln>
                  <a:noFill/>
                </a:ln>
                <a:solidFill>
                  <a:srgbClr val="000000"/>
                </a:solidFill>
                <a:effectLst/>
                <a:uLnTx/>
                <a:uFillTx/>
                <a:latin typeface="Arial"/>
                <a:cs typeface="Arial"/>
                <a:sym typeface="Arial"/>
              </a:rPr>
              <a:t>katılmıyorum</a:t>
            </a:r>
            <a:r>
              <a:rPr kumimoji="0" lang="en-US" sz="800" b="1" i="0" u="none" strike="noStrike" kern="0" cap="none" spc="0" normalizeH="0" baseline="0" noProof="0" dirty="0">
                <a:ln>
                  <a:noFill/>
                </a:ln>
                <a:solidFill>
                  <a:srgbClr val="000000"/>
                </a:solidFill>
                <a:effectLst/>
                <a:uLnTx/>
                <a:uFillTx/>
                <a:latin typeface="Arial"/>
                <a:cs typeface="Arial"/>
                <a:sym typeface="Arial"/>
              </a:rPr>
              <a:t>” </a:t>
            </a:r>
            <a:r>
              <a:rPr kumimoji="0" lang="en-US" sz="800" b="1" i="0" u="none" strike="noStrike" kern="0" cap="none" spc="0" normalizeH="0" baseline="0" noProof="0" dirty="0" err="1">
                <a:ln>
                  <a:noFill/>
                </a:ln>
                <a:solidFill>
                  <a:srgbClr val="000000"/>
                </a:solidFill>
                <a:effectLst/>
                <a:uLnTx/>
                <a:uFillTx/>
                <a:latin typeface="Arial"/>
                <a:cs typeface="Arial"/>
                <a:sym typeface="Arial"/>
              </a:rPr>
              <a:t>diyenlerın</a:t>
            </a:r>
            <a:r>
              <a:rPr kumimoji="0" lang="en-US" sz="800" b="1" i="0" u="none" strike="noStrike" kern="0" cap="none" spc="0" normalizeH="0" baseline="0" noProof="0" dirty="0">
                <a:ln>
                  <a:noFill/>
                </a:ln>
                <a:solidFill>
                  <a:srgbClr val="000000"/>
                </a:solidFill>
                <a:effectLst/>
                <a:uLnTx/>
                <a:uFillTx/>
                <a:latin typeface="Arial"/>
                <a:cs typeface="Arial"/>
                <a:sym typeface="Arial"/>
              </a:rPr>
              <a:t> </a:t>
            </a:r>
            <a:r>
              <a:rPr kumimoji="0" lang="en-US" sz="800" b="1" i="0" u="none" strike="noStrike" kern="0" cap="none" spc="0" normalizeH="0" baseline="0" noProof="0" dirty="0" err="1">
                <a:ln>
                  <a:noFill/>
                </a:ln>
                <a:solidFill>
                  <a:srgbClr val="000000"/>
                </a:solidFill>
                <a:effectLst/>
                <a:uLnTx/>
                <a:uFillTx/>
                <a:latin typeface="Arial"/>
                <a:cs typeface="Arial"/>
                <a:sym typeface="Arial"/>
              </a:rPr>
              <a:t>cevapları</a:t>
            </a:r>
            <a:r>
              <a:rPr kumimoji="0" lang="en-US" sz="800" b="1" i="0" u="none" strike="noStrike" kern="0" cap="none" spc="0" normalizeH="0" baseline="0" noProof="0" dirty="0">
                <a:ln>
                  <a:noFill/>
                </a:ln>
                <a:solidFill>
                  <a:srgbClr val="000000"/>
                </a:solidFill>
                <a:effectLst/>
                <a:uLnTx/>
                <a:uFillTx/>
                <a:latin typeface="Arial"/>
                <a:cs typeface="Arial"/>
                <a:sym typeface="Arial"/>
              </a:rPr>
              <a:t> </a:t>
            </a:r>
            <a:r>
              <a:rPr kumimoji="0" lang="en-US" sz="800" b="1" i="0" u="none" strike="noStrike" kern="0" cap="none" spc="0" normalizeH="0" baseline="0" noProof="0" dirty="0" err="1">
                <a:ln>
                  <a:noFill/>
                </a:ln>
                <a:solidFill>
                  <a:srgbClr val="000000"/>
                </a:solidFill>
                <a:effectLst/>
                <a:uLnTx/>
                <a:uFillTx/>
                <a:latin typeface="Arial"/>
                <a:cs typeface="Arial"/>
                <a:sym typeface="Arial"/>
              </a:rPr>
              <a:t>gösterilmiştir</a:t>
            </a:r>
            <a:r>
              <a:rPr kumimoji="0" lang="en-US" sz="800" b="1" i="0" u="none" strike="noStrike" kern="0" cap="none" spc="0" normalizeH="0" baseline="0" noProof="0" dirty="0">
                <a:ln>
                  <a:noFill/>
                </a:ln>
                <a:solidFill>
                  <a:srgbClr val="000000"/>
                </a:solidFill>
                <a:effectLst/>
                <a:uLnTx/>
                <a:uFillTx/>
                <a:latin typeface="Arial"/>
                <a:cs typeface="Arial"/>
                <a:sym typeface="Arial"/>
              </a:rPr>
              <a:t>. </a:t>
            </a:r>
            <a:endParaRPr kumimoji="0" sz="800" b="1" i="0" u="none" strike="noStrike" kern="0" cap="none" spc="0" normalizeH="0" baseline="0" noProof="0" dirty="0">
              <a:ln>
                <a:noFill/>
              </a:ln>
              <a:solidFill>
                <a:srgbClr val="000000"/>
              </a:solidFill>
              <a:effectLst/>
              <a:uLnTx/>
              <a:uFillTx/>
              <a:latin typeface="Arial"/>
              <a:cs typeface="Arial"/>
              <a:sym typeface="Arial"/>
            </a:endParaRPr>
          </a:p>
        </p:txBody>
      </p:sp>
      <p:sp>
        <p:nvSpPr>
          <p:cNvPr id="1279" name="Google Shape;2108;g242478c29ae_0_0">
            <a:extLst>
              <a:ext uri="{FF2B5EF4-FFF2-40B4-BE49-F238E27FC236}">
                <a16:creationId xmlns:a16="http://schemas.microsoft.com/office/drawing/2014/main" id="{8842F9D1-70D4-EC5C-EA13-B6CF5898D2D4}"/>
              </a:ext>
            </a:extLst>
          </p:cNvPr>
          <p:cNvSpPr txBox="1">
            <a:spLocks/>
          </p:cNvSpPr>
          <p:nvPr/>
        </p:nvSpPr>
        <p:spPr>
          <a:xfrm>
            <a:off x="442887" y="6588126"/>
            <a:ext cx="3513503"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Arial"/>
                <a:cs typeface="Arial"/>
                <a:sym typeface="Arial"/>
              </a:rPr>
              <a:t>Kaynak: 27. Küresel CEO Araştırması</a:t>
            </a:r>
            <a:endParaRPr kumimoji="0" lang="tr-TR" sz="600" b="0" i="0" u="none" strike="noStrike" kern="0" cap="none" spc="0" normalizeH="0" baseline="0" noProof="0" dirty="0">
              <a:ln>
                <a:noFill/>
              </a:ln>
              <a:solidFill>
                <a:srgbClr val="000000"/>
              </a:solidFill>
              <a:effectLst/>
              <a:uLnTx/>
              <a:uFillTx/>
              <a:latin typeface="Arial"/>
              <a:cs typeface="Arial"/>
              <a:sym typeface="Arial"/>
            </a:endParaRPr>
          </a:p>
        </p:txBody>
      </p:sp>
      <p:sp>
        <p:nvSpPr>
          <p:cNvPr id="1342" name="Google Shape;1250;p7">
            <a:extLst>
              <a:ext uri="{FF2B5EF4-FFF2-40B4-BE49-F238E27FC236}">
                <a16:creationId xmlns:a16="http://schemas.microsoft.com/office/drawing/2014/main" id="{4EE03E90-3409-010A-0AE7-DEE97E5B0084}"/>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343" name="Google Shape;1252;p7">
            <a:extLst>
              <a:ext uri="{FF2B5EF4-FFF2-40B4-BE49-F238E27FC236}">
                <a16:creationId xmlns:a16="http://schemas.microsoft.com/office/drawing/2014/main" id="{4EC6F8C1-0208-BCC8-758F-E2BAC1BF3DF2}"/>
              </a:ext>
            </a:extLst>
          </p:cNvPr>
          <p:cNvSpPr txBox="1">
            <a:spLocks noGrp="1"/>
          </p:cNvSpPr>
          <p:nvPr>
            <p:ph type="title"/>
          </p:nvPr>
        </p:nvSpPr>
        <p:spPr>
          <a:xfrm>
            <a:off x="454754" y="387763"/>
            <a:ext cx="11306000" cy="934371"/>
          </a:xfrm>
          <a:prstGeom prst="rect">
            <a:avLst/>
          </a:prstGeom>
          <a:noFill/>
          <a:ln>
            <a:noFill/>
          </a:ln>
        </p:spPr>
        <p:txBody>
          <a:bodyPr spcFirstLastPara="1" wrap="square" lIns="0" tIns="0" rIns="0" bIns="0" anchor="t" anchorCtr="0">
            <a:noAutofit/>
          </a:bodyPr>
          <a:lstStyle/>
          <a:p>
            <a:pPr>
              <a:lnSpc>
                <a:spcPct val="100000"/>
              </a:lnSpc>
            </a:pPr>
            <a:r>
              <a:rPr lang="tr-TR" sz="2200" dirty="0">
                <a:latin typeface="Open Sans" panose="020B0606030504020204" pitchFamily="34" charset="0"/>
                <a:ea typeface="Open Sans" panose="020B0606030504020204" pitchFamily="34" charset="0"/>
                <a:cs typeface="Open Sans" panose="020B0606030504020204" pitchFamily="34" charset="0"/>
                <a:sym typeface="Helvetica Neue"/>
              </a:rPr>
              <a:t>Her ne kadar üretken yapay zekanın kullanımı ve stratejiye entegrasyonu sınırlı olsa da küresel iş liderleri ileride yapay zekanın etkisinin artmasını bekliyorlar</a:t>
            </a:r>
            <a:endParaRPr lang="tr-TR" sz="2200" dirty="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44" name="Google Shape;1270;p7">
            <a:extLst>
              <a:ext uri="{FF2B5EF4-FFF2-40B4-BE49-F238E27FC236}">
                <a16:creationId xmlns:a16="http://schemas.microsoft.com/office/drawing/2014/main" id="{9D0E194D-59A3-4823-DE82-558DB295FB8D}"/>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1345" name="Group 1344">
            <a:extLst>
              <a:ext uri="{FF2B5EF4-FFF2-40B4-BE49-F238E27FC236}">
                <a16:creationId xmlns:a16="http://schemas.microsoft.com/office/drawing/2014/main" id="{8D4C46D9-8450-C1EE-0E08-6222FC9E7956}"/>
              </a:ext>
            </a:extLst>
          </p:cNvPr>
          <p:cNvGrpSpPr/>
          <p:nvPr/>
        </p:nvGrpSpPr>
        <p:grpSpPr>
          <a:xfrm>
            <a:off x="1433729" y="2431031"/>
            <a:ext cx="9599688" cy="3866690"/>
            <a:chOff x="5042358" y="2548967"/>
            <a:chExt cx="6556715" cy="2641003"/>
          </a:xfrm>
        </p:grpSpPr>
        <p:sp>
          <p:nvSpPr>
            <p:cNvPr id="1346" name="Google Shape;2015;p19">
              <a:extLst>
                <a:ext uri="{FF2B5EF4-FFF2-40B4-BE49-F238E27FC236}">
                  <a16:creationId xmlns:a16="http://schemas.microsoft.com/office/drawing/2014/main" id="{67DC2BFC-4DCE-5405-1EFC-1F9E22DD6392}"/>
                </a:ext>
              </a:extLst>
            </p:cNvPr>
            <p:cNvSpPr txBox="1"/>
            <p:nvPr/>
          </p:nvSpPr>
          <p:spPr>
            <a:xfrm>
              <a:off x="5042358" y="2548967"/>
              <a:ext cx="833734" cy="480600"/>
            </a:xfrm>
            <a:prstGeom prst="rect">
              <a:avLst/>
            </a:prstGeom>
            <a:noFill/>
            <a:ln>
              <a:noFill/>
            </a:ln>
          </p:spPr>
          <p:txBody>
            <a:bodyPr spcFirstLastPara="1" wrap="square" lIns="91425" tIns="91425" rIns="91425" bIns="91425" anchor="ctr" anchorCtr="0">
              <a:noAutofit/>
            </a:bodyPr>
            <a:lstStyle/>
            <a:p>
              <a:pPr algn="ctr" defTabSz="1018824">
                <a:buClr>
                  <a:srgbClr val="000000"/>
                </a:buClr>
                <a:buSzPts val="1000"/>
                <a:buFont typeface="Arial"/>
                <a:buNone/>
              </a:pPr>
              <a:r>
                <a:rPr lang="tr-TR" sz="1600" b="1" dirty="0">
                  <a:solidFill>
                    <a:srgbClr val="000000"/>
                  </a:solidFill>
                  <a:ea typeface="Arial"/>
                  <a:cs typeface="Arial"/>
                  <a:sym typeface="Arial"/>
                </a:rPr>
                <a:t>Geçtiğimiz 12 ay</a:t>
              </a:r>
            </a:p>
          </p:txBody>
        </p:sp>
        <p:sp>
          <p:nvSpPr>
            <p:cNvPr id="1347" name="Google Shape;2016;p19">
              <a:extLst>
                <a:ext uri="{FF2B5EF4-FFF2-40B4-BE49-F238E27FC236}">
                  <a16:creationId xmlns:a16="http://schemas.microsoft.com/office/drawing/2014/main" id="{03ACC66C-E088-8955-ABE6-EBF62A64ADB1}"/>
                </a:ext>
              </a:extLst>
            </p:cNvPr>
            <p:cNvSpPr txBox="1"/>
            <p:nvPr/>
          </p:nvSpPr>
          <p:spPr>
            <a:xfrm>
              <a:off x="5042358" y="3325963"/>
              <a:ext cx="833734" cy="480600"/>
            </a:xfrm>
            <a:prstGeom prst="rect">
              <a:avLst/>
            </a:prstGeom>
            <a:noFill/>
            <a:ln>
              <a:noFill/>
            </a:ln>
          </p:spPr>
          <p:txBody>
            <a:bodyPr spcFirstLastPara="1" wrap="square" lIns="91425" tIns="91425" rIns="91425" bIns="91425" anchor="ctr" anchorCtr="0">
              <a:noAutofit/>
            </a:bodyPr>
            <a:lstStyle/>
            <a:p>
              <a:pPr algn="ctr" defTabSz="1018824">
                <a:buClr>
                  <a:srgbClr val="000000"/>
                </a:buClr>
                <a:buSzPts val="1000"/>
                <a:buFont typeface="Arial"/>
                <a:buNone/>
              </a:pPr>
              <a:r>
                <a:rPr lang="tr-TR" sz="1600" b="1" dirty="0">
                  <a:solidFill>
                    <a:srgbClr val="000000"/>
                  </a:solidFill>
                  <a:ea typeface="Arial"/>
                  <a:cs typeface="Arial"/>
                  <a:sym typeface="Arial"/>
                </a:rPr>
                <a:t>Gelecek 12 ay</a:t>
              </a:r>
            </a:p>
          </p:txBody>
        </p:sp>
        <p:sp>
          <p:nvSpPr>
            <p:cNvPr id="1348" name="Google Shape;2017;p19">
              <a:extLst>
                <a:ext uri="{FF2B5EF4-FFF2-40B4-BE49-F238E27FC236}">
                  <a16:creationId xmlns:a16="http://schemas.microsoft.com/office/drawing/2014/main" id="{DBD2D964-B871-6CAE-EE68-31AF2996FFF7}"/>
                </a:ext>
              </a:extLst>
            </p:cNvPr>
            <p:cNvSpPr txBox="1"/>
            <p:nvPr/>
          </p:nvSpPr>
          <p:spPr>
            <a:xfrm>
              <a:off x="5043594" y="4166601"/>
              <a:ext cx="833734" cy="480600"/>
            </a:xfrm>
            <a:prstGeom prst="rect">
              <a:avLst/>
            </a:prstGeom>
            <a:noFill/>
            <a:ln>
              <a:noFill/>
            </a:ln>
          </p:spPr>
          <p:txBody>
            <a:bodyPr spcFirstLastPara="1" wrap="square" lIns="91425" tIns="91425" rIns="91425" bIns="91425" anchor="ctr" anchorCtr="0">
              <a:noAutofit/>
            </a:bodyPr>
            <a:lstStyle/>
            <a:p>
              <a:pPr algn="ctr" defTabSz="1018824">
                <a:buClr>
                  <a:srgbClr val="000000"/>
                </a:buClr>
                <a:buSzPts val="1000"/>
                <a:buFont typeface="Arial"/>
                <a:buNone/>
              </a:pPr>
              <a:r>
                <a:rPr lang="tr-TR" sz="1600" b="1" dirty="0">
                  <a:solidFill>
                    <a:srgbClr val="000000"/>
                  </a:solidFill>
                  <a:ea typeface="Arial"/>
                  <a:cs typeface="Arial"/>
                  <a:sym typeface="Arial"/>
                </a:rPr>
                <a:t>Gelecek üç sene</a:t>
              </a:r>
            </a:p>
          </p:txBody>
        </p:sp>
        <p:grpSp>
          <p:nvGrpSpPr>
            <p:cNvPr id="1349" name="Google Shape;2018;p19">
              <a:extLst>
                <a:ext uri="{FF2B5EF4-FFF2-40B4-BE49-F238E27FC236}">
                  <a16:creationId xmlns:a16="http://schemas.microsoft.com/office/drawing/2014/main" id="{B2F81518-FD1F-BBB1-D0F7-B8FC5495804E}"/>
                </a:ext>
              </a:extLst>
            </p:cNvPr>
            <p:cNvGrpSpPr/>
            <p:nvPr/>
          </p:nvGrpSpPr>
          <p:grpSpPr>
            <a:xfrm>
              <a:off x="5106833" y="3200823"/>
              <a:ext cx="6492240" cy="703225"/>
              <a:chOff x="2455855" y="2987463"/>
              <a:chExt cx="5834355" cy="703225"/>
            </a:xfrm>
          </p:grpSpPr>
          <p:cxnSp>
            <p:nvCxnSpPr>
              <p:cNvPr id="1390" name="Google Shape;2019;p19">
                <a:extLst>
                  <a:ext uri="{FF2B5EF4-FFF2-40B4-BE49-F238E27FC236}">
                    <a16:creationId xmlns:a16="http://schemas.microsoft.com/office/drawing/2014/main" id="{B6A84237-DC49-F536-B3E5-8C36D6026D85}"/>
                  </a:ext>
                </a:extLst>
              </p:cNvPr>
              <p:cNvCxnSpPr/>
              <p:nvPr/>
            </p:nvCxnSpPr>
            <p:spPr>
              <a:xfrm>
                <a:off x="2455855" y="3683188"/>
                <a:ext cx="5834354" cy="7500"/>
              </a:xfrm>
              <a:prstGeom prst="straightConnector1">
                <a:avLst/>
              </a:prstGeom>
              <a:noFill/>
              <a:ln w="9525" cap="flat" cmpd="sng">
                <a:solidFill>
                  <a:srgbClr val="BFBFBF"/>
                </a:solidFill>
                <a:prstDash val="dot"/>
                <a:round/>
                <a:headEnd type="none" w="sm" len="sm"/>
                <a:tailEnd type="none" w="sm" len="sm"/>
              </a:ln>
            </p:spPr>
          </p:cxnSp>
          <p:cxnSp>
            <p:nvCxnSpPr>
              <p:cNvPr id="1391" name="Google Shape;2020;p19">
                <a:extLst>
                  <a:ext uri="{FF2B5EF4-FFF2-40B4-BE49-F238E27FC236}">
                    <a16:creationId xmlns:a16="http://schemas.microsoft.com/office/drawing/2014/main" id="{2B0160FE-DE4D-A0E6-ABFE-FCC9791CE7A7}"/>
                  </a:ext>
                </a:extLst>
              </p:cNvPr>
              <p:cNvCxnSpPr/>
              <p:nvPr/>
            </p:nvCxnSpPr>
            <p:spPr>
              <a:xfrm>
                <a:off x="2455856" y="2987463"/>
                <a:ext cx="5834354" cy="7500"/>
              </a:xfrm>
              <a:prstGeom prst="straightConnector1">
                <a:avLst/>
              </a:prstGeom>
              <a:noFill/>
              <a:ln w="9525" cap="flat" cmpd="sng">
                <a:solidFill>
                  <a:srgbClr val="BFBFBF"/>
                </a:solidFill>
                <a:prstDash val="dot"/>
                <a:round/>
                <a:headEnd type="none" w="sm" len="sm"/>
                <a:tailEnd type="none" w="sm" len="sm"/>
              </a:ln>
            </p:spPr>
          </p:cxnSp>
        </p:grpSp>
        <p:sp>
          <p:nvSpPr>
            <p:cNvPr id="1350" name="Google Shape;2021;p19">
              <a:extLst>
                <a:ext uri="{FF2B5EF4-FFF2-40B4-BE49-F238E27FC236}">
                  <a16:creationId xmlns:a16="http://schemas.microsoft.com/office/drawing/2014/main" id="{3FB4B835-D746-0CA1-6513-BEE8733443C4}"/>
                </a:ext>
              </a:extLst>
            </p:cNvPr>
            <p:cNvSpPr/>
            <p:nvPr/>
          </p:nvSpPr>
          <p:spPr>
            <a:xfrm>
              <a:off x="8867943" y="2571336"/>
              <a:ext cx="1116840" cy="224388"/>
            </a:xfrm>
            <a:prstGeom prst="rect">
              <a:avLst/>
            </a:prstGeom>
            <a:solidFill>
              <a:srgbClr val="D8D8D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51" name="Google Shape;2022;p19">
              <a:extLst>
                <a:ext uri="{FF2B5EF4-FFF2-40B4-BE49-F238E27FC236}">
                  <a16:creationId xmlns:a16="http://schemas.microsoft.com/office/drawing/2014/main" id="{E4DCA162-BC05-5E16-EE3C-9F0A5745969F}"/>
                </a:ext>
              </a:extLst>
            </p:cNvPr>
            <p:cNvSpPr txBox="1"/>
            <p:nvPr/>
          </p:nvSpPr>
          <p:spPr>
            <a:xfrm>
              <a:off x="8960148" y="2636151"/>
              <a:ext cx="221489" cy="135708"/>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050" b="1" dirty="0">
                  <a:solidFill>
                    <a:srgbClr val="000000"/>
                  </a:solidFill>
                  <a:latin typeface="Helvetica Neue Light"/>
                  <a:ea typeface="Helvetica Neue Light"/>
                  <a:cs typeface="Helvetica Neue Light"/>
                  <a:sym typeface="Helvetica Neue Light"/>
                </a:rPr>
                <a:t>%51</a:t>
              </a:r>
              <a:endParaRPr lang="tr-TR" sz="2000" dirty="0">
                <a:solidFill>
                  <a:srgbClr val="000000"/>
                </a:solidFill>
                <a:ea typeface="Arial"/>
                <a:cs typeface="Arial"/>
                <a:sym typeface="Arial"/>
              </a:endParaRPr>
            </a:p>
          </p:txBody>
        </p:sp>
        <p:sp>
          <p:nvSpPr>
            <p:cNvPr id="1352" name="Google Shape;2023;p19">
              <a:extLst>
                <a:ext uri="{FF2B5EF4-FFF2-40B4-BE49-F238E27FC236}">
                  <a16:creationId xmlns:a16="http://schemas.microsoft.com/office/drawing/2014/main" id="{6C36FDCE-893E-94A3-4DF8-162504A4B7F4}"/>
                </a:ext>
              </a:extLst>
            </p:cNvPr>
            <p:cNvSpPr/>
            <p:nvPr/>
          </p:nvSpPr>
          <p:spPr>
            <a:xfrm>
              <a:off x="9984783" y="2571336"/>
              <a:ext cx="706022" cy="224388"/>
            </a:xfrm>
            <a:prstGeom prst="rect">
              <a:avLst/>
            </a:prstGeom>
            <a:solidFill>
              <a:srgbClr val="2B338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53" name="Google Shape;2024;p19">
              <a:extLst>
                <a:ext uri="{FF2B5EF4-FFF2-40B4-BE49-F238E27FC236}">
                  <a16:creationId xmlns:a16="http://schemas.microsoft.com/office/drawing/2014/main" id="{FB00E049-85C4-F473-4CF2-9B1275B8A2D4}"/>
                </a:ext>
              </a:extLst>
            </p:cNvPr>
            <p:cNvSpPr txBox="1"/>
            <p:nvPr/>
          </p:nvSpPr>
          <p:spPr>
            <a:xfrm>
              <a:off x="10402967" y="2636151"/>
              <a:ext cx="221489" cy="135708"/>
            </a:xfrm>
            <a:prstGeom prst="rect">
              <a:avLst/>
            </a:prstGeom>
            <a:noFill/>
            <a:ln>
              <a:noFill/>
            </a:ln>
          </p:spPr>
          <p:txBody>
            <a:bodyPr spcFirstLastPara="1" wrap="square" lIns="0" tIns="0" rIns="0" bIns="0" anchor="t" anchorCtr="0">
              <a:noAutofit/>
            </a:bodyPr>
            <a:lstStyle/>
            <a:p>
              <a:pPr algn="r" defTabSz="1018824">
                <a:buClr>
                  <a:srgbClr val="000000"/>
                </a:buClr>
                <a:buSzPts val="1100"/>
                <a:buFont typeface="Arial"/>
                <a:buNone/>
              </a:pPr>
              <a:r>
                <a:rPr lang="tr-TR" sz="1050" b="1" dirty="0">
                  <a:solidFill>
                    <a:srgbClr val="FFFFFF"/>
                  </a:solidFill>
                  <a:latin typeface="Helvetica Neue Light"/>
                  <a:ea typeface="Helvetica Neue Light"/>
                  <a:cs typeface="Helvetica Neue Light"/>
                  <a:sym typeface="Helvetica Neue Light"/>
                </a:rPr>
                <a:t>%32</a:t>
              </a:r>
              <a:endParaRPr lang="tr-TR" sz="2000" dirty="0">
                <a:solidFill>
                  <a:srgbClr val="FFFFFF"/>
                </a:solidFill>
                <a:ea typeface="Arial"/>
                <a:cs typeface="Arial"/>
                <a:sym typeface="Arial"/>
              </a:endParaRPr>
            </a:p>
          </p:txBody>
        </p:sp>
        <p:sp>
          <p:nvSpPr>
            <p:cNvPr id="1354" name="Google Shape;2025;p19">
              <a:extLst>
                <a:ext uri="{FF2B5EF4-FFF2-40B4-BE49-F238E27FC236}">
                  <a16:creationId xmlns:a16="http://schemas.microsoft.com/office/drawing/2014/main" id="{A0D0152D-12C9-61E3-2DF6-3943719CDF94}"/>
                </a:ext>
              </a:extLst>
            </p:cNvPr>
            <p:cNvSpPr/>
            <p:nvPr/>
          </p:nvSpPr>
          <p:spPr>
            <a:xfrm>
              <a:off x="8941289" y="2919953"/>
              <a:ext cx="1043493" cy="224388"/>
            </a:xfrm>
            <a:prstGeom prst="rect">
              <a:avLst/>
            </a:prstGeom>
            <a:solidFill>
              <a:srgbClr val="D8D8D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55" name="Google Shape;2026;p19">
              <a:extLst>
                <a:ext uri="{FF2B5EF4-FFF2-40B4-BE49-F238E27FC236}">
                  <a16:creationId xmlns:a16="http://schemas.microsoft.com/office/drawing/2014/main" id="{68D016B6-5FEE-A75D-297A-C93F1B93179B}"/>
                </a:ext>
              </a:extLst>
            </p:cNvPr>
            <p:cNvSpPr txBox="1"/>
            <p:nvPr/>
          </p:nvSpPr>
          <p:spPr>
            <a:xfrm>
              <a:off x="9026086" y="2984769"/>
              <a:ext cx="221489" cy="135708"/>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050" b="1" dirty="0">
                  <a:solidFill>
                    <a:srgbClr val="000000"/>
                  </a:solidFill>
                  <a:latin typeface="Helvetica Neue Light"/>
                  <a:ea typeface="Helvetica Neue Light"/>
                  <a:cs typeface="Helvetica Neue Light"/>
                  <a:sym typeface="Helvetica Neue Light"/>
                </a:rPr>
                <a:t>%48</a:t>
              </a:r>
              <a:endParaRPr lang="tr-TR" sz="2000" dirty="0">
                <a:solidFill>
                  <a:srgbClr val="000000"/>
                </a:solidFill>
                <a:ea typeface="Arial"/>
                <a:cs typeface="Arial"/>
                <a:sym typeface="Arial"/>
              </a:endParaRPr>
            </a:p>
          </p:txBody>
        </p:sp>
        <p:sp>
          <p:nvSpPr>
            <p:cNvPr id="1356" name="Google Shape;2027;p19">
              <a:extLst>
                <a:ext uri="{FF2B5EF4-FFF2-40B4-BE49-F238E27FC236}">
                  <a16:creationId xmlns:a16="http://schemas.microsoft.com/office/drawing/2014/main" id="{C0E44F9D-79BE-A803-B3DB-3339F5F10B4A}"/>
                </a:ext>
              </a:extLst>
            </p:cNvPr>
            <p:cNvSpPr/>
            <p:nvPr/>
          </p:nvSpPr>
          <p:spPr>
            <a:xfrm>
              <a:off x="9984783" y="2919953"/>
              <a:ext cx="682620" cy="224388"/>
            </a:xfrm>
            <a:prstGeom prst="rect">
              <a:avLst/>
            </a:prstGeom>
            <a:solidFill>
              <a:srgbClr val="2B338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57" name="Google Shape;2028;p19">
              <a:extLst>
                <a:ext uri="{FF2B5EF4-FFF2-40B4-BE49-F238E27FC236}">
                  <a16:creationId xmlns:a16="http://schemas.microsoft.com/office/drawing/2014/main" id="{8ED67D40-A744-28F7-55DD-C857A633B645}"/>
                </a:ext>
              </a:extLst>
            </p:cNvPr>
            <p:cNvSpPr txBox="1"/>
            <p:nvPr/>
          </p:nvSpPr>
          <p:spPr>
            <a:xfrm>
              <a:off x="10378518" y="2984769"/>
              <a:ext cx="221489" cy="135708"/>
            </a:xfrm>
            <a:prstGeom prst="rect">
              <a:avLst/>
            </a:prstGeom>
            <a:noFill/>
            <a:ln>
              <a:noFill/>
            </a:ln>
          </p:spPr>
          <p:txBody>
            <a:bodyPr spcFirstLastPara="1" wrap="square" lIns="0" tIns="0" rIns="0" bIns="0" anchor="t" anchorCtr="0">
              <a:noAutofit/>
            </a:bodyPr>
            <a:lstStyle/>
            <a:p>
              <a:pPr algn="r" defTabSz="1018824">
                <a:buClr>
                  <a:srgbClr val="000000"/>
                </a:buClr>
                <a:buSzPts val="1100"/>
                <a:buFont typeface="Arial"/>
                <a:buNone/>
              </a:pPr>
              <a:r>
                <a:rPr lang="tr-TR" sz="1050" b="1" dirty="0">
                  <a:solidFill>
                    <a:srgbClr val="FFFFFF"/>
                  </a:solidFill>
                  <a:latin typeface="Helvetica Neue Light"/>
                  <a:ea typeface="Helvetica Neue Light"/>
                  <a:cs typeface="Helvetica Neue Light"/>
                  <a:sym typeface="Helvetica Neue Light"/>
                </a:rPr>
                <a:t>%31</a:t>
              </a:r>
              <a:endParaRPr lang="tr-TR" sz="2000" dirty="0">
                <a:solidFill>
                  <a:srgbClr val="FFFFFF"/>
                </a:solidFill>
                <a:ea typeface="Arial"/>
                <a:cs typeface="Arial"/>
                <a:sym typeface="Arial"/>
              </a:endParaRPr>
            </a:p>
          </p:txBody>
        </p:sp>
        <p:sp>
          <p:nvSpPr>
            <p:cNvPr id="1358" name="Google Shape;2029;p19">
              <a:extLst>
                <a:ext uri="{FF2B5EF4-FFF2-40B4-BE49-F238E27FC236}">
                  <a16:creationId xmlns:a16="http://schemas.microsoft.com/office/drawing/2014/main" id="{590FECFE-09F2-D998-3336-E5C906F14933}"/>
                </a:ext>
              </a:extLst>
            </p:cNvPr>
            <p:cNvSpPr/>
            <p:nvPr/>
          </p:nvSpPr>
          <p:spPr>
            <a:xfrm>
              <a:off x="9420493" y="3268570"/>
              <a:ext cx="564289" cy="224388"/>
            </a:xfrm>
            <a:prstGeom prst="rect">
              <a:avLst/>
            </a:prstGeom>
            <a:solidFill>
              <a:srgbClr val="D8D8D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59" name="Google Shape;2030;p19">
              <a:extLst>
                <a:ext uri="{FF2B5EF4-FFF2-40B4-BE49-F238E27FC236}">
                  <a16:creationId xmlns:a16="http://schemas.microsoft.com/office/drawing/2014/main" id="{05BDE501-C9F0-3B93-DCE7-50111924B268}"/>
                </a:ext>
              </a:extLst>
            </p:cNvPr>
            <p:cNvSpPr txBox="1"/>
            <p:nvPr/>
          </p:nvSpPr>
          <p:spPr>
            <a:xfrm>
              <a:off x="9500251" y="3333385"/>
              <a:ext cx="221489" cy="135708"/>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050" b="1" dirty="0">
                  <a:solidFill>
                    <a:srgbClr val="000000"/>
                  </a:solidFill>
                  <a:latin typeface="Helvetica Neue Light"/>
                  <a:ea typeface="Helvetica Neue Light"/>
                  <a:cs typeface="Helvetica Neue Light"/>
                  <a:sym typeface="Helvetica Neue Light"/>
                </a:rPr>
                <a:t>%26</a:t>
              </a:r>
              <a:endParaRPr lang="tr-TR" sz="2000" dirty="0">
                <a:solidFill>
                  <a:srgbClr val="000000"/>
                </a:solidFill>
                <a:ea typeface="Arial"/>
                <a:cs typeface="Arial"/>
                <a:sym typeface="Arial"/>
              </a:endParaRPr>
            </a:p>
          </p:txBody>
        </p:sp>
        <p:sp>
          <p:nvSpPr>
            <p:cNvPr id="1360" name="Google Shape;2031;p19">
              <a:extLst>
                <a:ext uri="{FF2B5EF4-FFF2-40B4-BE49-F238E27FC236}">
                  <a16:creationId xmlns:a16="http://schemas.microsoft.com/office/drawing/2014/main" id="{1303F01D-35EB-8DC5-ABEB-57FFA26CFFD8}"/>
                </a:ext>
              </a:extLst>
            </p:cNvPr>
            <p:cNvSpPr/>
            <p:nvPr/>
          </p:nvSpPr>
          <p:spPr>
            <a:xfrm>
              <a:off x="9984783" y="3268570"/>
              <a:ext cx="1274290" cy="224388"/>
            </a:xfrm>
            <a:prstGeom prst="rect">
              <a:avLst/>
            </a:prstGeom>
            <a:solidFill>
              <a:srgbClr val="2B338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61" name="Google Shape;2032;p19">
              <a:extLst>
                <a:ext uri="{FF2B5EF4-FFF2-40B4-BE49-F238E27FC236}">
                  <a16:creationId xmlns:a16="http://schemas.microsoft.com/office/drawing/2014/main" id="{DBA975BC-9568-9506-08E8-69714DAF0391}"/>
                </a:ext>
              </a:extLst>
            </p:cNvPr>
            <p:cNvSpPr txBox="1"/>
            <p:nvPr/>
          </p:nvSpPr>
          <p:spPr>
            <a:xfrm>
              <a:off x="10968259" y="3333385"/>
              <a:ext cx="221489" cy="135708"/>
            </a:xfrm>
            <a:prstGeom prst="rect">
              <a:avLst/>
            </a:prstGeom>
            <a:noFill/>
            <a:ln>
              <a:noFill/>
            </a:ln>
          </p:spPr>
          <p:txBody>
            <a:bodyPr spcFirstLastPara="1" wrap="square" lIns="0" tIns="0" rIns="0" bIns="0" anchor="t" anchorCtr="0">
              <a:noAutofit/>
            </a:bodyPr>
            <a:lstStyle/>
            <a:p>
              <a:pPr algn="r" defTabSz="1018824">
                <a:buClr>
                  <a:srgbClr val="000000"/>
                </a:buClr>
                <a:buSzPts val="1100"/>
                <a:buFont typeface="Arial"/>
                <a:buNone/>
              </a:pPr>
              <a:r>
                <a:rPr lang="tr-TR" sz="1050" b="1" dirty="0">
                  <a:solidFill>
                    <a:srgbClr val="FFFFFF"/>
                  </a:solidFill>
                  <a:latin typeface="Helvetica Neue Light"/>
                  <a:ea typeface="Helvetica Neue Light"/>
                  <a:cs typeface="Helvetica Neue Light"/>
                  <a:sym typeface="Helvetica Neue Light"/>
                </a:rPr>
                <a:t>%58</a:t>
              </a:r>
              <a:endParaRPr lang="tr-TR" sz="2000" dirty="0">
                <a:solidFill>
                  <a:srgbClr val="FFFFFF"/>
                </a:solidFill>
                <a:ea typeface="Arial"/>
                <a:cs typeface="Arial"/>
                <a:sym typeface="Arial"/>
              </a:endParaRPr>
            </a:p>
          </p:txBody>
        </p:sp>
        <p:sp>
          <p:nvSpPr>
            <p:cNvPr id="1362" name="Google Shape;2033;p19">
              <a:extLst>
                <a:ext uri="{FF2B5EF4-FFF2-40B4-BE49-F238E27FC236}">
                  <a16:creationId xmlns:a16="http://schemas.microsoft.com/office/drawing/2014/main" id="{DC39F79A-365D-61A2-3244-1DB9A0C2829F}"/>
                </a:ext>
              </a:extLst>
            </p:cNvPr>
            <p:cNvSpPr/>
            <p:nvPr/>
          </p:nvSpPr>
          <p:spPr>
            <a:xfrm>
              <a:off x="9337365" y="3617187"/>
              <a:ext cx="647417" cy="224388"/>
            </a:xfrm>
            <a:prstGeom prst="rect">
              <a:avLst/>
            </a:prstGeom>
            <a:solidFill>
              <a:srgbClr val="D8D8D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63" name="Google Shape;2034;p19">
              <a:extLst>
                <a:ext uri="{FF2B5EF4-FFF2-40B4-BE49-F238E27FC236}">
                  <a16:creationId xmlns:a16="http://schemas.microsoft.com/office/drawing/2014/main" id="{0C292A54-D5DE-0F39-ECB4-F0DAE594BDE0}"/>
                </a:ext>
              </a:extLst>
            </p:cNvPr>
            <p:cNvSpPr txBox="1"/>
            <p:nvPr/>
          </p:nvSpPr>
          <p:spPr>
            <a:xfrm>
              <a:off x="9423881" y="3682003"/>
              <a:ext cx="221489" cy="135708"/>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050" b="1" dirty="0">
                  <a:solidFill>
                    <a:srgbClr val="000000"/>
                  </a:solidFill>
                  <a:latin typeface="Helvetica Neue Light"/>
                  <a:ea typeface="Helvetica Neue Light"/>
                  <a:cs typeface="Helvetica Neue Light"/>
                  <a:sym typeface="Helvetica Neue Light"/>
                </a:rPr>
                <a:t>%30</a:t>
              </a:r>
              <a:endParaRPr lang="tr-TR" sz="2000" dirty="0">
                <a:solidFill>
                  <a:srgbClr val="000000"/>
                </a:solidFill>
                <a:ea typeface="Arial"/>
                <a:cs typeface="Arial"/>
                <a:sym typeface="Arial"/>
              </a:endParaRPr>
            </a:p>
          </p:txBody>
        </p:sp>
        <p:sp>
          <p:nvSpPr>
            <p:cNvPr id="1364" name="Google Shape;2035;p19">
              <a:extLst>
                <a:ext uri="{FF2B5EF4-FFF2-40B4-BE49-F238E27FC236}">
                  <a16:creationId xmlns:a16="http://schemas.microsoft.com/office/drawing/2014/main" id="{39C8A748-4D5A-71E7-D987-C31C390BDFB5}"/>
                </a:ext>
              </a:extLst>
            </p:cNvPr>
            <p:cNvSpPr/>
            <p:nvPr/>
          </p:nvSpPr>
          <p:spPr>
            <a:xfrm>
              <a:off x="9984782" y="3617187"/>
              <a:ext cx="1059137" cy="224388"/>
            </a:xfrm>
            <a:prstGeom prst="rect">
              <a:avLst/>
            </a:prstGeom>
            <a:solidFill>
              <a:srgbClr val="2B338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65" name="Google Shape;2036;p19">
              <a:extLst>
                <a:ext uri="{FF2B5EF4-FFF2-40B4-BE49-F238E27FC236}">
                  <a16:creationId xmlns:a16="http://schemas.microsoft.com/office/drawing/2014/main" id="{7584C193-DDDF-D500-5A88-4482FDCE6C14}"/>
                </a:ext>
              </a:extLst>
            </p:cNvPr>
            <p:cNvSpPr txBox="1"/>
            <p:nvPr/>
          </p:nvSpPr>
          <p:spPr>
            <a:xfrm>
              <a:off x="10774357" y="3682003"/>
              <a:ext cx="221489" cy="135708"/>
            </a:xfrm>
            <a:prstGeom prst="rect">
              <a:avLst/>
            </a:prstGeom>
            <a:noFill/>
            <a:ln>
              <a:noFill/>
            </a:ln>
          </p:spPr>
          <p:txBody>
            <a:bodyPr spcFirstLastPara="1" wrap="square" lIns="0" tIns="0" rIns="0" bIns="0" anchor="t" anchorCtr="0">
              <a:noAutofit/>
            </a:bodyPr>
            <a:lstStyle/>
            <a:p>
              <a:pPr algn="r" defTabSz="1018824">
                <a:buClr>
                  <a:srgbClr val="000000"/>
                </a:buClr>
                <a:buSzPts val="1100"/>
                <a:buFont typeface="Arial"/>
                <a:buNone/>
              </a:pPr>
              <a:r>
                <a:rPr lang="tr-TR" sz="1050" b="1" dirty="0">
                  <a:solidFill>
                    <a:srgbClr val="FFFFFF"/>
                  </a:solidFill>
                  <a:latin typeface="Helvetica Neue Light"/>
                  <a:ea typeface="Helvetica Neue Light"/>
                  <a:cs typeface="Helvetica Neue Light"/>
                  <a:sym typeface="Helvetica Neue Light"/>
                </a:rPr>
                <a:t>%48</a:t>
              </a:r>
              <a:endParaRPr lang="tr-TR" sz="2000" dirty="0">
                <a:solidFill>
                  <a:srgbClr val="FFFFFF"/>
                </a:solidFill>
                <a:ea typeface="Arial"/>
                <a:cs typeface="Arial"/>
                <a:sym typeface="Arial"/>
              </a:endParaRPr>
            </a:p>
          </p:txBody>
        </p:sp>
        <p:sp>
          <p:nvSpPr>
            <p:cNvPr id="1366" name="Google Shape;2037;p19">
              <a:extLst>
                <a:ext uri="{FF2B5EF4-FFF2-40B4-BE49-F238E27FC236}">
                  <a16:creationId xmlns:a16="http://schemas.microsoft.com/office/drawing/2014/main" id="{841FD2DC-9F4F-1FD5-898F-0259431F2740}"/>
                </a:ext>
              </a:extLst>
            </p:cNvPr>
            <p:cNvSpPr/>
            <p:nvPr/>
          </p:nvSpPr>
          <p:spPr>
            <a:xfrm>
              <a:off x="9601418" y="3965804"/>
              <a:ext cx="383364" cy="224388"/>
            </a:xfrm>
            <a:prstGeom prst="rect">
              <a:avLst/>
            </a:prstGeom>
            <a:solidFill>
              <a:srgbClr val="D8D8D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67" name="Google Shape;2038;p19">
              <a:extLst>
                <a:ext uri="{FF2B5EF4-FFF2-40B4-BE49-F238E27FC236}">
                  <a16:creationId xmlns:a16="http://schemas.microsoft.com/office/drawing/2014/main" id="{4145B8F3-AADA-0137-A925-E25B4C4694BB}"/>
                </a:ext>
              </a:extLst>
            </p:cNvPr>
            <p:cNvSpPr txBox="1"/>
            <p:nvPr/>
          </p:nvSpPr>
          <p:spPr>
            <a:xfrm>
              <a:off x="9678175" y="4030620"/>
              <a:ext cx="221489" cy="135708"/>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050" b="1" dirty="0">
                  <a:solidFill>
                    <a:srgbClr val="000000"/>
                  </a:solidFill>
                  <a:latin typeface="Helvetica Neue Light"/>
                  <a:ea typeface="Helvetica Neue Light"/>
                  <a:cs typeface="Helvetica Neue Light"/>
                  <a:sym typeface="Helvetica Neue Light"/>
                </a:rPr>
                <a:t>%18</a:t>
              </a:r>
              <a:endParaRPr lang="tr-TR" sz="2000" dirty="0">
                <a:solidFill>
                  <a:srgbClr val="000000"/>
                </a:solidFill>
                <a:ea typeface="Arial"/>
                <a:cs typeface="Arial"/>
                <a:sym typeface="Arial"/>
              </a:endParaRPr>
            </a:p>
          </p:txBody>
        </p:sp>
        <p:sp>
          <p:nvSpPr>
            <p:cNvPr id="1368" name="Google Shape;2039;p19">
              <a:extLst>
                <a:ext uri="{FF2B5EF4-FFF2-40B4-BE49-F238E27FC236}">
                  <a16:creationId xmlns:a16="http://schemas.microsoft.com/office/drawing/2014/main" id="{485D2D82-B28D-BC68-7C5A-BCEB31214520}"/>
                </a:ext>
              </a:extLst>
            </p:cNvPr>
            <p:cNvSpPr/>
            <p:nvPr/>
          </p:nvSpPr>
          <p:spPr>
            <a:xfrm>
              <a:off x="9984782" y="3965804"/>
              <a:ext cx="1538343" cy="224388"/>
            </a:xfrm>
            <a:prstGeom prst="rect">
              <a:avLst/>
            </a:prstGeom>
            <a:solidFill>
              <a:srgbClr val="2B338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69" name="Google Shape;2040;p19">
              <a:extLst>
                <a:ext uri="{FF2B5EF4-FFF2-40B4-BE49-F238E27FC236}">
                  <a16:creationId xmlns:a16="http://schemas.microsoft.com/office/drawing/2014/main" id="{166837B7-A62F-E59E-56D5-9161B94DE5EF}"/>
                </a:ext>
              </a:extLst>
            </p:cNvPr>
            <p:cNvSpPr txBox="1"/>
            <p:nvPr/>
          </p:nvSpPr>
          <p:spPr>
            <a:xfrm>
              <a:off x="11256997" y="4030620"/>
              <a:ext cx="221489" cy="135708"/>
            </a:xfrm>
            <a:prstGeom prst="rect">
              <a:avLst/>
            </a:prstGeom>
            <a:noFill/>
            <a:ln>
              <a:noFill/>
            </a:ln>
          </p:spPr>
          <p:txBody>
            <a:bodyPr spcFirstLastPara="1" wrap="square" lIns="0" tIns="0" rIns="0" bIns="0" anchor="t" anchorCtr="0">
              <a:noAutofit/>
            </a:bodyPr>
            <a:lstStyle/>
            <a:p>
              <a:pPr algn="r" defTabSz="1018824">
                <a:buClr>
                  <a:srgbClr val="000000"/>
                </a:buClr>
                <a:buSzPts val="1100"/>
                <a:buFont typeface="Arial"/>
                <a:buNone/>
              </a:pPr>
              <a:r>
                <a:rPr lang="tr-TR" sz="1050" b="1" dirty="0">
                  <a:solidFill>
                    <a:srgbClr val="FFFFFF"/>
                  </a:solidFill>
                  <a:latin typeface="Helvetica Neue Light"/>
                  <a:ea typeface="Helvetica Neue Light"/>
                  <a:cs typeface="Helvetica Neue Light"/>
                  <a:sym typeface="Helvetica Neue Light"/>
                </a:rPr>
                <a:t>%70</a:t>
              </a:r>
              <a:endParaRPr lang="tr-TR" sz="2000" dirty="0">
                <a:solidFill>
                  <a:srgbClr val="FFFFFF"/>
                </a:solidFill>
                <a:ea typeface="Arial"/>
                <a:cs typeface="Arial"/>
                <a:sym typeface="Arial"/>
              </a:endParaRPr>
            </a:p>
          </p:txBody>
        </p:sp>
        <p:sp>
          <p:nvSpPr>
            <p:cNvPr id="1370" name="Google Shape;2041;p19">
              <a:extLst>
                <a:ext uri="{FF2B5EF4-FFF2-40B4-BE49-F238E27FC236}">
                  <a16:creationId xmlns:a16="http://schemas.microsoft.com/office/drawing/2014/main" id="{C6A5C240-2465-E366-9EBB-F793F9847686}"/>
                </a:ext>
              </a:extLst>
            </p:cNvPr>
            <p:cNvSpPr/>
            <p:nvPr/>
          </p:nvSpPr>
          <p:spPr>
            <a:xfrm>
              <a:off x="9601418" y="4314421"/>
              <a:ext cx="383364" cy="224388"/>
            </a:xfrm>
            <a:prstGeom prst="rect">
              <a:avLst/>
            </a:prstGeom>
            <a:solidFill>
              <a:srgbClr val="D8D8D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71" name="Google Shape;2042;p19">
              <a:extLst>
                <a:ext uri="{FF2B5EF4-FFF2-40B4-BE49-F238E27FC236}">
                  <a16:creationId xmlns:a16="http://schemas.microsoft.com/office/drawing/2014/main" id="{81DB48A4-1C0A-6F68-1A3B-59D1383345D1}"/>
                </a:ext>
              </a:extLst>
            </p:cNvPr>
            <p:cNvSpPr txBox="1"/>
            <p:nvPr/>
          </p:nvSpPr>
          <p:spPr>
            <a:xfrm>
              <a:off x="9678175" y="4379237"/>
              <a:ext cx="221489" cy="135708"/>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050" b="1" dirty="0">
                  <a:solidFill>
                    <a:srgbClr val="000000"/>
                  </a:solidFill>
                  <a:latin typeface="Helvetica Neue Light"/>
                  <a:ea typeface="Helvetica Neue Light"/>
                  <a:cs typeface="Helvetica Neue Light"/>
                  <a:sym typeface="Helvetica Neue Light"/>
                </a:rPr>
                <a:t>%18</a:t>
              </a:r>
              <a:endParaRPr lang="tr-TR" sz="2000" dirty="0">
                <a:solidFill>
                  <a:srgbClr val="000000"/>
                </a:solidFill>
                <a:ea typeface="Arial"/>
                <a:cs typeface="Arial"/>
                <a:sym typeface="Arial"/>
              </a:endParaRPr>
            </a:p>
          </p:txBody>
        </p:sp>
        <p:sp>
          <p:nvSpPr>
            <p:cNvPr id="1372" name="Google Shape;2043;p19">
              <a:extLst>
                <a:ext uri="{FF2B5EF4-FFF2-40B4-BE49-F238E27FC236}">
                  <a16:creationId xmlns:a16="http://schemas.microsoft.com/office/drawing/2014/main" id="{5D3DC323-B7B9-2D93-A7DC-1B2BB156CBDF}"/>
                </a:ext>
              </a:extLst>
            </p:cNvPr>
            <p:cNvSpPr/>
            <p:nvPr/>
          </p:nvSpPr>
          <p:spPr>
            <a:xfrm>
              <a:off x="9984782" y="4314421"/>
              <a:ext cx="1513893" cy="224388"/>
            </a:xfrm>
            <a:prstGeom prst="rect">
              <a:avLst/>
            </a:prstGeom>
            <a:solidFill>
              <a:srgbClr val="2B338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73" name="Google Shape;2044;p19">
              <a:extLst>
                <a:ext uri="{FF2B5EF4-FFF2-40B4-BE49-F238E27FC236}">
                  <a16:creationId xmlns:a16="http://schemas.microsoft.com/office/drawing/2014/main" id="{DD1F0959-668F-128C-68C5-126A4769B7F3}"/>
                </a:ext>
              </a:extLst>
            </p:cNvPr>
            <p:cNvSpPr txBox="1"/>
            <p:nvPr/>
          </p:nvSpPr>
          <p:spPr>
            <a:xfrm>
              <a:off x="11217878" y="4379237"/>
              <a:ext cx="221489" cy="135708"/>
            </a:xfrm>
            <a:prstGeom prst="rect">
              <a:avLst/>
            </a:prstGeom>
            <a:noFill/>
            <a:ln>
              <a:noFill/>
            </a:ln>
          </p:spPr>
          <p:txBody>
            <a:bodyPr spcFirstLastPara="1" wrap="square" lIns="0" tIns="0" rIns="0" bIns="0" anchor="t" anchorCtr="0">
              <a:noAutofit/>
            </a:bodyPr>
            <a:lstStyle/>
            <a:p>
              <a:pPr algn="r" defTabSz="1018824">
                <a:buClr>
                  <a:srgbClr val="000000"/>
                </a:buClr>
                <a:buSzPts val="1100"/>
                <a:buFont typeface="Arial"/>
                <a:buNone/>
              </a:pPr>
              <a:r>
                <a:rPr lang="tr-TR" sz="1050" b="1" dirty="0">
                  <a:solidFill>
                    <a:srgbClr val="FFFFFF"/>
                  </a:solidFill>
                  <a:latin typeface="Helvetica Neue Light"/>
                  <a:ea typeface="Helvetica Neue Light"/>
                  <a:cs typeface="Helvetica Neue Light"/>
                  <a:sym typeface="Helvetica Neue Light"/>
                </a:rPr>
                <a:t>%69</a:t>
              </a:r>
              <a:endParaRPr lang="tr-TR" sz="2000" dirty="0">
                <a:solidFill>
                  <a:srgbClr val="FFFFFF"/>
                </a:solidFill>
                <a:ea typeface="Arial"/>
                <a:cs typeface="Arial"/>
                <a:sym typeface="Arial"/>
              </a:endParaRPr>
            </a:p>
          </p:txBody>
        </p:sp>
        <p:sp>
          <p:nvSpPr>
            <p:cNvPr id="1374" name="Google Shape;2045;p19">
              <a:extLst>
                <a:ext uri="{FF2B5EF4-FFF2-40B4-BE49-F238E27FC236}">
                  <a16:creationId xmlns:a16="http://schemas.microsoft.com/office/drawing/2014/main" id="{642550BC-DD88-9211-9026-38237EE7BBB4}"/>
                </a:ext>
              </a:extLst>
            </p:cNvPr>
            <p:cNvSpPr/>
            <p:nvPr/>
          </p:nvSpPr>
          <p:spPr>
            <a:xfrm>
              <a:off x="9572079" y="4663040"/>
              <a:ext cx="412703" cy="224388"/>
            </a:xfrm>
            <a:prstGeom prst="rect">
              <a:avLst/>
            </a:prstGeom>
            <a:solidFill>
              <a:srgbClr val="D8D8D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75" name="Google Shape;2046;p19">
              <a:extLst>
                <a:ext uri="{FF2B5EF4-FFF2-40B4-BE49-F238E27FC236}">
                  <a16:creationId xmlns:a16="http://schemas.microsoft.com/office/drawing/2014/main" id="{8B8CED6E-3A97-1FF1-6178-448720EC55D9}"/>
                </a:ext>
              </a:extLst>
            </p:cNvPr>
            <p:cNvSpPr txBox="1"/>
            <p:nvPr/>
          </p:nvSpPr>
          <p:spPr>
            <a:xfrm>
              <a:off x="9648835" y="4727856"/>
              <a:ext cx="221489" cy="135708"/>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050" b="1" dirty="0">
                  <a:solidFill>
                    <a:srgbClr val="000000"/>
                  </a:solidFill>
                  <a:latin typeface="Helvetica Neue Light"/>
                  <a:ea typeface="Helvetica Neue Light"/>
                  <a:cs typeface="Helvetica Neue Light"/>
                  <a:sym typeface="Helvetica Neue Light"/>
                </a:rPr>
                <a:t>%19</a:t>
              </a:r>
              <a:endParaRPr lang="tr-TR" sz="2000" dirty="0">
                <a:solidFill>
                  <a:srgbClr val="000000"/>
                </a:solidFill>
                <a:ea typeface="Arial"/>
                <a:cs typeface="Arial"/>
                <a:sym typeface="Arial"/>
              </a:endParaRPr>
            </a:p>
          </p:txBody>
        </p:sp>
        <p:sp>
          <p:nvSpPr>
            <p:cNvPr id="1376" name="Google Shape;2047;p19">
              <a:extLst>
                <a:ext uri="{FF2B5EF4-FFF2-40B4-BE49-F238E27FC236}">
                  <a16:creationId xmlns:a16="http://schemas.microsoft.com/office/drawing/2014/main" id="{6A7A4D77-8557-B6D5-EE5E-5EF8C798ED61}"/>
                </a:ext>
              </a:extLst>
            </p:cNvPr>
            <p:cNvSpPr/>
            <p:nvPr/>
          </p:nvSpPr>
          <p:spPr>
            <a:xfrm>
              <a:off x="9984782" y="4663040"/>
              <a:ext cx="1494334" cy="224388"/>
            </a:xfrm>
            <a:prstGeom prst="rect">
              <a:avLst/>
            </a:prstGeom>
            <a:solidFill>
              <a:srgbClr val="2B3388"/>
            </a:solidFill>
            <a:ln>
              <a:noFill/>
            </a:ln>
          </p:spPr>
          <p:txBody>
            <a:bodyPr spcFirstLastPara="1" wrap="square" lIns="91425" tIns="45700" rIns="91425" bIns="45700" anchor="ctr" anchorCtr="0">
              <a:noAutofit/>
            </a:bodyPr>
            <a:lstStyle/>
            <a:p>
              <a:pPr algn="ctr" defTabSz="1018824">
                <a:buClr>
                  <a:srgbClr val="000000"/>
                </a:buClr>
                <a:buSzPts val="900"/>
                <a:buFont typeface="Arial"/>
                <a:buNone/>
              </a:pPr>
              <a:endParaRPr lang="tr-TR" sz="1100" dirty="0">
                <a:solidFill>
                  <a:srgbClr val="FFFFFF"/>
                </a:solidFill>
                <a:ea typeface="Arial"/>
                <a:cs typeface="Arial"/>
                <a:sym typeface="Arial"/>
              </a:endParaRPr>
            </a:p>
          </p:txBody>
        </p:sp>
        <p:sp>
          <p:nvSpPr>
            <p:cNvPr id="1377" name="Google Shape;2048;p19">
              <a:extLst>
                <a:ext uri="{FF2B5EF4-FFF2-40B4-BE49-F238E27FC236}">
                  <a16:creationId xmlns:a16="http://schemas.microsoft.com/office/drawing/2014/main" id="{84170D59-29BA-AA22-7962-3A50F0074F31}"/>
                </a:ext>
              </a:extLst>
            </p:cNvPr>
            <p:cNvSpPr txBox="1"/>
            <p:nvPr/>
          </p:nvSpPr>
          <p:spPr>
            <a:xfrm>
              <a:off x="11183649" y="4727856"/>
              <a:ext cx="221489" cy="135708"/>
            </a:xfrm>
            <a:prstGeom prst="rect">
              <a:avLst/>
            </a:prstGeom>
            <a:noFill/>
            <a:ln>
              <a:noFill/>
            </a:ln>
          </p:spPr>
          <p:txBody>
            <a:bodyPr spcFirstLastPara="1" wrap="square" lIns="0" tIns="0" rIns="0" bIns="0" anchor="t" anchorCtr="0">
              <a:noAutofit/>
            </a:bodyPr>
            <a:lstStyle/>
            <a:p>
              <a:pPr algn="r" defTabSz="1018824">
                <a:buClr>
                  <a:srgbClr val="000000"/>
                </a:buClr>
                <a:buSzPts val="1100"/>
                <a:buFont typeface="Arial"/>
                <a:buNone/>
              </a:pPr>
              <a:r>
                <a:rPr lang="tr-TR" sz="1050" b="1" dirty="0">
                  <a:solidFill>
                    <a:srgbClr val="FFFFFF"/>
                  </a:solidFill>
                  <a:latin typeface="Helvetica Neue Light"/>
                  <a:ea typeface="Helvetica Neue Light"/>
                  <a:cs typeface="Helvetica Neue Light"/>
                  <a:sym typeface="Helvetica Neue Light"/>
                </a:rPr>
                <a:t>%68</a:t>
              </a:r>
              <a:endParaRPr lang="tr-TR" sz="2000" dirty="0">
                <a:solidFill>
                  <a:srgbClr val="FFFFFF"/>
                </a:solidFill>
                <a:ea typeface="Arial"/>
                <a:cs typeface="Arial"/>
                <a:sym typeface="Arial"/>
              </a:endParaRPr>
            </a:p>
          </p:txBody>
        </p:sp>
        <p:sp>
          <p:nvSpPr>
            <p:cNvPr id="1378" name="Google Shape;2080;p19">
              <a:extLst>
                <a:ext uri="{FF2B5EF4-FFF2-40B4-BE49-F238E27FC236}">
                  <a16:creationId xmlns:a16="http://schemas.microsoft.com/office/drawing/2014/main" id="{7891452D-A6BB-D89B-B539-AA4464EB56BF}"/>
                </a:ext>
              </a:extLst>
            </p:cNvPr>
            <p:cNvSpPr txBox="1"/>
            <p:nvPr/>
          </p:nvSpPr>
          <p:spPr>
            <a:xfrm>
              <a:off x="6756509" y="2548967"/>
              <a:ext cx="1650437" cy="248016"/>
            </a:xfrm>
            <a:prstGeom prst="rect">
              <a:avLst/>
            </a:prstGeom>
            <a:noFill/>
            <a:ln>
              <a:noFill/>
            </a:ln>
          </p:spPr>
          <p:txBody>
            <a:bodyPr spcFirstLastPara="1" wrap="square" lIns="0" tIns="0" rIns="0" bIns="0" anchor="t" anchorCtr="0">
              <a:noAutofit/>
            </a:bodyPr>
            <a:lstStyle/>
            <a:p>
              <a:pPr algn="ct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Üretken yapay zekâ şirketim </a:t>
              </a:r>
              <a:br>
                <a:rPr lang="tr-TR" sz="1200" dirty="0">
                  <a:solidFill>
                    <a:srgbClr val="000000"/>
                  </a:solidFill>
                  <a:latin typeface="Helvetica Neue Light"/>
                  <a:ea typeface="Helvetica Neue Light"/>
                  <a:cs typeface="Helvetica Neue Light"/>
                  <a:sym typeface="Helvetica Neue Light"/>
                </a:rPr>
              </a:br>
              <a:r>
                <a:rPr lang="tr-TR" sz="1200" dirty="0">
                  <a:solidFill>
                    <a:srgbClr val="000000"/>
                  </a:solidFill>
                  <a:latin typeface="Helvetica Neue Light"/>
                  <a:ea typeface="Helvetica Neue Light"/>
                  <a:cs typeface="Helvetica Neue Light"/>
                  <a:sym typeface="Helvetica Neue Light"/>
                </a:rPr>
                <a:t>genelinde benimsendi</a:t>
              </a:r>
              <a:endParaRPr lang="tr-TR" sz="2800" dirty="0">
                <a:solidFill>
                  <a:srgbClr val="000000"/>
                </a:solidFill>
                <a:ea typeface="Arial"/>
                <a:cs typeface="Arial"/>
                <a:sym typeface="Arial"/>
              </a:endParaRPr>
            </a:p>
          </p:txBody>
        </p:sp>
        <p:sp>
          <p:nvSpPr>
            <p:cNvPr id="1379" name="Google Shape;2081;p19">
              <a:extLst>
                <a:ext uri="{FF2B5EF4-FFF2-40B4-BE49-F238E27FC236}">
                  <a16:creationId xmlns:a16="http://schemas.microsoft.com/office/drawing/2014/main" id="{97DF890B-BFBF-AC3D-268F-FE721DE6D562}"/>
                </a:ext>
              </a:extLst>
            </p:cNvPr>
            <p:cNvSpPr txBox="1"/>
            <p:nvPr/>
          </p:nvSpPr>
          <p:spPr>
            <a:xfrm>
              <a:off x="6683513" y="2910917"/>
              <a:ext cx="1815481" cy="248016"/>
            </a:xfrm>
            <a:prstGeom prst="rect">
              <a:avLst/>
            </a:prstGeom>
            <a:noFill/>
            <a:ln>
              <a:noFill/>
            </a:ln>
          </p:spPr>
          <p:txBody>
            <a:bodyPr spcFirstLastPara="1" wrap="square" lIns="0" tIns="0" rIns="0" bIns="0" anchor="t" anchorCtr="0">
              <a:noAutofit/>
            </a:bodyPr>
            <a:lstStyle/>
            <a:p>
              <a:pPr algn="ct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Şirketim, üretken yapay zekâ sayesinde teknoloji stratejisini değiştirdi</a:t>
              </a:r>
              <a:endParaRPr lang="tr-TR" sz="2800" dirty="0">
                <a:solidFill>
                  <a:srgbClr val="000000"/>
                </a:solidFill>
                <a:ea typeface="Arial"/>
                <a:cs typeface="Arial"/>
                <a:sym typeface="Arial"/>
              </a:endParaRPr>
            </a:p>
          </p:txBody>
        </p:sp>
        <p:sp>
          <p:nvSpPr>
            <p:cNvPr id="1380" name="Google Shape;2082;p19">
              <a:extLst>
                <a:ext uri="{FF2B5EF4-FFF2-40B4-BE49-F238E27FC236}">
                  <a16:creationId xmlns:a16="http://schemas.microsoft.com/office/drawing/2014/main" id="{2D280963-9DEF-1421-F511-28FF0BB40D7D}"/>
                </a:ext>
              </a:extLst>
            </p:cNvPr>
            <p:cNvSpPr txBox="1"/>
            <p:nvPr/>
          </p:nvSpPr>
          <p:spPr>
            <a:xfrm>
              <a:off x="6492887" y="3282392"/>
              <a:ext cx="2196731" cy="248016"/>
            </a:xfrm>
            <a:prstGeom prst="rect">
              <a:avLst/>
            </a:prstGeom>
            <a:noFill/>
            <a:ln>
              <a:noFill/>
            </a:ln>
          </p:spPr>
          <p:txBody>
            <a:bodyPr spcFirstLastPara="1" wrap="square" lIns="0" tIns="0" rIns="0" bIns="0" anchor="t" anchorCtr="0">
              <a:noAutofit/>
            </a:bodyPr>
            <a:lstStyle/>
            <a:p>
              <a:pPr algn="ct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Üretken yapay zekâ şirketimin ürün veya hizmetlerinin kalitesini artıracak</a:t>
              </a:r>
              <a:endParaRPr lang="tr-TR" sz="2800" dirty="0">
                <a:solidFill>
                  <a:srgbClr val="000000"/>
                </a:solidFill>
                <a:ea typeface="Arial"/>
                <a:cs typeface="Arial"/>
                <a:sym typeface="Arial"/>
              </a:endParaRPr>
            </a:p>
          </p:txBody>
        </p:sp>
        <p:sp>
          <p:nvSpPr>
            <p:cNvPr id="1381" name="Google Shape;2083;p19">
              <a:extLst>
                <a:ext uri="{FF2B5EF4-FFF2-40B4-BE49-F238E27FC236}">
                  <a16:creationId xmlns:a16="http://schemas.microsoft.com/office/drawing/2014/main" id="{A1FB8F21-B9CA-EEFC-67E4-F4ADC6CCFCA1}"/>
                </a:ext>
              </a:extLst>
            </p:cNvPr>
            <p:cNvSpPr txBox="1"/>
            <p:nvPr/>
          </p:nvSpPr>
          <p:spPr>
            <a:xfrm>
              <a:off x="6492887" y="3596717"/>
              <a:ext cx="2196731" cy="248016"/>
            </a:xfrm>
            <a:prstGeom prst="rect">
              <a:avLst/>
            </a:prstGeom>
            <a:noFill/>
            <a:ln>
              <a:noFill/>
            </a:ln>
          </p:spPr>
          <p:txBody>
            <a:bodyPr spcFirstLastPara="1" wrap="square" lIns="0" tIns="0" rIns="0" bIns="0" anchor="t" anchorCtr="0">
              <a:noAutofit/>
            </a:bodyPr>
            <a:lstStyle/>
            <a:p>
              <a:pPr algn="ct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Üretken yapay zekâ, şirketimin paydaşlarla güven oluşturma becerisini artıracak</a:t>
              </a:r>
              <a:endParaRPr lang="tr-TR" sz="2800" dirty="0">
                <a:solidFill>
                  <a:srgbClr val="000000"/>
                </a:solidFill>
                <a:ea typeface="Arial"/>
                <a:cs typeface="Arial"/>
                <a:sym typeface="Arial"/>
              </a:endParaRPr>
            </a:p>
          </p:txBody>
        </p:sp>
        <p:sp>
          <p:nvSpPr>
            <p:cNvPr id="1382" name="Google Shape;2084;p19">
              <a:extLst>
                <a:ext uri="{FF2B5EF4-FFF2-40B4-BE49-F238E27FC236}">
                  <a16:creationId xmlns:a16="http://schemas.microsoft.com/office/drawing/2014/main" id="{C40D428E-2615-CB43-2C7F-80D32FEE1D4C}"/>
                </a:ext>
              </a:extLst>
            </p:cNvPr>
            <p:cNvSpPr txBox="1"/>
            <p:nvPr/>
          </p:nvSpPr>
          <p:spPr>
            <a:xfrm>
              <a:off x="6262231" y="3968192"/>
              <a:ext cx="2658043" cy="248016"/>
            </a:xfrm>
            <a:prstGeom prst="rect">
              <a:avLst/>
            </a:prstGeom>
            <a:noFill/>
            <a:ln>
              <a:noFill/>
            </a:ln>
          </p:spPr>
          <p:txBody>
            <a:bodyPr spcFirstLastPara="1" wrap="square" lIns="0" tIns="0" rIns="0" bIns="0" anchor="t" anchorCtr="0">
              <a:noAutofit/>
            </a:bodyPr>
            <a:lstStyle/>
            <a:p>
              <a:pPr algn="ct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Üretken yapay zekâ, şirketimin değer yaratma ve sunma şeklini önemli ölçüde değiştirecek</a:t>
              </a:r>
              <a:endParaRPr lang="tr-TR" sz="2800" dirty="0">
                <a:solidFill>
                  <a:srgbClr val="000000"/>
                </a:solidFill>
                <a:ea typeface="Arial"/>
                <a:cs typeface="Arial"/>
                <a:sym typeface="Arial"/>
              </a:endParaRPr>
            </a:p>
          </p:txBody>
        </p:sp>
        <p:sp>
          <p:nvSpPr>
            <p:cNvPr id="1383" name="Google Shape;2085;p19">
              <a:extLst>
                <a:ext uri="{FF2B5EF4-FFF2-40B4-BE49-F238E27FC236}">
                  <a16:creationId xmlns:a16="http://schemas.microsoft.com/office/drawing/2014/main" id="{F9939197-062E-F9F5-70FA-DC75847C7E31}"/>
                </a:ext>
              </a:extLst>
            </p:cNvPr>
            <p:cNvSpPr txBox="1"/>
            <p:nvPr/>
          </p:nvSpPr>
          <p:spPr>
            <a:xfrm>
              <a:off x="6262231" y="4320617"/>
              <a:ext cx="2658043" cy="248016"/>
            </a:xfrm>
            <a:prstGeom prst="rect">
              <a:avLst/>
            </a:prstGeom>
            <a:noFill/>
            <a:ln>
              <a:noFill/>
            </a:ln>
          </p:spPr>
          <p:txBody>
            <a:bodyPr spcFirstLastPara="1" wrap="square" lIns="0" tIns="0" rIns="0" bIns="0" anchor="t" anchorCtr="0">
              <a:noAutofit/>
            </a:bodyPr>
            <a:lstStyle/>
            <a:p>
              <a:pPr algn="ct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Üretken yapay zekâ, iş gücümün çoğunun yeni beceriler geliştirmesini gerektirecek</a:t>
              </a:r>
              <a:endParaRPr lang="tr-TR" sz="2800" dirty="0">
                <a:solidFill>
                  <a:srgbClr val="000000"/>
                </a:solidFill>
                <a:ea typeface="Arial"/>
                <a:cs typeface="Arial"/>
                <a:sym typeface="Arial"/>
              </a:endParaRPr>
            </a:p>
          </p:txBody>
        </p:sp>
        <p:sp>
          <p:nvSpPr>
            <p:cNvPr id="1384" name="Google Shape;2086;p19">
              <a:extLst>
                <a:ext uri="{FF2B5EF4-FFF2-40B4-BE49-F238E27FC236}">
                  <a16:creationId xmlns:a16="http://schemas.microsoft.com/office/drawing/2014/main" id="{2A07EC60-4D47-347A-E111-D8E4ADD88E65}"/>
                </a:ext>
              </a:extLst>
            </p:cNvPr>
            <p:cNvSpPr txBox="1"/>
            <p:nvPr/>
          </p:nvSpPr>
          <p:spPr>
            <a:xfrm>
              <a:off x="6262237" y="4703881"/>
              <a:ext cx="2658099" cy="186300"/>
            </a:xfrm>
            <a:prstGeom prst="rect">
              <a:avLst/>
            </a:prstGeom>
            <a:noFill/>
            <a:ln>
              <a:noFill/>
            </a:ln>
          </p:spPr>
          <p:txBody>
            <a:bodyPr spcFirstLastPara="1" wrap="square" lIns="0" tIns="0" rIns="0" bIns="0" anchor="t" anchorCtr="0">
              <a:noAutofit/>
            </a:bodyPr>
            <a:lstStyle/>
            <a:p>
              <a:pPr algn="ct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Üretken yapay zekâ sektörümdeki rekabet yoğunluğunu artıracak</a:t>
              </a:r>
              <a:endParaRPr lang="tr-TR" sz="2800" dirty="0">
                <a:solidFill>
                  <a:srgbClr val="000000"/>
                </a:solidFill>
                <a:ea typeface="Arial"/>
                <a:cs typeface="Arial"/>
                <a:sym typeface="Arial"/>
              </a:endParaRPr>
            </a:p>
          </p:txBody>
        </p:sp>
        <p:grpSp>
          <p:nvGrpSpPr>
            <p:cNvPr id="1385" name="Google Shape;2087;p19">
              <a:extLst>
                <a:ext uri="{FF2B5EF4-FFF2-40B4-BE49-F238E27FC236}">
                  <a16:creationId xmlns:a16="http://schemas.microsoft.com/office/drawing/2014/main" id="{6223E111-25F0-FDA0-67AA-96007ABC8CC0}"/>
                </a:ext>
              </a:extLst>
            </p:cNvPr>
            <p:cNvGrpSpPr/>
            <p:nvPr/>
          </p:nvGrpSpPr>
          <p:grpSpPr>
            <a:xfrm>
              <a:off x="7048798" y="5073621"/>
              <a:ext cx="1653964" cy="116349"/>
              <a:chOff x="4708603" y="2533019"/>
              <a:chExt cx="1653964" cy="116349"/>
            </a:xfrm>
          </p:grpSpPr>
          <p:sp>
            <p:nvSpPr>
              <p:cNvPr id="1386" name="Google Shape;2088;p19">
                <a:extLst>
                  <a:ext uri="{FF2B5EF4-FFF2-40B4-BE49-F238E27FC236}">
                    <a16:creationId xmlns:a16="http://schemas.microsoft.com/office/drawing/2014/main" id="{5376530B-9AED-1261-F49D-2E2D322566B8}"/>
                  </a:ext>
                </a:extLst>
              </p:cNvPr>
              <p:cNvSpPr txBox="1"/>
              <p:nvPr/>
            </p:nvSpPr>
            <p:spPr>
              <a:xfrm>
                <a:off x="5635150" y="2533019"/>
                <a:ext cx="727417" cy="116349"/>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Katılmıyorum</a:t>
                </a:r>
                <a:endParaRPr lang="tr-TR" sz="2800" dirty="0">
                  <a:solidFill>
                    <a:srgbClr val="000000"/>
                  </a:solidFill>
                  <a:ea typeface="Arial"/>
                  <a:cs typeface="Arial"/>
                  <a:sym typeface="Arial"/>
                </a:endParaRPr>
              </a:p>
            </p:txBody>
          </p:sp>
          <p:sp>
            <p:nvSpPr>
              <p:cNvPr id="1387" name="Google Shape;2089;p19">
                <a:extLst>
                  <a:ext uri="{FF2B5EF4-FFF2-40B4-BE49-F238E27FC236}">
                    <a16:creationId xmlns:a16="http://schemas.microsoft.com/office/drawing/2014/main" id="{526DD226-63CC-1063-EE9D-A95E12959E6D}"/>
                  </a:ext>
                </a:extLst>
              </p:cNvPr>
              <p:cNvSpPr/>
              <p:nvPr/>
            </p:nvSpPr>
            <p:spPr>
              <a:xfrm>
                <a:off x="5507774" y="2557864"/>
                <a:ext cx="75586" cy="77020"/>
              </a:xfrm>
              <a:prstGeom prst="rect">
                <a:avLst/>
              </a:prstGeom>
              <a:solidFill>
                <a:srgbClr val="CBCBCB"/>
              </a:solidFill>
              <a:ln>
                <a:noFill/>
              </a:ln>
            </p:spPr>
            <p:txBody>
              <a:bodyPr spcFirstLastPara="1" wrap="square" lIns="91425" tIns="91425" rIns="91425" bIns="91425" anchor="ctr" anchorCtr="0">
                <a:noAutofit/>
              </a:bodyPr>
              <a:lstStyle/>
              <a:p>
                <a:pPr defTabSz="1018824">
                  <a:buClr>
                    <a:srgbClr val="000000"/>
                  </a:buClr>
                  <a:buSzPts val="1400"/>
                  <a:buFont typeface="Arial"/>
                  <a:buNone/>
                </a:pPr>
                <a:endParaRPr lang="tr-TR" sz="2000" dirty="0">
                  <a:solidFill>
                    <a:srgbClr val="E0301E"/>
                  </a:solidFill>
                  <a:latin typeface="Helvetica Neue"/>
                  <a:ea typeface="Helvetica Neue"/>
                  <a:cs typeface="Helvetica Neue"/>
                  <a:sym typeface="Helvetica Neue"/>
                </a:endParaRPr>
              </a:p>
            </p:txBody>
          </p:sp>
          <p:sp>
            <p:nvSpPr>
              <p:cNvPr id="1388" name="Google Shape;2090;p19">
                <a:extLst>
                  <a:ext uri="{FF2B5EF4-FFF2-40B4-BE49-F238E27FC236}">
                    <a16:creationId xmlns:a16="http://schemas.microsoft.com/office/drawing/2014/main" id="{06ED69B8-804A-E575-5316-56B368DE3BC1}"/>
                  </a:ext>
                </a:extLst>
              </p:cNvPr>
              <p:cNvSpPr txBox="1"/>
              <p:nvPr/>
            </p:nvSpPr>
            <p:spPr>
              <a:xfrm>
                <a:off x="4843124" y="2533019"/>
                <a:ext cx="593441" cy="116349"/>
              </a:xfrm>
              <a:prstGeom prst="rect">
                <a:avLst/>
              </a:prstGeom>
              <a:noFill/>
              <a:ln>
                <a:noFill/>
              </a:ln>
            </p:spPr>
            <p:txBody>
              <a:bodyPr spcFirstLastPara="1" wrap="square" lIns="0" tIns="0" rIns="0" bIns="0" anchor="t" anchorCtr="0">
                <a:noAutofit/>
              </a:bodyPr>
              <a:lstStyle/>
              <a:p>
                <a:pPr defTabSz="1018824">
                  <a:buClr>
                    <a:srgbClr val="000000"/>
                  </a:buClr>
                  <a:buSzPts val="1100"/>
                  <a:buFont typeface="Arial"/>
                  <a:buNone/>
                </a:pPr>
                <a:r>
                  <a:rPr lang="tr-TR" sz="1200" dirty="0">
                    <a:solidFill>
                      <a:srgbClr val="000000"/>
                    </a:solidFill>
                    <a:latin typeface="Helvetica Neue Light"/>
                    <a:ea typeface="Helvetica Neue Light"/>
                    <a:cs typeface="Helvetica Neue Light"/>
                    <a:sym typeface="Helvetica Neue Light"/>
                  </a:rPr>
                  <a:t>Katılıyorum</a:t>
                </a:r>
                <a:endParaRPr lang="tr-TR" sz="2800" dirty="0">
                  <a:solidFill>
                    <a:srgbClr val="000000"/>
                  </a:solidFill>
                  <a:ea typeface="Arial"/>
                  <a:cs typeface="Arial"/>
                  <a:sym typeface="Arial"/>
                </a:endParaRPr>
              </a:p>
            </p:txBody>
          </p:sp>
          <p:sp>
            <p:nvSpPr>
              <p:cNvPr id="1389" name="Google Shape;2091;p19">
                <a:extLst>
                  <a:ext uri="{FF2B5EF4-FFF2-40B4-BE49-F238E27FC236}">
                    <a16:creationId xmlns:a16="http://schemas.microsoft.com/office/drawing/2014/main" id="{D1F50B2E-C594-89D8-B89A-3535921C9777}"/>
                  </a:ext>
                </a:extLst>
              </p:cNvPr>
              <p:cNvSpPr/>
              <p:nvPr/>
            </p:nvSpPr>
            <p:spPr>
              <a:xfrm rot="10800000">
                <a:off x="4708603" y="2557784"/>
                <a:ext cx="77100" cy="77100"/>
              </a:xfrm>
              <a:prstGeom prst="rect">
                <a:avLst/>
              </a:prstGeom>
              <a:solidFill>
                <a:srgbClr val="2B3388"/>
              </a:solidFill>
              <a:ln>
                <a:noFill/>
              </a:ln>
            </p:spPr>
            <p:txBody>
              <a:bodyPr spcFirstLastPara="1" wrap="square" lIns="91425" tIns="91425" rIns="91425" bIns="91425" anchor="ctr" anchorCtr="0">
                <a:noAutofit/>
              </a:bodyPr>
              <a:lstStyle/>
              <a:p>
                <a:pPr defTabSz="1018824">
                  <a:buClr>
                    <a:srgbClr val="000000"/>
                  </a:buClr>
                  <a:buSzPts val="1400"/>
                  <a:buFont typeface="Arial"/>
                  <a:buNone/>
                </a:pPr>
                <a:endParaRPr lang="tr-TR" sz="2000" dirty="0">
                  <a:solidFill>
                    <a:srgbClr val="E0301E"/>
                  </a:solidFill>
                  <a:latin typeface="Helvetica Neue"/>
                  <a:ea typeface="Helvetica Neue"/>
                  <a:cs typeface="Helvetica Neue"/>
                  <a:sym typeface="Helvetica Neue"/>
                </a:endParaRPr>
              </a:p>
            </p:txBody>
          </p:sp>
        </p:grpSp>
      </p:grpSp>
      <p:sp>
        <p:nvSpPr>
          <p:cNvPr id="1394" name="Google Shape;1252;p7">
            <a:extLst>
              <a:ext uri="{FF2B5EF4-FFF2-40B4-BE49-F238E27FC236}">
                <a16:creationId xmlns:a16="http://schemas.microsoft.com/office/drawing/2014/main" id="{2B37EF8F-57EB-6AAE-DF86-63449B9F19ED}"/>
              </a:ext>
            </a:extLst>
          </p:cNvPr>
          <p:cNvSpPr txBox="1">
            <a:spLocks/>
          </p:cNvSpPr>
          <p:nvPr/>
        </p:nvSpPr>
        <p:spPr>
          <a:xfrm>
            <a:off x="442887" y="1743195"/>
            <a:ext cx="11306000" cy="278264"/>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a:lnSpc>
                <a:spcPct val="100000"/>
              </a:lnSpc>
            </a:pPr>
            <a:r>
              <a:rPr lang="tr-TR" sz="1400" b="1" kern="0" dirty="0">
                <a:latin typeface="Open Sans" panose="020B0606030504020204" pitchFamily="34" charset="0"/>
                <a:ea typeface="Open Sans" panose="020B0606030504020204" pitchFamily="34" charset="0"/>
                <a:cs typeface="Open Sans" panose="020B0606030504020204" pitchFamily="34" charset="0"/>
                <a:sym typeface="Helvetica Neue"/>
              </a:rPr>
              <a:t>2023 yılında CEO’lara soruldu: </a:t>
            </a:r>
            <a:r>
              <a:rPr lang="tr-TR" sz="1400" kern="0" dirty="0">
                <a:latin typeface="Open Sans" panose="020B0606030504020204" pitchFamily="34" charset="0"/>
                <a:ea typeface="Open Sans" panose="020B0606030504020204" pitchFamily="34" charset="0"/>
                <a:cs typeface="Open Sans" panose="020B0606030504020204" pitchFamily="34" charset="0"/>
                <a:sym typeface="Helvetica Neue"/>
              </a:rPr>
              <a:t>Üretken yapay zekayla ilgili olarak aşağıdaki ifadelere ne ölçüde katılıyorsunuz ya da katılmıyorsunuz?</a:t>
            </a:r>
            <a:endParaRPr lang="tr-TR" sz="1400" kern="0" dirty="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Tree>
    <p:extLst>
      <p:ext uri="{BB962C8B-B14F-4D97-AF65-F5344CB8AC3E}">
        <p14:creationId xmlns:p14="http://schemas.microsoft.com/office/powerpoint/2010/main" val="4256250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88">
          <a:extLst>
            <a:ext uri="{FF2B5EF4-FFF2-40B4-BE49-F238E27FC236}">
              <a16:creationId xmlns:a16="http://schemas.microsoft.com/office/drawing/2014/main" id="{E01D2B24-7073-6272-B909-0482683E41DA}"/>
            </a:ext>
          </a:extLst>
        </p:cNvPr>
        <p:cNvGrpSpPr/>
        <p:nvPr/>
      </p:nvGrpSpPr>
      <p:grpSpPr>
        <a:xfrm>
          <a:off x="0" y="0"/>
          <a:ext cx="0" cy="0"/>
          <a:chOff x="0" y="0"/>
          <a:chExt cx="0" cy="0"/>
        </a:xfrm>
      </p:grpSpPr>
      <p:graphicFrame>
        <p:nvGraphicFramePr>
          <p:cNvPr id="27" name="think-cell data - do not delete" hidden="1">
            <a:extLst>
              <a:ext uri="{FF2B5EF4-FFF2-40B4-BE49-F238E27FC236}">
                <a16:creationId xmlns:a16="http://schemas.microsoft.com/office/drawing/2014/main" id="{F601E9CD-D5F3-E654-EA9A-5D6A4C52AA56}"/>
              </a:ext>
            </a:extLst>
          </p:cNvPr>
          <p:cNvGraphicFramePr>
            <a:graphicFrameLocks noChangeAspect="1"/>
          </p:cNvGraphicFramePr>
          <p:nvPr>
            <p:custDataLst>
              <p:tags r:id="rId1"/>
            </p:custDataLst>
            <p:extLst>
              <p:ext uri="{D42A27DB-BD31-4B8C-83A1-F6EECF244321}">
                <p14:modId xmlns:p14="http://schemas.microsoft.com/office/powerpoint/2010/main" val="20024442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27" name="think-cell data - do not delete" hidden="1">
                        <a:extLst>
                          <a:ext uri="{FF2B5EF4-FFF2-40B4-BE49-F238E27FC236}">
                            <a16:creationId xmlns:a16="http://schemas.microsoft.com/office/drawing/2014/main" id="{ECED66A4-05D9-4835-AC1E-77B97178F5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789" name="Google Shape;1789;p15">
            <a:extLst>
              <a:ext uri="{FF2B5EF4-FFF2-40B4-BE49-F238E27FC236}">
                <a16:creationId xmlns:a16="http://schemas.microsoft.com/office/drawing/2014/main" id="{DAE77B9E-E20B-9757-4113-D0A1D3CD5345}"/>
              </a:ext>
            </a:extLst>
          </p:cNvPr>
          <p:cNvSpPr/>
          <p:nvPr/>
        </p:nvSpPr>
        <p:spPr>
          <a:xfrm>
            <a:off x="0" y="0"/>
            <a:ext cx="4375200" cy="6858000"/>
          </a:xfrm>
          <a:prstGeom prst="rect">
            <a:avLst/>
          </a:prstGeom>
          <a:solidFill>
            <a:srgbClr val="F2F2F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91" name="Google Shape;1791;p15">
            <a:extLst>
              <a:ext uri="{FF2B5EF4-FFF2-40B4-BE49-F238E27FC236}">
                <a16:creationId xmlns:a16="http://schemas.microsoft.com/office/drawing/2014/main" id="{A2E663AE-7CE4-F251-CE22-8D5C794216FB}"/>
              </a:ext>
            </a:extLst>
          </p:cNvPr>
          <p:cNvSpPr txBox="1">
            <a:spLocks noGrp="1"/>
          </p:cNvSpPr>
          <p:nvPr>
            <p:ph type="title"/>
          </p:nvPr>
        </p:nvSpPr>
        <p:spPr>
          <a:xfrm>
            <a:off x="442899" y="419548"/>
            <a:ext cx="3395707" cy="3446519"/>
          </a:xfrm>
          <a:prstGeom prst="rect">
            <a:avLst/>
          </a:prstGeom>
          <a:noFill/>
          <a:ln>
            <a:noFill/>
          </a:ln>
        </p:spPr>
        <p:txBody>
          <a:bodyPr spcFirstLastPara="1" wrap="square" lIns="0" tIns="0" rIns="0" bIns="0" anchor="t" anchorCtr="0">
            <a:noAutofit/>
          </a:bodyPr>
          <a:lstStyle/>
          <a:p>
            <a:pPr>
              <a:lnSpc>
                <a:spcPct val="100000"/>
              </a:lnSpc>
            </a:pPr>
            <a:r>
              <a:rPr lang="tr-TR" sz="2400" b="1" dirty="0">
                <a:latin typeface="Open Sans" panose="020B0606030504020204" pitchFamily="34" charset="0"/>
                <a:ea typeface="Open Sans" panose="020B0606030504020204" pitchFamily="34" charset="0"/>
                <a:cs typeface="Open Sans" panose="020B0606030504020204" pitchFamily="34" charset="0"/>
                <a:sym typeface="Helvetica Neue Light"/>
              </a:rPr>
              <a:t>Küresel iş liderleri, üretken yapay zekanın etkileri konusunda geçtiğimiz yıl bir parça iyimser öngörülerde bulunmuşlardı.</a:t>
            </a:r>
            <a:br>
              <a:rPr lang="tr-TR" sz="2400" dirty="0">
                <a:latin typeface="Open Sans" panose="020B0606030504020204" pitchFamily="34" charset="0"/>
                <a:ea typeface="Open Sans" panose="020B0606030504020204" pitchFamily="34" charset="0"/>
                <a:cs typeface="Open Sans" panose="020B0606030504020204" pitchFamily="34" charset="0"/>
                <a:sym typeface="Helvetica Neue Light"/>
              </a:rPr>
            </a:br>
            <a:br>
              <a:rPr lang="tr-TR" sz="2400" dirty="0">
                <a:latin typeface="Open Sans" panose="020B0606030504020204" pitchFamily="34" charset="0"/>
                <a:ea typeface="Open Sans" panose="020B0606030504020204" pitchFamily="34" charset="0"/>
                <a:cs typeface="Open Sans" panose="020B0606030504020204" pitchFamily="34" charset="0"/>
                <a:sym typeface="Helvetica Neue Light"/>
              </a:rPr>
            </a:b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Light"/>
              </a:rPr>
              <a:t>Bu sene üretken yapay zekaya dair beklentilerin olgunlaştığı bir yıl olarak kaydedildi.</a:t>
            </a:r>
          </a:p>
        </p:txBody>
      </p:sp>
      <p:sp>
        <p:nvSpPr>
          <p:cNvPr id="1795" name="Google Shape;1795;p15">
            <a:extLst>
              <a:ext uri="{FF2B5EF4-FFF2-40B4-BE49-F238E27FC236}">
                <a16:creationId xmlns:a16="http://schemas.microsoft.com/office/drawing/2014/main" id="{0518857F-1574-2A3A-0C2E-84DE0557D026}"/>
              </a:ext>
            </a:extLst>
          </p:cNvPr>
          <p:cNvSpPr/>
          <p:nvPr/>
        </p:nvSpPr>
        <p:spPr>
          <a:xfrm>
            <a:off x="0" y="-4800"/>
            <a:ext cx="54864" cy="6858000"/>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2" name="Group 1">
            <a:extLst>
              <a:ext uri="{FF2B5EF4-FFF2-40B4-BE49-F238E27FC236}">
                <a16:creationId xmlns:a16="http://schemas.microsoft.com/office/drawing/2014/main" id="{F54CAE10-B14E-D347-3BCC-39A2E11E11B1}"/>
              </a:ext>
            </a:extLst>
          </p:cNvPr>
          <p:cNvGrpSpPr/>
          <p:nvPr/>
        </p:nvGrpSpPr>
        <p:grpSpPr>
          <a:xfrm>
            <a:off x="4344413" y="2124287"/>
            <a:ext cx="9442246" cy="4563866"/>
            <a:chOff x="2918360" y="1466782"/>
            <a:chExt cx="7803509" cy="3771790"/>
          </a:xfrm>
        </p:grpSpPr>
        <p:graphicFrame>
          <p:nvGraphicFramePr>
            <p:cNvPr id="4" name="Chart 3">
              <a:extLst>
                <a:ext uri="{FF2B5EF4-FFF2-40B4-BE49-F238E27FC236}">
                  <a16:creationId xmlns:a16="http://schemas.microsoft.com/office/drawing/2014/main" id="{E0588699-3AF8-0740-896D-75ACC503AFE9}"/>
                </a:ext>
              </a:extLst>
            </p:cNvPr>
            <p:cNvGraphicFramePr/>
            <p:nvPr>
              <p:extLst>
                <p:ext uri="{D42A27DB-BD31-4B8C-83A1-F6EECF244321}">
                  <p14:modId xmlns:p14="http://schemas.microsoft.com/office/powerpoint/2010/main" val="1495677241"/>
                </p:ext>
              </p:extLst>
            </p:nvPr>
          </p:nvGraphicFramePr>
          <p:xfrm>
            <a:off x="5431352" y="1466782"/>
            <a:ext cx="5290517" cy="3771790"/>
          </p:xfrm>
          <a:graphic>
            <a:graphicData uri="http://schemas.openxmlformats.org/drawingml/2006/chart">
              <c:chart xmlns:c="http://schemas.openxmlformats.org/drawingml/2006/chart" xmlns:r="http://schemas.openxmlformats.org/officeDocument/2006/relationships" r:id="rId6"/>
            </a:graphicData>
          </a:graphic>
        </p:graphicFrame>
        <p:sp>
          <p:nvSpPr>
            <p:cNvPr id="5" name="Google Shape;1000;p11">
              <a:extLst>
                <a:ext uri="{FF2B5EF4-FFF2-40B4-BE49-F238E27FC236}">
                  <a16:creationId xmlns:a16="http://schemas.microsoft.com/office/drawing/2014/main" id="{02915624-4A61-17DE-F8FA-B5D07B376ABE}"/>
                </a:ext>
              </a:extLst>
            </p:cNvPr>
            <p:cNvSpPr txBox="1"/>
            <p:nvPr/>
          </p:nvSpPr>
          <p:spPr>
            <a:xfrm>
              <a:off x="7718272" y="4550239"/>
              <a:ext cx="1292405" cy="242271"/>
            </a:xfrm>
            <a:prstGeom prst="rect">
              <a:avLst/>
            </a:prstGeom>
            <a:noFill/>
            <a:ln>
              <a:noFill/>
            </a:ln>
          </p:spPr>
          <p:txBody>
            <a:bodyPr spcFirstLastPara="1" wrap="square" lIns="0" tIns="0" rIns="0" bIns="0" anchor="t" anchorCtr="0">
              <a:noAutofit/>
            </a:bodyPr>
            <a:lstStyle/>
            <a:p>
              <a:pPr marL="0" marR="0" lvl="0" indent="0" algn="l">
                <a:lnSpc>
                  <a:spcPct val="100000"/>
                </a:lnSpc>
                <a:spcBef>
                  <a:spcPts val="0"/>
                </a:spcBef>
                <a:spcAft>
                  <a:spcPts val="0"/>
                </a:spcAft>
                <a:buClr>
                  <a:schemeClr val="dk1"/>
                </a:buClr>
                <a:buSzPts val="1100"/>
                <a:buFont typeface="Arial"/>
                <a:buNone/>
              </a:pPr>
              <a:r>
                <a:rPr lang="tr-TR" sz="11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202</a:t>
              </a:r>
              <a:r>
                <a:rPr lang="tr-TR" sz="11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4’te</a:t>
              </a:r>
              <a:r>
                <a:rPr lang="tr-TR" sz="11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 beklenen artış</a:t>
              </a:r>
            </a:p>
          </p:txBody>
        </p:sp>
        <p:sp>
          <p:nvSpPr>
            <p:cNvPr id="6" name="Google Shape;1001;p11">
              <a:extLst>
                <a:ext uri="{FF2B5EF4-FFF2-40B4-BE49-F238E27FC236}">
                  <a16:creationId xmlns:a16="http://schemas.microsoft.com/office/drawing/2014/main" id="{54DDE795-7B0F-50AB-B53A-50EE50B305B9}"/>
                </a:ext>
              </a:extLst>
            </p:cNvPr>
            <p:cNvSpPr/>
            <p:nvPr/>
          </p:nvSpPr>
          <p:spPr>
            <a:xfrm>
              <a:off x="7519236" y="4555056"/>
              <a:ext cx="127121" cy="127121"/>
            </a:xfrm>
            <a:prstGeom prst="rect">
              <a:avLst/>
            </a:prstGeom>
            <a:solidFill>
              <a:srgbClr val="2B3388"/>
            </a:solidFill>
            <a:ln>
              <a:noFill/>
            </a:ln>
          </p:spPr>
          <p:txBody>
            <a:bodyPr spcFirstLastPara="1" wrap="square" lIns="91425" tIns="91425" rIns="91425" bIns="91425" anchor="ctr" anchorCtr="0">
              <a:noAutofit/>
            </a:bodyPr>
            <a:lstStyle/>
            <a:p>
              <a:pPr marL="0" marR="0" lvl="0" indent="0" algn="l">
                <a:lnSpc>
                  <a:spcPct val="100000"/>
                </a:lnSpc>
                <a:spcBef>
                  <a:spcPts val="0"/>
                </a:spcBef>
                <a:spcAft>
                  <a:spcPts val="0"/>
                </a:spcAft>
                <a:buClr>
                  <a:srgbClr val="000000"/>
                </a:buClr>
                <a:buSzPts val="1400"/>
                <a:buFont typeface="Arial"/>
                <a:buNone/>
              </a:pPr>
              <a:endParaRPr lang="tr-TR" b="0" i="0" u="none" strike="noStrike" cap="none" dirty="0">
                <a:solidFill>
                  <a:schemeClr val="accent3"/>
                </a:solidFill>
                <a:latin typeface="Open Sans" panose="020B0606030504020204" pitchFamily="34" charset="0"/>
                <a:ea typeface="Open Sans" panose="020B0606030504020204" pitchFamily="34" charset="0"/>
                <a:cs typeface="Open Sans" panose="020B0606030504020204" pitchFamily="34" charset="0"/>
                <a:sym typeface="Helvetica Neue"/>
              </a:endParaRPr>
            </a:p>
          </p:txBody>
        </p:sp>
        <p:sp>
          <p:nvSpPr>
            <p:cNvPr id="7" name="Google Shape;1000;p11">
              <a:extLst>
                <a:ext uri="{FF2B5EF4-FFF2-40B4-BE49-F238E27FC236}">
                  <a16:creationId xmlns:a16="http://schemas.microsoft.com/office/drawing/2014/main" id="{737AEBD3-C377-21F1-0AF2-B725143EB7FC}"/>
                </a:ext>
              </a:extLst>
            </p:cNvPr>
            <p:cNvSpPr txBox="1"/>
            <p:nvPr/>
          </p:nvSpPr>
          <p:spPr>
            <a:xfrm>
              <a:off x="7701323" y="4811288"/>
              <a:ext cx="1665293" cy="242271"/>
            </a:xfrm>
            <a:prstGeom prst="rect">
              <a:avLst/>
            </a:prstGeom>
            <a:noFill/>
            <a:ln>
              <a:noFill/>
            </a:ln>
          </p:spPr>
          <p:txBody>
            <a:bodyPr spcFirstLastPara="1" wrap="square" lIns="0" tIns="0" rIns="0" bIns="0" anchor="t" anchorCtr="0">
              <a:noAutofit/>
            </a:bodyPr>
            <a:lstStyle/>
            <a:p>
              <a:pPr marL="0" marR="0" lvl="0" indent="0" algn="l">
                <a:lnSpc>
                  <a:spcPct val="100000"/>
                </a:lnSpc>
                <a:spcBef>
                  <a:spcPts val="0"/>
                </a:spcBef>
                <a:spcAft>
                  <a:spcPts val="0"/>
                </a:spcAft>
                <a:buClr>
                  <a:schemeClr val="dk1"/>
                </a:buClr>
                <a:buSzPts val="1100"/>
                <a:buFont typeface="Arial"/>
                <a:buNone/>
              </a:pPr>
              <a:r>
                <a:rPr lang="tr-TR" sz="11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2025</a:t>
              </a:r>
              <a:r>
                <a:rPr lang="tr-TR" sz="11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’te</a:t>
              </a:r>
              <a:r>
                <a:rPr lang="tr-TR" sz="11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 gerçekleşen artış</a:t>
              </a:r>
            </a:p>
          </p:txBody>
        </p:sp>
        <p:sp>
          <p:nvSpPr>
            <p:cNvPr id="8" name="Google Shape;1001;p11">
              <a:extLst>
                <a:ext uri="{FF2B5EF4-FFF2-40B4-BE49-F238E27FC236}">
                  <a16:creationId xmlns:a16="http://schemas.microsoft.com/office/drawing/2014/main" id="{1764F60C-8C93-3B7A-5A49-961E5F36D0DA}"/>
                </a:ext>
              </a:extLst>
            </p:cNvPr>
            <p:cNvSpPr/>
            <p:nvPr/>
          </p:nvSpPr>
          <p:spPr>
            <a:xfrm>
              <a:off x="7519236" y="4816105"/>
              <a:ext cx="127121" cy="127121"/>
            </a:xfrm>
            <a:prstGeom prst="rect">
              <a:avLst/>
            </a:prstGeom>
            <a:solidFill>
              <a:schemeClr val="bg1">
                <a:lumMod val="50000"/>
              </a:schemeClr>
            </a:solidFill>
            <a:ln>
              <a:noFill/>
            </a:ln>
          </p:spPr>
          <p:txBody>
            <a:bodyPr spcFirstLastPara="1" wrap="square" lIns="91425" tIns="91425" rIns="91425" bIns="91425" anchor="ctr" anchorCtr="0">
              <a:noAutofit/>
            </a:bodyPr>
            <a:lstStyle/>
            <a:p>
              <a:pPr marL="0" marR="0" lvl="0" indent="0" algn="l">
                <a:lnSpc>
                  <a:spcPct val="100000"/>
                </a:lnSpc>
                <a:spcBef>
                  <a:spcPts val="0"/>
                </a:spcBef>
                <a:spcAft>
                  <a:spcPts val="0"/>
                </a:spcAft>
                <a:buClr>
                  <a:srgbClr val="000000"/>
                </a:buClr>
                <a:buSzPts val="1400"/>
                <a:buFont typeface="Arial"/>
                <a:buNone/>
              </a:pPr>
              <a:endParaRPr lang="tr-TR" b="0" i="0" u="none" strike="noStrike" cap="none" dirty="0">
                <a:solidFill>
                  <a:schemeClr val="accent3"/>
                </a:solidFill>
                <a:latin typeface="Open Sans" panose="020B0606030504020204" pitchFamily="34" charset="0"/>
                <a:ea typeface="Open Sans" panose="020B0606030504020204" pitchFamily="34" charset="0"/>
                <a:cs typeface="Open Sans" panose="020B0606030504020204" pitchFamily="34" charset="0"/>
                <a:sym typeface="Helvetica Neue"/>
              </a:endParaRPr>
            </a:p>
          </p:txBody>
        </p:sp>
        <p:sp>
          <p:nvSpPr>
            <p:cNvPr id="10" name="Google Shape;1000;p11">
              <a:extLst>
                <a:ext uri="{FF2B5EF4-FFF2-40B4-BE49-F238E27FC236}">
                  <a16:creationId xmlns:a16="http://schemas.microsoft.com/office/drawing/2014/main" id="{41EECED8-4C9B-71F2-6337-CCC448947309}"/>
                </a:ext>
              </a:extLst>
            </p:cNvPr>
            <p:cNvSpPr txBox="1"/>
            <p:nvPr/>
          </p:nvSpPr>
          <p:spPr>
            <a:xfrm>
              <a:off x="2918360" y="1669653"/>
              <a:ext cx="2412795" cy="429163"/>
            </a:xfrm>
            <a:prstGeom prst="rect">
              <a:avLst/>
            </a:prstGeom>
            <a:noFill/>
            <a:ln>
              <a:noFill/>
            </a:ln>
          </p:spPr>
          <p:txBody>
            <a:bodyPr spcFirstLastPara="1" wrap="square" lIns="0" tIns="0" rIns="0" bIns="0" anchor="t" anchorCtr="0">
              <a:noAutofit/>
            </a:bodyPr>
            <a:lstStyle/>
            <a:p>
              <a:pPr marL="0" marR="0" lvl="0" indent="0" algn="r">
                <a:lnSpc>
                  <a:spcPct val="100000"/>
                </a:lnSpc>
                <a:spcBef>
                  <a:spcPts val="0"/>
                </a:spcBef>
                <a:spcAft>
                  <a:spcPts val="0"/>
                </a:spcAft>
                <a:buClr>
                  <a:schemeClr val="dk1"/>
                </a:buClr>
                <a:buSzPts val="1100"/>
                <a:buFont typeface="Arial"/>
                <a:buNone/>
              </a:pPr>
              <a:r>
                <a:rPr lang="tr-TR"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Çalışanlarımın işte geçirdikleri zamanlarında verimliliği</a:t>
              </a:r>
            </a:p>
          </p:txBody>
        </p:sp>
        <p:sp>
          <p:nvSpPr>
            <p:cNvPr id="11" name="Google Shape;1000;p11">
              <a:extLst>
                <a:ext uri="{FF2B5EF4-FFF2-40B4-BE49-F238E27FC236}">
                  <a16:creationId xmlns:a16="http://schemas.microsoft.com/office/drawing/2014/main" id="{D7DABA95-C903-FA3B-CB2D-5A56BE3C0B0B}"/>
                </a:ext>
              </a:extLst>
            </p:cNvPr>
            <p:cNvSpPr txBox="1"/>
            <p:nvPr/>
          </p:nvSpPr>
          <p:spPr>
            <a:xfrm>
              <a:off x="3361826" y="2231076"/>
              <a:ext cx="1969329" cy="413747"/>
            </a:xfrm>
            <a:prstGeom prst="rect">
              <a:avLst/>
            </a:prstGeom>
            <a:noFill/>
            <a:ln>
              <a:noFill/>
            </a:ln>
          </p:spPr>
          <p:txBody>
            <a:bodyPr spcFirstLastPara="1" wrap="square" lIns="0" tIns="0" rIns="0" bIns="0" anchor="t" anchorCtr="0">
              <a:noAutofit/>
            </a:bodyPr>
            <a:lstStyle/>
            <a:p>
              <a:pPr marL="0" marR="0" lvl="0" indent="0" algn="r">
                <a:lnSpc>
                  <a:spcPct val="100000"/>
                </a:lnSpc>
                <a:spcBef>
                  <a:spcPts val="0"/>
                </a:spcBef>
                <a:spcAft>
                  <a:spcPts val="0"/>
                </a:spcAft>
                <a:buClr>
                  <a:schemeClr val="dk1"/>
                </a:buClr>
                <a:buSzPts val="1100"/>
                <a:buFont typeface="Arial"/>
                <a:buNone/>
              </a:pPr>
              <a:r>
                <a:rPr lang="tr-TR"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Benim işte geçirdiğim zamanımda verimliliğim</a:t>
              </a:r>
            </a:p>
          </p:txBody>
        </p:sp>
        <p:sp>
          <p:nvSpPr>
            <p:cNvPr id="12" name="Google Shape;1000;p11">
              <a:extLst>
                <a:ext uri="{FF2B5EF4-FFF2-40B4-BE49-F238E27FC236}">
                  <a16:creationId xmlns:a16="http://schemas.microsoft.com/office/drawing/2014/main" id="{0643A7F9-506B-B7EE-164E-5CF1B31559D7}"/>
                </a:ext>
              </a:extLst>
            </p:cNvPr>
            <p:cNvSpPr txBox="1"/>
            <p:nvPr/>
          </p:nvSpPr>
          <p:spPr>
            <a:xfrm>
              <a:off x="4523337" y="2860665"/>
              <a:ext cx="807818" cy="230860"/>
            </a:xfrm>
            <a:prstGeom prst="rect">
              <a:avLst/>
            </a:prstGeom>
            <a:noFill/>
            <a:ln>
              <a:noFill/>
            </a:ln>
          </p:spPr>
          <p:txBody>
            <a:bodyPr spcFirstLastPara="1" wrap="square" lIns="0" tIns="0" rIns="0" bIns="0" anchor="t" anchorCtr="0">
              <a:noAutofit/>
            </a:bodyPr>
            <a:lstStyle/>
            <a:p>
              <a:pPr marL="0" marR="0" lvl="0" indent="0" algn="r">
                <a:lnSpc>
                  <a:spcPct val="100000"/>
                </a:lnSpc>
                <a:spcBef>
                  <a:spcPts val="0"/>
                </a:spcBef>
                <a:spcAft>
                  <a:spcPts val="0"/>
                </a:spcAft>
                <a:buClr>
                  <a:schemeClr val="dk1"/>
                </a:buClr>
                <a:buSzPts val="1100"/>
                <a:buFont typeface="Arial"/>
                <a:buNone/>
              </a:pPr>
              <a:r>
                <a:rPr lang="tr-TR"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Kârlılık</a:t>
              </a:r>
            </a:p>
          </p:txBody>
        </p:sp>
        <p:sp>
          <p:nvSpPr>
            <p:cNvPr id="13" name="Google Shape;1000;p11">
              <a:extLst>
                <a:ext uri="{FF2B5EF4-FFF2-40B4-BE49-F238E27FC236}">
                  <a16:creationId xmlns:a16="http://schemas.microsoft.com/office/drawing/2014/main" id="{2EFA95D7-31F0-DDA8-7164-EB2D1AFDF747}"/>
                </a:ext>
              </a:extLst>
            </p:cNvPr>
            <p:cNvSpPr txBox="1"/>
            <p:nvPr/>
          </p:nvSpPr>
          <p:spPr>
            <a:xfrm>
              <a:off x="4532270" y="3424060"/>
              <a:ext cx="807818" cy="198231"/>
            </a:xfrm>
            <a:prstGeom prst="rect">
              <a:avLst/>
            </a:prstGeom>
            <a:noFill/>
            <a:ln>
              <a:noFill/>
            </a:ln>
          </p:spPr>
          <p:txBody>
            <a:bodyPr spcFirstLastPara="1" wrap="square" lIns="0" tIns="0" rIns="0" bIns="0" anchor="t" anchorCtr="0">
              <a:noAutofit/>
            </a:bodyPr>
            <a:lstStyle/>
            <a:p>
              <a:pPr marL="0" marR="0" lvl="0" indent="0" algn="r">
                <a:lnSpc>
                  <a:spcPct val="100000"/>
                </a:lnSpc>
                <a:spcBef>
                  <a:spcPts val="0"/>
                </a:spcBef>
                <a:spcAft>
                  <a:spcPts val="0"/>
                </a:spcAft>
                <a:buClr>
                  <a:schemeClr val="dk1"/>
                </a:buClr>
                <a:buSzPts val="1100"/>
                <a:buFont typeface="Arial"/>
                <a:buNone/>
              </a:pPr>
              <a:r>
                <a:rPr lang="tr-TR"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Gelir</a:t>
              </a:r>
            </a:p>
          </p:txBody>
        </p:sp>
        <p:sp>
          <p:nvSpPr>
            <p:cNvPr id="14" name="Google Shape;1000;p11">
              <a:extLst>
                <a:ext uri="{FF2B5EF4-FFF2-40B4-BE49-F238E27FC236}">
                  <a16:creationId xmlns:a16="http://schemas.microsoft.com/office/drawing/2014/main" id="{711971DF-B7D3-AA0A-8849-A82212159AC1}"/>
                </a:ext>
              </a:extLst>
            </p:cNvPr>
            <p:cNvSpPr txBox="1"/>
            <p:nvPr/>
          </p:nvSpPr>
          <p:spPr>
            <a:xfrm>
              <a:off x="4381400" y="3973531"/>
              <a:ext cx="949755" cy="201899"/>
            </a:xfrm>
            <a:prstGeom prst="rect">
              <a:avLst/>
            </a:prstGeom>
            <a:noFill/>
            <a:ln>
              <a:noFill/>
            </a:ln>
          </p:spPr>
          <p:txBody>
            <a:bodyPr spcFirstLastPara="1" wrap="square" lIns="0" tIns="0" rIns="0" bIns="0" anchor="t" anchorCtr="0">
              <a:noAutofit/>
            </a:bodyPr>
            <a:lstStyle/>
            <a:p>
              <a:pPr marL="0" marR="0" lvl="0" indent="0" algn="r">
                <a:lnSpc>
                  <a:spcPct val="100000"/>
                </a:lnSpc>
                <a:spcBef>
                  <a:spcPts val="0"/>
                </a:spcBef>
                <a:spcAft>
                  <a:spcPts val="0"/>
                </a:spcAft>
                <a:buClr>
                  <a:schemeClr val="dk1"/>
                </a:buClr>
                <a:buSzPts val="1100"/>
                <a:buFont typeface="Arial"/>
                <a:buNone/>
              </a:pPr>
              <a:r>
                <a:rPr lang="tr-TR" sz="1400" b="0" i="0" u="none" strike="noStrike" cap="none"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Helvetica Neue Light"/>
                </a:rPr>
                <a:t>Kişi sayısı</a:t>
              </a:r>
            </a:p>
          </p:txBody>
        </p:sp>
      </p:grpSp>
      <p:sp>
        <p:nvSpPr>
          <p:cNvPr id="15" name="Google Shape;2108;g242478c29ae_0_0">
            <a:extLst>
              <a:ext uri="{FF2B5EF4-FFF2-40B4-BE49-F238E27FC236}">
                <a16:creationId xmlns:a16="http://schemas.microsoft.com/office/drawing/2014/main" id="{3890EBE0-1337-DA48-7394-AA1A7A7C134A}"/>
              </a:ext>
            </a:extLst>
          </p:cNvPr>
          <p:cNvSpPr txBox="1">
            <a:spLocks/>
          </p:cNvSpPr>
          <p:nvPr/>
        </p:nvSpPr>
        <p:spPr>
          <a:xfrm>
            <a:off x="442887" y="6588126"/>
            <a:ext cx="3513503"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Kaynak: 27. Küresel CEO Araştırması, 28. Küresel CEO Araştırması</a:t>
            </a:r>
            <a:endParaRPr kumimoji="0" lang="tr-TR" sz="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 name="Google Shape;1252;p7">
            <a:extLst>
              <a:ext uri="{FF2B5EF4-FFF2-40B4-BE49-F238E27FC236}">
                <a16:creationId xmlns:a16="http://schemas.microsoft.com/office/drawing/2014/main" id="{2818EF22-80A1-C68D-065B-B3C5E7A9CDDB}"/>
              </a:ext>
            </a:extLst>
          </p:cNvPr>
          <p:cNvSpPr txBox="1">
            <a:spLocks/>
          </p:cNvSpPr>
          <p:nvPr/>
        </p:nvSpPr>
        <p:spPr>
          <a:xfrm>
            <a:off x="4763235" y="516551"/>
            <a:ext cx="6868094" cy="279341"/>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a:lnSpc>
                <a:spcPct val="100000"/>
              </a:lnSpc>
            </a:pPr>
            <a:r>
              <a:rPr lang="tr-TR" sz="1400" b="1" kern="0" dirty="0">
                <a:latin typeface="Open Sans" panose="020B0606030504020204" pitchFamily="34" charset="0"/>
                <a:ea typeface="Open Sans" panose="020B0606030504020204" pitchFamily="34" charset="0"/>
                <a:cs typeface="Open Sans" panose="020B0606030504020204" pitchFamily="34" charset="0"/>
                <a:sym typeface="Helvetica Neue"/>
              </a:rPr>
              <a:t>2023 yılında CEO’lara soruldu: </a:t>
            </a:r>
            <a:r>
              <a:rPr lang="tr-TR" sz="1400" kern="0" dirty="0">
                <a:latin typeface="Open Sans" panose="020B0606030504020204" pitchFamily="34" charset="0"/>
                <a:ea typeface="Open Sans" panose="020B0606030504020204" pitchFamily="34" charset="0"/>
                <a:cs typeface="Open Sans" panose="020B0606030504020204" pitchFamily="34" charset="0"/>
                <a:sym typeface="Helvetica Neue"/>
              </a:rPr>
              <a:t>Üretken yapay zeka önümüzdeki 12 ay içinde sizce şirketinizde aşağıdakilerden hangilerini ne ölçüde artıracak veya azaltacak?</a:t>
            </a:r>
            <a:br>
              <a:rPr lang="tr-TR" sz="1400" kern="0" dirty="0">
                <a:latin typeface="Open Sans" panose="020B0606030504020204" pitchFamily="34" charset="0"/>
                <a:ea typeface="Open Sans" panose="020B0606030504020204" pitchFamily="34" charset="0"/>
                <a:cs typeface="Open Sans" panose="020B0606030504020204" pitchFamily="34" charset="0"/>
                <a:sym typeface="Helvetica Neue"/>
              </a:rPr>
            </a:br>
            <a:br>
              <a:rPr lang="tr-TR" sz="1400" kern="0" dirty="0">
                <a:latin typeface="Open Sans" panose="020B0606030504020204" pitchFamily="34" charset="0"/>
                <a:ea typeface="Open Sans" panose="020B0606030504020204" pitchFamily="34" charset="0"/>
                <a:cs typeface="Open Sans" panose="020B0606030504020204" pitchFamily="34" charset="0"/>
                <a:sym typeface="Helvetica Neue"/>
              </a:rPr>
            </a:br>
            <a:r>
              <a:rPr lang="tr-TR" sz="1400" b="1" kern="0" dirty="0">
                <a:latin typeface="Open Sans" panose="020B0606030504020204" pitchFamily="34" charset="0"/>
                <a:ea typeface="Open Sans" panose="020B0606030504020204" pitchFamily="34" charset="0"/>
                <a:cs typeface="Open Sans" panose="020B0606030504020204" pitchFamily="34" charset="0"/>
                <a:sym typeface="Helvetica Neue"/>
              </a:rPr>
              <a:t>2024 yılında tekrar soruldu: </a:t>
            </a:r>
            <a:r>
              <a:rPr lang="tr-TR" sz="1400" kern="0" dirty="0">
                <a:latin typeface="Open Sans" panose="020B0606030504020204" pitchFamily="34" charset="0"/>
                <a:ea typeface="Open Sans" panose="020B0606030504020204" pitchFamily="34" charset="0"/>
                <a:cs typeface="Open Sans" panose="020B0606030504020204" pitchFamily="34" charset="0"/>
                <a:sym typeface="Helvetica Neue"/>
              </a:rPr>
              <a:t>Üretken yapay zeka geçtiğimiz 12 ay içinde şirketinizde aşağıdakilerden hangilerini ne ölçüde artırdı veya azalttı?</a:t>
            </a:r>
            <a:endParaRPr lang="tr-TR" sz="1400" kern="0" dirty="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Tree>
    <p:extLst>
      <p:ext uri="{BB962C8B-B14F-4D97-AF65-F5344CB8AC3E}">
        <p14:creationId xmlns:p14="http://schemas.microsoft.com/office/powerpoint/2010/main" val="4185920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88"/>
        <p:cNvGrpSpPr/>
        <p:nvPr/>
      </p:nvGrpSpPr>
      <p:grpSpPr>
        <a:xfrm>
          <a:off x="0" y="0"/>
          <a:ext cx="0" cy="0"/>
          <a:chOff x="0" y="0"/>
          <a:chExt cx="0" cy="0"/>
        </a:xfrm>
      </p:grpSpPr>
      <p:graphicFrame>
        <p:nvGraphicFramePr>
          <p:cNvPr id="27" name="think-cell data - do not delete" hidden="1">
            <a:extLst>
              <a:ext uri="{FF2B5EF4-FFF2-40B4-BE49-F238E27FC236}">
                <a16:creationId xmlns:a16="http://schemas.microsoft.com/office/drawing/2014/main" id="{ECED66A4-05D9-4835-AC1E-77B97178F521}"/>
              </a:ext>
            </a:extLst>
          </p:cNvPr>
          <p:cNvGraphicFramePr>
            <a:graphicFrameLocks noChangeAspect="1"/>
          </p:cNvGraphicFramePr>
          <p:nvPr>
            <p:custDataLst>
              <p:tags r:id="rId1"/>
            </p:custDataLst>
            <p:extLst>
              <p:ext uri="{D42A27DB-BD31-4B8C-83A1-F6EECF244321}">
                <p14:modId xmlns:p14="http://schemas.microsoft.com/office/powerpoint/2010/main" val="7540922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3" imgW="473" imgH="476" progId="TCLayout.ActiveDocument.1">
                  <p:embed/>
                </p:oleObj>
              </mc:Choice>
              <mc:Fallback>
                <p:oleObj name="think-cell Slide" r:id="rId53" imgW="473" imgH="476" progId="TCLayout.ActiveDocument.1">
                  <p:embed/>
                  <p:pic>
                    <p:nvPicPr>
                      <p:cNvPr id="27" name="think-cell data - do not delete" hidden="1">
                        <a:extLst>
                          <a:ext uri="{FF2B5EF4-FFF2-40B4-BE49-F238E27FC236}">
                            <a16:creationId xmlns:a16="http://schemas.microsoft.com/office/drawing/2014/main" id="{ECED66A4-05D9-4835-AC1E-77B97178F521}"/>
                          </a:ext>
                        </a:extLst>
                      </p:cNvPr>
                      <p:cNvPicPr/>
                      <p:nvPr/>
                    </p:nvPicPr>
                    <p:blipFill>
                      <a:blip r:embed="rId54"/>
                      <a:stretch>
                        <a:fillRect/>
                      </a:stretch>
                    </p:blipFill>
                    <p:spPr>
                      <a:xfrm>
                        <a:off x="1588" y="1588"/>
                        <a:ext cx="1588" cy="1588"/>
                      </a:xfrm>
                      <a:prstGeom prst="rect">
                        <a:avLst/>
                      </a:prstGeom>
                    </p:spPr>
                  </p:pic>
                </p:oleObj>
              </mc:Fallback>
            </mc:AlternateContent>
          </a:graphicData>
        </a:graphic>
      </p:graphicFrame>
      <p:sp>
        <p:nvSpPr>
          <p:cNvPr id="1789" name="Google Shape;1789;p15"/>
          <p:cNvSpPr/>
          <p:nvPr/>
        </p:nvSpPr>
        <p:spPr>
          <a:xfrm>
            <a:off x="0" y="0"/>
            <a:ext cx="4375200" cy="6858000"/>
          </a:xfrm>
          <a:prstGeom prst="rect">
            <a:avLst/>
          </a:prstGeom>
          <a:solidFill>
            <a:srgbClr val="F2F2F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91" name="Google Shape;1791;p15"/>
          <p:cNvSpPr txBox="1">
            <a:spLocks noGrp="1"/>
          </p:cNvSpPr>
          <p:nvPr>
            <p:ph type="title"/>
          </p:nvPr>
        </p:nvSpPr>
        <p:spPr>
          <a:xfrm>
            <a:off x="442900" y="354011"/>
            <a:ext cx="3337200" cy="3512056"/>
          </a:xfrm>
          <a:prstGeom prst="rect">
            <a:avLst/>
          </a:prstGeom>
          <a:noFill/>
          <a:ln>
            <a:noFill/>
          </a:ln>
        </p:spPr>
        <p:txBody>
          <a:bodyPr spcFirstLastPara="1" wrap="square" lIns="0" tIns="0" rIns="0" bIns="0" anchor="t" anchorCtr="0">
            <a:noAutofit/>
          </a:bodyPr>
          <a:lstStyle/>
          <a:p>
            <a:pPr>
              <a:lnSpc>
                <a:spcPct val="100000"/>
              </a:lnSpc>
            </a:pPr>
            <a:r>
              <a:rPr lang="tr-TR" sz="2200" b="1" dirty="0">
                <a:latin typeface="Open Sans" panose="020B0606030504020204" pitchFamily="34" charset="0"/>
                <a:ea typeface="Open Sans" panose="020B0606030504020204" pitchFamily="34" charset="0"/>
                <a:cs typeface="Open Sans" panose="020B0606030504020204" pitchFamily="34" charset="0"/>
                <a:sym typeface="Helvetica Neue Light"/>
              </a:rPr>
              <a:t>Teknoloji şirketlerinin CEO’ları üretken yapay zekanın getirdiği yeni fırsatlardan yararlanabilmek için çalışanlarına yatırım yapıyor. Diğer sektörlerin CEO’larının bu konudaki görüşleri ise taban tabana zıt.</a:t>
            </a:r>
            <a:endParaRPr sz="22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795" name="Google Shape;1795;p15"/>
          <p:cNvSpPr/>
          <p:nvPr/>
        </p:nvSpPr>
        <p:spPr>
          <a:xfrm>
            <a:off x="0" y="-4800"/>
            <a:ext cx="54864" cy="6858000"/>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aphicFrame>
        <p:nvGraphicFramePr>
          <p:cNvPr id="61" name="Chart 60">
            <a:extLst>
              <a:ext uri="{FF2B5EF4-FFF2-40B4-BE49-F238E27FC236}">
                <a16:creationId xmlns:a16="http://schemas.microsoft.com/office/drawing/2014/main" id="{5A725134-2EC5-B816-5F57-0C4986CF57AC}"/>
              </a:ext>
            </a:extLst>
          </p:cNvPr>
          <p:cNvGraphicFramePr/>
          <p:nvPr>
            <p:custDataLst>
              <p:tags r:id="rId2"/>
            </p:custDataLst>
            <p:extLst>
              <p:ext uri="{D42A27DB-BD31-4B8C-83A1-F6EECF244321}">
                <p14:modId xmlns:p14="http://schemas.microsoft.com/office/powerpoint/2010/main" val="1038911551"/>
              </p:ext>
            </p:extLst>
          </p:nvPr>
        </p:nvGraphicFramePr>
        <p:xfrm>
          <a:off x="6681788" y="1073150"/>
          <a:ext cx="4741862" cy="5713413"/>
        </p:xfrm>
        <a:graphic>
          <a:graphicData uri="http://schemas.openxmlformats.org/drawingml/2006/chart">
            <c:chart xmlns:c="http://schemas.openxmlformats.org/drawingml/2006/chart" xmlns:r="http://schemas.openxmlformats.org/officeDocument/2006/relationships" r:id="rId55"/>
          </a:graphicData>
        </a:graphic>
      </p:graphicFrame>
      <p:sp>
        <p:nvSpPr>
          <p:cNvPr id="3" name="Google Shape;6;p17">
            <a:extLst>
              <a:ext uri="{FF2B5EF4-FFF2-40B4-BE49-F238E27FC236}">
                <a16:creationId xmlns:a16="http://schemas.microsoft.com/office/drawing/2014/main" id="{6F1DA88A-F709-FF84-4CAA-7D6973FB6E48}"/>
              </a:ext>
            </a:extLst>
          </p:cNvPr>
          <p:cNvSpPr txBox="1">
            <a:spLocks noGrp="1"/>
          </p:cNvSpPr>
          <p:nvPr>
            <p:custDataLst>
              <p:tags r:id="rId3"/>
            </p:custDataLst>
          </p:nvPr>
        </p:nvSpPr>
        <p:spPr bwMode="auto">
          <a:xfrm>
            <a:off x="5976937" y="1417638"/>
            <a:ext cx="64928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D8B14DAF-E8A6-4254-A579-46DB929BC7C6}" type="datetime'''''B''''an''''''''''''k''''''a''c''ı''''''''''''l''ı''''''k'">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Bankacılık</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 name="Google Shape;6;p17">
            <a:extLst>
              <a:ext uri="{FF2B5EF4-FFF2-40B4-BE49-F238E27FC236}">
                <a16:creationId xmlns:a16="http://schemas.microsoft.com/office/drawing/2014/main" id="{D625C6CF-9E7D-E2A6-A3CF-2614ADD5DD35}"/>
              </a:ext>
            </a:extLst>
          </p:cNvPr>
          <p:cNvSpPr txBox="1">
            <a:spLocks noGrp="1"/>
          </p:cNvSpPr>
          <p:nvPr>
            <p:custDataLst>
              <p:tags r:id="rId4"/>
            </p:custDataLst>
          </p:nvPr>
        </p:nvSpPr>
        <p:spPr bwMode="auto">
          <a:xfrm>
            <a:off x="5926137" y="1649413"/>
            <a:ext cx="70008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529DDFF9-B825-4514-A4F3-7E1815E2823C}" type="datetime'''''S''''i''''''g''''''ortac''''ı''''''lı''''k'''">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Sigortacılık</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 name="Google Shape;6;p17">
            <a:extLst>
              <a:ext uri="{FF2B5EF4-FFF2-40B4-BE49-F238E27FC236}">
                <a16:creationId xmlns:a16="http://schemas.microsoft.com/office/drawing/2014/main" id="{0A48E05A-C4FC-D983-2E2D-F3D2585ADCD2}"/>
              </a:ext>
            </a:extLst>
          </p:cNvPr>
          <p:cNvSpPr txBox="1">
            <a:spLocks noGrp="1"/>
          </p:cNvSpPr>
          <p:nvPr>
            <p:custDataLst>
              <p:tags r:id="rId5"/>
            </p:custDataLst>
          </p:nvPr>
        </p:nvSpPr>
        <p:spPr bwMode="auto">
          <a:xfrm>
            <a:off x="5508625" y="1881188"/>
            <a:ext cx="1117600"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r>
              <a:rPr kumimoji="0" lang="tr-TR" alt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t>Ulaşım ve Lojistik</a:t>
            </a:r>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6" name="Google Shape;6;p17">
            <a:extLst>
              <a:ext uri="{FF2B5EF4-FFF2-40B4-BE49-F238E27FC236}">
                <a16:creationId xmlns:a16="http://schemas.microsoft.com/office/drawing/2014/main" id="{54697BF1-0172-01AA-F9DB-7C7A45738D1C}"/>
              </a:ext>
            </a:extLst>
          </p:cNvPr>
          <p:cNvSpPr txBox="1">
            <a:spLocks noGrp="1"/>
          </p:cNvSpPr>
          <p:nvPr>
            <p:custDataLst>
              <p:tags r:id="rId6"/>
            </p:custDataLst>
          </p:nvPr>
        </p:nvSpPr>
        <p:spPr bwMode="auto">
          <a:xfrm>
            <a:off x="5808663" y="2111375"/>
            <a:ext cx="817563"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8D8DE81B-F7E5-448B-A115-32DCE599BAA7}" type="datetime'''''''Tü''m ''''''yanı''''''''''tl''''''''''ar'">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Tüm yanıtlar</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7" name="Google Shape;6;p17">
            <a:extLst>
              <a:ext uri="{FF2B5EF4-FFF2-40B4-BE49-F238E27FC236}">
                <a16:creationId xmlns:a16="http://schemas.microsoft.com/office/drawing/2014/main" id="{F882E298-6573-46FD-27B4-00FC755B53A3}"/>
              </a:ext>
            </a:extLst>
          </p:cNvPr>
          <p:cNvSpPr txBox="1">
            <a:spLocks noGrp="1"/>
          </p:cNvSpPr>
          <p:nvPr>
            <p:custDataLst>
              <p:tags r:id="rId7"/>
            </p:custDataLst>
          </p:nvPr>
        </p:nvSpPr>
        <p:spPr bwMode="auto">
          <a:xfrm>
            <a:off x="6070600" y="2343150"/>
            <a:ext cx="555625"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B774F7FA-B009-4E54-9F37-A9F5738A9160}" type="datetime'Te''''''''''l''''''''''''eko''''m'''''''''''''''''''''''''''">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Telekom</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8" name="Google Shape;6;p17">
            <a:extLst>
              <a:ext uri="{FF2B5EF4-FFF2-40B4-BE49-F238E27FC236}">
                <a16:creationId xmlns:a16="http://schemas.microsoft.com/office/drawing/2014/main" id="{AC9627AD-0533-D6D5-777A-3D89F4126799}"/>
              </a:ext>
            </a:extLst>
          </p:cNvPr>
          <p:cNvSpPr txBox="1">
            <a:spLocks noGrp="1"/>
          </p:cNvSpPr>
          <p:nvPr>
            <p:custDataLst>
              <p:tags r:id="rId8"/>
            </p:custDataLst>
          </p:nvPr>
        </p:nvSpPr>
        <p:spPr bwMode="auto">
          <a:xfrm>
            <a:off x="5207000" y="2573338"/>
            <a:ext cx="1419225"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4D7AEE1B-5761-4CD4-BBA0-AC3943480A52}" type="datetime'''''P''''''ro''''fe''sy''onel h''i''''z''''me''''''t''''le''r'">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Profesyonel hizmetler</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9" name="Google Shape;6;p17">
            <a:extLst>
              <a:ext uri="{FF2B5EF4-FFF2-40B4-BE49-F238E27FC236}">
                <a16:creationId xmlns:a16="http://schemas.microsoft.com/office/drawing/2014/main" id="{83C2F8A7-5523-8372-139B-E0BAFA0B9516}"/>
              </a:ext>
            </a:extLst>
          </p:cNvPr>
          <p:cNvSpPr txBox="1">
            <a:spLocks noGrp="1"/>
          </p:cNvSpPr>
          <p:nvPr>
            <p:custDataLst>
              <p:tags r:id="rId9"/>
            </p:custDataLst>
          </p:nvPr>
        </p:nvSpPr>
        <p:spPr bwMode="auto">
          <a:xfrm>
            <a:off x="6227763" y="2805113"/>
            <a:ext cx="398463"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33F162BD-84BB-46F9-8764-1ADC7B3D408B}" type="datetime'''''''''''''''''''''''''''K''''''i''''''''mya'''''''''''''">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Kimya</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0" name="Google Shape;6;p17">
            <a:extLst>
              <a:ext uri="{FF2B5EF4-FFF2-40B4-BE49-F238E27FC236}">
                <a16:creationId xmlns:a16="http://schemas.microsoft.com/office/drawing/2014/main" id="{A943A0EA-90BF-6B0B-4E8F-A4A02C56016F}"/>
              </a:ext>
            </a:extLst>
          </p:cNvPr>
          <p:cNvSpPr txBox="1">
            <a:spLocks noGrp="1"/>
          </p:cNvSpPr>
          <p:nvPr>
            <p:custDataLst>
              <p:tags r:id="rId10"/>
            </p:custDataLst>
          </p:nvPr>
        </p:nvSpPr>
        <p:spPr bwMode="auto">
          <a:xfrm>
            <a:off x="5929313" y="3036888"/>
            <a:ext cx="696913"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A7356C92-D045-4084-A800-28C3ABAB22AD}" type="datetime'''''''''''''''''P''''''''''e''r''''''a''k''''''en''''''de'">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Perakende</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1" name="Google Shape;6;p17">
            <a:extLst>
              <a:ext uri="{FF2B5EF4-FFF2-40B4-BE49-F238E27FC236}">
                <a16:creationId xmlns:a16="http://schemas.microsoft.com/office/drawing/2014/main" id="{7BCEDBA4-8E7B-41E9-2909-6BFFDCFAE86A}"/>
              </a:ext>
            </a:extLst>
          </p:cNvPr>
          <p:cNvSpPr txBox="1">
            <a:spLocks noGrp="1"/>
          </p:cNvSpPr>
          <p:nvPr>
            <p:custDataLst>
              <p:tags r:id="rId11"/>
            </p:custDataLst>
          </p:nvPr>
        </p:nvSpPr>
        <p:spPr bwMode="auto">
          <a:xfrm>
            <a:off x="5026024" y="3267075"/>
            <a:ext cx="1600200"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956F3848-9FB9-4FC0-AB77-84545983C0AD}" type="datetime'V''''''ar''lık ve'''''' ''''''Serv''''et ''''Yö''''n''''etimi'">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Varlık ve Servet Yönetimi</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2" name="Google Shape;6;p17">
            <a:extLst>
              <a:ext uri="{FF2B5EF4-FFF2-40B4-BE49-F238E27FC236}">
                <a16:creationId xmlns:a16="http://schemas.microsoft.com/office/drawing/2014/main" id="{35E5A623-832D-B3D3-3283-DB29F663996C}"/>
              </a:ext>
            </a:extLst>
          </p:cNvPr>
          <p:cNvSpPr txBox="1">
            <a:spLocks noGrp="1"/>
          </p:cNvSpPr>
          <p:nvPr>
            <p:custDataLst>
              <p:tags r:id="rId12"/>
            </p:custDataLst>
          </p:nvPr>
        </p:nvSpPr>
        <p:spPr bwMode="auto">
          <a:xfrm>
            <a:off x="5049837" y="3498850"/>
            <a:ext cx="157638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E5909586-8F0F-4986-9CD7-D012A0E4C641}" type="datetime'''Ka''ğ''''''''''ı''''''t ve Or''ma''n ''Ürünl''e''''ri'''">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Kağıt ve Orman Ürünleri</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3" name="Google Shape;6;p17">
            <a:extLst>
              <a:ext uri="{FF2B5EF4-FFF2-40B4-BE49-F238E27FC236}">
                <a16:creationId xmlns:a16="http://schemas.microsoft.com/office/drawing/2014/main" id="{424B5E6F-C4DA-254E-AE5B-BF5369C69CC2}"/>
              </a:ext>
            </a:extLst>
          </p:cNvPr>
          <p:cNvSpPr txBox="1">
            <a:spLocks noGrp="1"/>
          </p:cNvSpPr>
          <p:nvPr>
            <p:custDataLst>
              <p:tags r:id="rId13"/>
            </p:custDataLst>
          </p:nvPr>
        </p:nvSpPr>
        <p:spPr bwMode="auto">
          <a:xfrm>
            <a:off x="5570537" y="3730625"/>
            <a:ext cx="105568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AA897A1E-0DA5-42B3-8073-E46DF038D62C}" type="datetime'Tüket''''''ic''i ür''''ün''''''''''''''''''''''''ler''''i'''''">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Tüketici ürünleri</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4" name="Google Shape;6;p17">
            <a:extLst>
              <a:ext uri="{FF2B5EF4-FFF2-40B4-BE49-F238E27FC236}">
                <a16:creationId xmlns:a16="http://schemas.microsoft.com/office/drawing/2014/main" id="{9B26CFEF-6D92-E96C-3B1B-08B257B44923}"/>
              </a:ext>
            </a:extLst>
          </p:cNvPr>
          <p:cNvSpPr txBox="1">
            <a:spLocks noGrp="1"/>
          </p:cNvSpPr>
          <p:nvPr>
            <p:custDataLst>
              <p:tags r:id="rId14"/>
            </p:custDataLst>
          </p:nvPr>
        </p:nvSpPr>
        <p:spPr bwMode="auto">
          <a:xfrm>
            <a:off x="6015037" y="3960813"/>
            <a:ext cx="61118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76AC245A-B815-450B-893C-8B2AA47CA6D2}" type="datetime'O''''''''''''''''''''t''o''''''''''mo''t''i''''v'''''''''">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Otomotiv</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5" name="Google Shape;6;p17">
            <a:extLst>
              <a:ext uri="{FF2B5EF4-FFF2-40B4-BE49-F238E27FC236}">
                <a16:creationId xmlns:a16="http://schemas.microsoft.com/office/drawing/2014/main" id="{3F4CF62A-E669-FBE8-69E9-BF6EA59A3B37}"/>
              </a:ext>
            </a:extLst>
          </p:cNvPr>
          <p:cNvSpPr txBox="1">
            <a:spLocks noGrp="1"/>
          </p:cNvSpPr>
          <p:nvPr>
            <p:custDataLst>
              <p:tags r:id="rId15"/>
            </p:custDataLst>
          </p:nvPr>
        </p:nvSpPr>
        <p:spPr bwMode="auto">
          <a:xfrm>
            <a:off x="5486400" y="4192588"/>
            <a:ext cx="1139825"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6B9C476D-F498-439F-A410-E4F5FEEC98F0}" type="datetime'E''''''l''e''k''''''tri''''''k'''''''' ve A''lty''''''apı'''">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Elektrik ve Altyapı</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6" name="Google Shape;6;p17">
            <a:extLst>
              <a:ext uri="{FF2B5EF4-FFF2-40B4-BE49-F238E27FC236}">
                <a16:creationId xmlns:a16="http://schemas.microsoft.com/office/drawing/2014/main" id="{6DC40D61-DDDB-A8E1-9DA4-C6B5FFEF4BC0}"/>
              </a:ext>
            </a:extLst>
          </p:cNvPr>
          <p:cNvSpPr txBox="1">
            <a:spLocks noGrp="1"/>
          </p:cNvSpPr>
          <p:nvPr>
            <p:custDataLst>
              <p:tags r:id="rId16"/>
            </p:custDataLst>
          </p:nvPr>
        </p:nvSpPr>
        <p:spPr bwMode="auto">
          <a:xfrm>
            <a:off x="6257924" y="4422775"/>
            <a:ext cx="368300"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EA3304B8-708B-4A2A-B485-2402E88D8F81}" type="datetime'E''''''''''''''''n''''''''e''r''''''j''i'''''''">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Enerji</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7" name="Google Shape;6;p17">
            <a:extLst>
              <a:ext uri="{FF2B5EF4-FFF2-40B4-BE49-F238E27FC236}">
                <a16:creationId xmlns:a16="http://schemas.microsoft.com/office/drawing/2014/main" id="{A6FB1888-200B-C4B6-0383-558B0E75672B}"/>
              </a:ext>
            </a:extLst>
          </p:cNvPr>
          <p:cNvSpPr txBox="1">
            <a:spLocks noGrp="1"/>
          </p:cNvSpPr>
          <p:nvPr>
            <p:custDataLst>
              <p:tags r:id="rId17"/>
            </p:custDataLst>
          </p:nvPr>
        </p:nvSpPr>
        <p:spPr bwMode="auto">
          <a:xfrm>
            <a:off x="6175374" y="4654550"/>
            <a:ext cx="450850"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4BB3CFB6-5B71-4E03-8710-3837B91449F5}" type="datetime'''Ü''''''''''''''''''''''''''''''''''''ret''''''''''i''m'''''">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Üretim</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8" name="Google Shape;6;p17">
            <a:extLst>
              <a:ext uri="{FF2B5EF4-FFF2-40B4-BE49-F238E27FC236}">
                <a16:creationId xmlns:a16="http://schemas.microsoft.com/office/drawing/2014/main" id="{93839C8A-B72D-A126-402D-9641B396B3DD}"/>
              </a:ext>
            </a:extLst>
          </p:cNvPr>
          <p:cNvSpPr txBox="1">
            <a:spLocks noGrp="1"/>
          </p:cNvSpPr>
          <p:nvPr>
            <p:custDataLst>
              <p:tags r:id="rId18"/>
            </p:custDataLst>
          </p:nvPr>
        </p:nvSpPr>
        <p:spPr bwMode="auto">
          <a:xfrm>
            <a:off x="5189537" y="4886325"/>
            <a:ext cx="143668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037BA6C8-FF40-4545-944E-E4D20FE30EA9}" type="datetime'''İl''aç ve Yaş''''a''m'''' Bilim''''''''''''l''''''e''ri'''''">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İlaç ve Yaşam Bilimleri</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19" name="Google Shape;6;p17">
            <a:extLst>
              <a:ext uri="{FF2B5EF4-FFF2-40B4-BE49-F238E27FC236}">
                <a16:creationId xmlns:a16="http://schemas.microsoft.com/office/drawing/2014/main" id="{529EEF7A-7C32-AC53-373F-80A1212C1FD5}"/>
              </a:ext>
            </a:extLst>
          </p:cNvPr>
          <p:cNvSpPr txBox="1">
            <a:spLocks noGrp="1"/>
          </p:cNvSpPr>
          <p:nvPr>
            <p:custDataLst>
              <p:tags r:id="rId19"/>
            </p:custDataLst>
          </p:nvPr>
        </p:nvSpPr>
        <p:spPr bwMode="auto">
          <a:xfrm>
            <a:off x="5735638" y="5116513"/>
            <a:ext cx="89058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r>
              <a:rPr kumimoji="0" lang="tr-TR" alt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t>Özel Sermaye</a:t>
            </a:r>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0" name="Google Shape;6;p17">
            <a:extLst>
              <a:ext uri="{FF2B5EF4-FFF2-40B4-BE49-F238E27FC236}">
                <a16:creationId xmlns:a16="http://schemas.microsoft.com/office/drawing/2014/main" id="{74247FB5-8729-5A00-42C2-21888B3BAE02}"/>
              </a:ext>
            </a:extLst>
          </p:cNvPr>
          <p:cNvSpPr txBox="1">
            <a:spLocks noGrp="1"/>
          </p:cNvSpPr>
          <p:nvPr>
            <p:custDataLst>
              <p:tags r:id="rId20"/>
            </p:custDataLst>
          </p:nvPr>
        </p:nvSpPr>
        <p:spPr bwMode="auto">
          <a:xfrm>
            <a:off x="6253164" y="5348288"/>
            <a:ext cx="373063"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67359467-E0FA-4154-A337-2157618DCB09}" type="datetime'''''''''''''''''''''''''S''''ağ''''lı''''''''k'''''">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Sağlık</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1" name="Google Shape;6;p17">
            <a:extLst>
              <a:ext uri="{FF2B5EF4-FFF2-40B4-BE49-F238E27FC236}">
                <a16:creationId xmlns:a16="http://schemas.microsoft.com/office/drawing/2014/main" id="{65C1A3E5-F975-DC8B-E3F2-A0372CA8A636}"/>
              </a:ext>
            </a:extLst>
          </p:cNvPr>
          <p:cNvSpPr txBox="1">
            <a:spLocks noGrp="1"/>
          </p:cNvSpPr>
          <p:nvPr>
            <p:custDataLst>
              <p:tags r:id="rId21"/>
            </p:custDataLst>
          </p:nvPr>
        </p:nvSpPr>
        <p:spPr bwMode="auto">
          <a:xfrm>
            <a:off x="5797550" y="5580063"/>
            <a:ext cx="828675"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7CFC5F0C-E43E-4372-A5A8-D8CD2ED3434E}" type="datetime'''''G''ayri''''''''''''''''m''''''e''''n''''''ku''l'''">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Gayrimenkul</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2" name="Google Shape;6;p17">
            <a:extLst>
              <a:ext uri="{FF2B5EF4-FFF2-40B4-BE49-F238E27FC236}">
                <a16:creationId xmlns:a16="http://schemas.microsoft.com/office/drawing/2014/main" id="{7C100BDA-EC98-4F21-EA8C-4D5C53113D70}"/>
              </a:ext>
            </a:extLst>
          </p:cNvPr>
          <p:cNvSpPr txBox="1">
            <a:spLocks noGrp="1"/>
          </p:cNvSpPr>
          <p:nvPr>
            <p:custDataLst>
              <p:tags r:id="rId22"/>
            </p:custDataLst>
          </p:nvPr>
        </p:nvSpPr>
        <p:spPr bwMode="auto">
          <a:xfrm>
            <a:off x="5622924" y="5810250"/>
            <a:ext cx="1003300"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256549B7-4041-4A9E-878B-029EA74F8D7A}" type="datetime'''''''''''Tur''izm ''Ot''''e''lc''i''l''''''''ik'''''">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Turizm Otelcilik</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3" name="Google Shape;6;p17">
            <a:extLst>
              <a:ext uri="{FF2B5EF4-FFF2-40B4-BE49-F238E27FC236}">
                <a16:creationId xmlns:a16="http://schemas.microsoft.com/office/drawing/2014/main" id="{2F01E24B-E58B-55A1-534F-CDDE7B11C311}"/>
              </a:ext>
            </a:extLst>
          </p:cNvPr>
          <p:cNvSpPr txBox="1">
            <a:spLocks noGrp="1"/>
          </p:cNvSpPr>
          <p:nvPr>
            <p:custDataLst>
              <p:tags r:id="rId23"/>
            </p:custDataLst>
          </p:nvPr>
        </p:nvSpPr>
        <p:spPr bwMode="auto">
          <a:xfrm>
            <a:off x="5929313" y="6042025"/>
            <a:ext cx="696913"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BBF257B1-F6CC-4A1E-8D92-56747DC31F52}" type="datetime'M''''''''''''''''''''''''ad''e''''''n''ci''l''i''''''k'''''''">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Madencilik</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4" name="Google Shape;6;p17">
            <a:extLst>
              <a:ext uri="{FF2B5EF4-FFF2-40B4-BE49-F238E27FC236}">
                <a16:creationId xmlns:a16="http://schemas.microsoft.com/office/drawing/2014/main" id="{57206184-0570-69AB-7D1C-973D9F1AAB7F}"/>
              </a:ext>
            </a:extLst>
          </p:cNvPr>
          <p:cNvSpPr txBox="1">
            <a:spLocks noGrp="1"/>
          </p:cNvSpPr>
          <p:nvPr>
            <p:custDataLst>
              <p:tags r:id="rId24"/>
            </p:custDataLst>
          </p:nvPr>
        </p:nvSpPr>
        <p:spPr bwMode="auto">
          <a:xfrm>
            <a:off x="5983287" y="6272213"/>
            <a:ext cx="642938"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3BF4BAE9-2936-4549-A3B0-57B2DCC701E3}" type="datetime'T''''''''''''ek''''''n''''o''''''''lo''j''''''''''''''''i'''''">
              <a:rPr kumimoji="0" lang="en-US" altLang="en-US" sz="1100" b="1"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Teknoloji</a:t>
            </a:fld>
            <a:endParaRPr kumimoji="0" lang="en-US" sz="11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5" name="Google Shape;6;p17">
            <a:extLst>
              <a:ext uri="{FF2B5EF4-FFF2-40B4-BE49-F238E27FC236}">
                <a16:creationId xmlns:a16="http://schemas.microsoft.com/office/drawing/2014/main" id="{D31D4692-5D82-3E8C-1624-9EA4974DD46B}"/>
              </a:ext>
            </a:extLst>
          </p:cNvPr>
          <p:cNvSpPr txBox="1">
            <a:spLocks noGrp="1"/>
          </p:cNvSpPr>
          <p:nvPr>
            <p:custDataLst>
              <p:tags r:id="rId25"/>
            </p:custDataLst>
          </p:nvPr>
        </p:nvSpPr>
        <p:spPr bwMode="auto">
          <a:xfrm>
            <a:off x="6229350" y="6503988"/>
            <a:ext cx="396875"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FDC03A39-0C7B-49F5-A511-1DC2C14DA8D0}" type="datetime'''''''''''''''İ''''''''''''n''''''''''''ş''a''a''''''t'''">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İnşaat</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6" name="Google Shape;6;p17">
            <a:extLst>
              <a:ext uri="{FF2B5EF4-FFF2-40B4-BE49-F238E27FC236}">
                <a16:creationId xmlns:a16="http://schemas.microsoft.com/office/drawing/2014/main" id="{7F2EA90A-3F4D-0F7C-D5CC-AEF0EA30C400}"/>
              </a:ext>
            </a:extLst>
          </p:cNvPr>
          <p:cNvSpPr txBox="1">
            <a:spLocks noGrp="1"/>
          </p:cNvSpPr>
          <p:nvPr>
            <p:custDataLst>
              <p:tags r:id="rId26"/>
            </p:custDataLst>
          </p:nvPr>
        </p:nvSpPr>
        <p:spPr bwMode="gray">
          <a:xfrm>
            <a:off x="11366500" y="1189038"/>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F759DB5C-C8A7-4FF2-82C8-048C8F887260}" type="datetime'''''''''''''''''''''32''''''''''''''%'''''">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32%</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8" name="Google Shape;6;p17">
            <a:extLst>
              <a:ext uri="{FF2B5EF4-FFF2-40B4-BE49-F238E27FC236}">
                <a16:creationId xmlns:a16="http://schemas.microsoft.com/office/drawing/2014/main" id="{33EC1AD4-1743-9B05-322D-CE9754BDF14A}"/>
              </a:ext>
            </a:extLst>
          </p:cNvPr>
          <p:cNvSpPr txBox="1">
            <a:spLocks noGrp="1"/>
          </p:cNvSpPr>
          <p:nvPr>
            <p:custDataLst>
              <p:tags r:id="rId27"/>
            </p:custDataLst>
          </p:nvPr>
        </p:nvSpPr>
        <p:spPr bwMode="gray">
          <a:xfrm>
            <a:off x="10795000" y="1419225"/>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A875701E-4B30-4388-B72B-3756D3ACDB5D}" type="datetime'''''''''''''''2''''''''''''''8''''''''''''''%'">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28%</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29" name="Google Shape;6;p17">
            <a:extLst>
              <a:ext uri="{FF2B5EF4-FFF2-40B4-BE49-F238E27FC236}">
                <a16:creationId xmlns:a16="http://schemas.microsoft.com/office/drawing/2014/main" id="{25CDC90D-0285-2B61-7113-F2026C0A2F91}"/>
              </a:ext>
            </a:extLst>
          </p:cNvPr>
          <p:cNvSpPr txBox="1">
            <a:spLocks noGrp="1"/>
          </p:cNvSpPr>
          <p:nvPr>
            <p:custDataLst>
              <p:tags r:id="rId28"/>
            </p:custDataLst>
          </p:nvPr>
        </p:nvSpPr>
        <p:spPr bwMode="gray">
          <a:xfrm>
            <a:off x="10795000" y="1651000"/>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1605278C-D31A-4522-8607-C6AB564C3A28}" type="datetime'''''2''''''''''''''''''''''''''''8''''''''''''''''''''%'''">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28%</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0" name="Google Shape;6;p17">
            <a:extLst>
              <a:ext uri="{FF2B5EF4-FFF2-40B4-BE49-F238E27FC236}">
                <a16:creationId xmlns:a16="http://schemas.microsoft.com/office/drawing/2014/main" id="{C86EA4A1-7AF6-26B3-F203-5C27B8EFA26C}"/>
              </a:ext>
            </a:extLst>
          </p:cNvPr>
          <p:cNvSpPr txBox="1">
            <a:spLocks noGrp="1"/>
          </p:cNvSpPr>
          <p:nvPr>
            <p:custDataLst>
              <p:tags r:id="rId29"/>
            </p:custDataLst>
          </p:nvPr>
        </p:nvSpPr>
        <p:spPr bwMode="gray">
          <a:xfrm>
            <a:off x="10364788" y="1882775"/>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29866D94-7E59-4D6A-9CC7-3A14B0B2642E}" type="datetime'''2''''''''''''''''''''''''''''5''''''''''''''''''''''%'''''''">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25%</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1" name="Google Shape;6;p17">
            <a:extLst>
              <a:ext uri="{FF2B5EF4-FFF2-40B4-BE49-F238E27FC236}">
                <a16:creationId xmlns:a16="http://schemas.microsoft.com/office/drawing/2014/main" id="{43474DB1-4F43-D678-B824-17934D940EE0}"/>
              </a:ext>
            </a:extLst>
          </p:cNvPr>
          <p:cNvSpPr txBox="1">
            <a:spLocks noGrp="1"/>
          </p:cNvSpPr>
          <p:nvPr>
            <p:custDataLst>
              <p:tags r:id="rId30"/>
            </p:custDataLst>
          </p:nvPr>
        </p:nvSpPr>
        <p:spPr bwMode="gray">
          <a:xfrm>
            <a:off x="10364788" y="2112963"/>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59DD1B6F-77DA-49B0-A9CC-DBFF47FE34B2}" type="datetime'''''''''''''''''''''2''5''''''''''''%'''''''''">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25%</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3" name="Google Shape;6;p17">
            <a:extLst>
              <a:ext uri="{FF2B5EF4-FFF2-40B4-BE49-F238E27FC236}">
                <a16:creationId xmlns:a16="http://schemas.microsoft.com/office/drawing/2014/main" id="{FE2A382F-AC0C-1421-A1AF-C04A5A2D36E2}"/>
              </a:ext>
            </a:extLst>
          </p:cNvPr>
          <p:cNvSpPr txBox="1">
            <a:spLocks noGrp="1"/>
          </p:cNvSpPr>
          <p:nvPr>
            <p:custDataLst>
              <p:tags r:id="rId31"/>
            </p:custDataLst>
          </p:nvPr>
        </p:nvSpPr>
        <p:spPr bwMode="gray">
          <a:xfrm>
            <a:off x="10364788" y="2344738"/>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1C752C40-D904-413A-B094-4D25E1EEBFEF}" type="datetime'''2''''''''''''''''''''''5''''''''''''%'''''''''''''''''">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25%</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5" name="Google Shape;6;p17">
            <a:extLst>
              <a:ext uri="{FF2B5EF4-FFF2-40B4-BE49-F238E27FC236}">
                <a16:creationId xmlns:a16="http://schemas.microsoft.com/office/drawing/2014/main" id="{E785FA91-ECFE-01E4-28A0-0F37D88E1A11}"/>
              </a:ext>
            </a:extLst>
          </p:cNvPr>
          <p:cNvSpPr txBox="1">
            <a:spLocks noGrp="1"/>
          </p:cNvSpPr>
          <p:nvPr>
            <p:custDataLst>
              <p:tags r:id="rId32"/>
            </p:custDataLst>
          </p:nvPr>
        </p:nvSpPr>
        <p:spPr bwMode="gray">
          <a:xfrm>
            <a:off x="10364788" y="2574925"/>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A8D12195-15A7-4057-B747-E76E1EF6A7BC}" type="datetime'2''''''''''''5''''''''''''''''''%'''''''''''''''''''">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25%</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6" name="Google Shape;6;p17">
            <a:extLst>
              <a:ext uri="{FF2B5EF4-FFF2-40B4-BE49-F238E27FC236}">
                <a16:creationId xmlns:a16="http://schemas.microsoft.com/office/drawing/2014/main" id="{6E5F2A0B-0791-E960-E49E-CA7478B5423C}"/>
              </a:ext>
            </a:extLst>
          </p:cNvPr>
          <p:cNvSpPr txBox="1">
            <a:spLocks noGrp="1"/>
          </p:cNvSpPr>
          <p:nvPr>
            <p:custDataLst>
              <p:tags r:id="rId33"/>
            </p:custDataLst>
          </p:nvPr>
        </p:nvSpPr>
        <p:spPr bwMode="gray">
          <a:xfrm>
            <a:off x="10221913" y="2806700"/>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D4988812-2245-4874-9C63-747686A47CD2}" type="datetime'''''''''''''''''2''''''''''''''''''4''''%'''''">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24%</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8" name="Google Shape;6;p17">
            <a:extLst>
              <a:ext uri="{FF2B5EF4-FFF2-40B4-BE49-F238E27FC236}">
                <a16:creationId xmlns:a16="http://schemas.microsoft.com/office/drawing/2014/main" id="{F908A483-B125-1C0B-DB8B-2CFDDDC3BD86}"/>
              </a:ext>
            </a:extLst>
          </p:cNvPr>
          <p:cNvSpPr txBox="1">
            <a:spLocks noGrp="1"/>
          </p:cNvSpPr>
          <p:nvPr>
            <p:custDataLst>
              <p:tags r:id="rId34"/>
            </p:custDataLst>
          </p:nvPr>
        </p:nvSpPr>
        <p:spPr bwMode="gray">
          <a:xfrm>
            <a:off x="10221913" y="3038475"/>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CF813F22-11D7-49D5-AC9F-F61631593F67}" type="datetime'''''''''''''''''''''''''''''''''2''''''''''4%'">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24%</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39" name="Google Shape;6;p17">
            <a:extLst>
              <a:ext uri="{FF2B5EF4-FFF2-40B4-BE49-F238E27FC236}">
                <a16:creationId xmlns:a16="http://schemas.microsoft.com/office/drawing/2014/main" id="{C03894F4-78F1-0024-C97C-DEC606031DD5}"/>
              </a:ext>
            </a:extLst>
          </p:cNvPr>
          <p:cNvSpPr txBox="1">
            <a:spLocks noGrp="1"/>
          </p:cNvSpPr>
          <p:nvPr>
            <p:custDataLst>
              <p:tags r:id="rId35"/>
            </p:custDataLst>
          </p:nvPr>
        </p:nvSpPr>
        <p:spPr bwMode="gray">
          <a:xfrm>
            <a:off x="10221913" y="3268663"/>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AA0D259F-9ACB-46B7-97C9-320256516E89}" type="datetime'''''''''''''''''2''''''4%'''">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24%</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1" name="Google Shape;6;p17">
            <a:extLst>
              <a:ext uri="{FF2B5EF4-FFF2-40B4-BE49-F238E27FC236}">
                <a16:creationId xmlns:a16="http://schemas.microsoft.com/office/drawing/2014/main" id="{F055DD21-4312-80C5-66BA-383CE256A492}"/>
              </a:ext>
            </a:extLst>
          </p:cNvPr>
          <p:cNvSpPr txBox="1">
            <a:spLocks noGrp="1"/>
          </p:cNvSpPr>
          <p:nvPr>
            <p:custDataLst>
              <p:tags r:id="rId36"/>
            </p:custDataLst>
          </p:nvPr>
        </p:nvSpPr>
        <p:spPr bwMode="gray">
          <a:xfrm>
            <a:off x="10221913" y="3500438"/>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2C5DED12-FAE6-420C-9575-3F7314D156C3}" type="datetime'''2''''''''4''''''''''''''''''''''''''''''''''''''''''%'''''">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24%</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2" name="Google Shape;6;p17">
            <a:extLst>
              <a:ext uri="{FF2B5EF4-FFF2-40B4-BE49-F238E27FC236}">
                <a16:creationId xmlns:a16="http://schemas.microsoft.com/office/drawing/2014/main" id="{A6E02DF0-AB8E-7FB6-83C6-0BC86900A1E2}"/>
              </a:ext>
            </a:extLst>
          </p:cNvPr>
          <p:cNvSpPr txBox="1">
            <a:spLocks noGrp="1"/>
          </p:cNvSpPr>
          <p:nvPr>
            <p:custDataLst>
              <p:tags r:id="rId37"/>
            </p:custDataLst>
          </p:nvPr>
        </p:nvSpPr>
        <p:spPr bwMode="gray">
          <a:xfrm>
            <a:off x="10079038" y="3732213"/>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98178A03-700D-4413-8C9A-18E3C78CD16A}" type="datetime'''''''''''''''''2''''''''''3''%'''">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23%</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4" name="Google Shape;6;p17">
            <a:extLst>
              <a:ext uri="{FF2B5EF4-FFF2-40B4-BE49-F238E27FC236}">
                <a16:creationId xmlns:a16="http://schemas.microsoft.com/office/drawing/2014/main" id="{0E0AF79A-DD84-F1CC-5007-A4A71A99F547}"/>
              </a:ext>
            </a:extLst>
          </p:cNvPr>
          <p:cNvSpPr txBox="1">
            <a:spLocks noGrp="1"/>
          </p:cNvSpPr>
          <p:nvPr>
            <p:custDataLst>
              <p:tags r:id="rId38"/>
            </p:custDataLst>
          </p:nvPr>
        </p:nvSpPr>
        <p:spPr bwMode="auto">
          <a:xfrm>
            <a:off x="5472113" y="1187450"/>
            <a:ext cx="1154113" cy="168275"/>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412DE695-EE90-490F-8982-CF34F12BF7AA}" type="datetime'M''edy''''a'' ''''''ve ''E''''ğl''''e''''''''n''''c''''''e'">
              <a:rPr kumimoji="0" lang="en-US" altLang="en-US" sz="11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Medya ve Eğlence</a:t>
            </a:fld>
            <a:endParaRPr kumimoji="0" lang="en-US" sz="11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5" name="Google Shape;6;p17">
            <a:extLst>
              <a:ext uri="{FF2B5EF4-FFF2-40B4-BE49-F238E27FC236}">
                <a16:creationId xmlns:a16="http://schemas.microsoft.com/office/drawing/2014/main" id="{165D3B60-F6EE-32B5-16C0-0ED9F5AB5D67}"/>
              </a:ext>
            </a:extLst>
          </p:cNvPr>
          <p:cNvSpPr txBox="1">
            <a:spLocks noGrp="1"/>
          </p:cNvSpPr>
          <p:nvPr>
            <p:custDataLst>
              <p:tags r:id="rId39"/>
            </p:custDataLst>
          </p:nvPr>
        </p:nvSpPr>
        <p:spPr bwMode="gray">
          <a:xfrm>
            <a:off x="9936163" y="4194175"/>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40A8BBFB-83B9-4F40-B18B-918ED7E2DC18}" type="datetime'''''''2''''''''''2''''''''''''''''''''''''''''''''''%'''''''">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22%</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7" name="Google Shape;6;p17">
            <a:extLst>
              <a:ext uri="{FF2B5EF4-FFF2-40B4-BE49-F238E27FC236}">
                <a16:creationId xmlns:a16="http://schemas.microsoft.com/office/drawing/2014/main" id="{FF0690C9-D0E7-AF22-F056-0A04E7E87559}"/>
              </a:ext>
            </a:extLst>
          </p:cNvPr>
          <p:cNvSpPr txBox="1">
            <a:spLocks noGrp="1"/>
          </p:cNvSpPr>
          <p:nvPr>
            <p:custDataLst>
              <p:tags r:id="rId40"/>
            </p:custDataLst>
          </p:nvPr>
        </p:nvSpPr>
        <p:spPr bwMode="gray">
          <a:xfrm>
            <a:off x="9793288" y="4424363"/>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E64D6E12-C614-4EBF-AD9E-F68EA5B4B0A0}" type="datetime'''''2''''''''''''''''1''''''''''''''''%'''''''">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21%</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48" name="Google Shape;6;p17">
            <a:extLst>
              <a:ext uri="{FF2B5EF4-FFF2-40B4-BE49-F238E27FC236}">
                <a16:creationId xmlns:a16="http://schemas.microsoft.com/office/drawing/2014/main" id="{CC73AC1C-01BA-0332-520F-65CEBAF23BEA}"/>
              </a:ext>
            </a:extLst>
          </p:cNvPr>
          <p:cNvSpPr txBox="1">
            <a:spLocks noGrp="1"/>
          </p:cNvSpPr>
          <p:nvPr>
            <p:custDataLst>
              <p:tags r:id="rId41"/>
            </p:custDataLst>
          </p:nvPr>
        </p:nvSpPr>
        <p:spPr bwMode="gray">
          <a:xfrm>
            <a:off x="9793288" y="4656138"/>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D1CEAA04-057B-46AE-8E2C-82E56C278924}" type="datetime'''''2''''''''''''''''''''''''''1''''''''''''%'''''''''''''">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21%</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0" name="Google Shape;6;p17">
            <a:extLst>
              <a:ext uri="{FF2B5EF4-FFF2-40B4-BE49-F238E27FC236}">
                <a16:creationId xmlns:a16="http://schemas.microsoft.com/office/drawing/2014/main" id="{A8AB754C-F784-FB99-C254-BD4C8F78B884}"/>
              </a:ext>
            </a:extLst>
          </p:cNvPr>
          <p:cNvSpPr txBox="1">
            <a:spLocks noGrp="1"/>
          </p:cNvSpPr>
          <p:nvPr>
            <p:custDataLst>
              <p:tags r:id="rId42"/>
            </p:custDataLst>
          </p:nvPr>
        </p:nvSpPr>
        <p:spPr bwMode="gray">
          <a:xfrm>
            <a:off x="9650413" y="4887913"/>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4C2C8191-74BF-473D-ADB5-995FB08EDEEA}" type="datetime'''''''''''''''''''''''''''''''''''''''''20''%'">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20%</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1" name="Google Shape;6;p17">
            <a:extLst>
              <a:ext uri="{FF2B5EF4-FFF2-40B4-BE49-F238E27FC236}">
                <a16:creationId xmlns:a16="http://schemas.microsoft.com/office/drawing/2014/main" id="{BD220882-AB51-9830-18DF-F966C92E5466}"/>
              </a:ext>
            </a:extLst>
          </p:cNvPr>
          <p:cNvSpPr txBox="1">
            <a:spLocks noGrp="1"/>
          </p:cNvSpPr>
          <p:nvPr>
            <p:custDataLst>
              <p:tags r:id="rId43"/>
            </p:custDataLst>
          </p:nvPr>
        </p:nvSpPr>
        <p:spPr bwMode="gray">
          <a:xfrm>
            <a:off x="9507538" y="5118100"/>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188C6EC5-435E-47C6-9778-07BCDADE8F1E}" type="datetime'''''''''''''''''''''''''''''''''''''''''1''''9''''''''''%'''''">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19%</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3" name="Google Shape;6;p17">
            <a:extLst>
              <a:ext uri="{FF2B5EF4-FFF2-40B4-BE49-F238E27FC236}">
                <a16:creationId xmlns:a16="http://schemas.microsoft.com/office/drawing/2014/main" id="{CE441DAF-2CDA-509D-82EF-8D9B9B08856C}"/>
              </a:ext>
            </a:extLst>
          </p:cNvPr>
          <p:cNvSpPr txBox="1">
            <a:spLocks noGrp="1"/>
          </p:cNvSpPr>
          <p:nvPr>
            <p:custDataLst>
              <p:tags r:id="rId44"/>
            </p:custDataLst>
          </p:nvPr>
        </p:nvSpPr>
        <p:spPr bwMode="gray">
          <a:xfrm>
            <a:off x="9936163" y="3962400"/>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58F7CC70-486A-4F97-8201-DCB6AD7C3706}" type="datetime'''''''''2''''''''''''''2''''''''%'''''''''''''''''''''''''''''">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22%</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4" name="Google Shape;6;p17">
            <a:extLst>
              <a:ext uri="{FF2B5EF4-FFF2-40B4-BE49-F238E27FC236}">
                <a16:creationId xmlns:a16="http://schemas.microsoft.com/office/drawing/2014/main" id="{435BDAEF-B502-9795-73B9-2F0797A5D068}"/>
              </a:ext>
            </a:extLst>
          </p:cNvPr>
          <p:cNvSpPr txBox="1">
            <a:spLocks noGrp="1"/>
          </p:cNvSpPr>
          <p:nvPr>
            <p:custDataLst>
              <p:tags r:id="rId45"/>
            </p:custDataLst>
          </p:nvPr>
        </p:nvSpPr>
        <p:spPr bwMode="gray">
          <a:xfrm>
            <a:off x="9364663" y="5581650"/>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B0F71688-7C2C-4030-B936-43BDFA2CC632}" type="datetime'1''''''''''8''''''''''''''%'''''''''''''''''">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18%</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6" name="Google Shape;6;p17">
            <a:extLst>
              <a:ext uri="{FF2B5EF4-FFF2-40B4-BE49-F238E27FC236}">
                <a16:creationId xmlns:a16="http://schemas.microsoft.com/office/drawing/2014/main" id="{7650DDAA-9028-8E8E-C102-1374D2FDCBBF}"/>
              </a:ext>
            </a:extLst>
          </p:cNvPr>
          <p:cNvSpPr txBox="1">
            <a:spLocks noGrp="1"/>
          </p:cNvSpPr>
          <p:nvPr>
            <p:custDataLst>
              <p:tags r:id="rId46"/>
            </p:custDataLst>
          </p:nvPr>
        </p:nvSpPr>
        <p:spPr bwMode="gray">
          <a:xfrm>
            <a:off x="9364663" y="5811838"/>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FB0E86FC-7E48-4463-ABD0-571561A0E2C6}" type="datetime'''''1''''''''8''''''''''%'''">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18%</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7" name="Google Shape;6;p17">
            <a:extLst>
              <a:ext uri="{FF2B5EF4-FFF2-40B4-BE49-F238E27FC236}">
                <a16:creationId xmlns:a16="http://schemas.microsoft.com/office/drawing/2014/main" id="{2E07496A-E9F3-2B7E-E16E-4B2D9DC859AD}"/>
              </a:ext>
            </a:extLst>
          </p:cNvPr>
          <p:cNvSpPr txBox="1">
            <a:spLocks noGrp="1"/>
          </p:cNvSpPr>
          <p:nvPr>
            <p:custDataLst>
              <p:tags r:id="rId47"/>
            </p:custDataLst>
          </p:nvPr>
        </p:nvSpPr>
        <p:spPr bwMode="gray">
          <a:xfrm>
            <a:off x="8791575" y="6043613"/>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61A5C596-8D6A-4942-BC35-E487AB659776}" type="datetime'''''''1''''''4''''''''''''''''''''%'''''''''''''''''''''''''">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14%</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59" name="Google Shape;6;p17">
            <a:extLst>
              <a:ext uri="{FF2B5EF4-FFF2-40B4-BE49-F238E27FC236}">
                <a16:creationId xmlns:a16="http://schemas.microsoft.com/office/drawing/2014/main" id="{E30A4461-B090-7DB9-E257-6C5040B0E0EC}"/>
              </a:ext>
            </a:extLst>
          </p:cNvPr>
          <p:cNvSpPr txBox="1">
            <a:spLocks noGrp="1"/>
          </p:cNvSpPr>
          <p:nvPr>
            <p:custDataLst>
              <p:tags r:id="rId48"/>
            </p:custDataLst>
          </p:nvPr>
        </p:nvSpPr>
        <p:spPr bwMode="gray">
          <a:xfrm>
            <a:off x="8791575" y="6273800"/>
            <a:ext cx="361950"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57AFB10F-7DED-415E-A393-179DBAA724CE}" type="datetime'''1''''''''4''''''%'''''''''''''''">
              <a:rPr kumimoji="0" lang="en-US" altLang="en-US" sz="1200" b="1"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14%</a:t>
            </a:fld>
            <a:endParaRPr kumimoji="0" lang="en-US" sz="12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60" name="Google Shape;6;p17">
            <a:extLst>
              <a:ext uri="{FF2B5EF4-FFF2-40B4-BE49-F238E27FC236}">
                <a16:creationId xmlns:a16="http://schemas.microsoft.com/office/drawing/2014/main" id="{867F5B06-02F8-6F16-A585-1AA310BFE59F}"/>
              </a:ext>
            </a:extLst>
          </p:cNvPr>
          <p:cNvSpPr txBox="1">
            <a:spLocks noGrp="1"/>
          </p:cNvSpPr>
          <p:nvPr>
            <p:custDataLst>
              <p:tags r:id="rId49"/>
            </p:custDataLst>
          </p:nvPr>
        </p:nvSpPr>
        <p:spPr bwMode="gray">
          <a:xfrm>
            <a:off x="8505825" y="6505575"/>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1B2F4751-C5FC-42B9-9274-5C3667E747BE}" type="datetime'''''''''''''''''''1''''''''''''''''''''''''''''''''2''''''%'''">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12%</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62" name="Google Shape;6;p17">
            <a:extLst>
              <a:ext uri="{FF2B5EF4-FFF2-40B4-BE49-F238E27FC236}">
                <a16:creationId xmlns:a16="http://schemas.microsoft.com/office/drawing/2014/main" id="{83742B74-E065-6D52-DF99-A31781554647}"/>
              </a:ext>
            </a:extLst>
          </p:cNvPr>
          <p:cNvSpPr txBox="1">
            <a:spLocks noGrp="1"/>
          </p:cNvSpPr>
          <p:nvPr>
            <p:custDataLst>
              <p:tags r:id="rId50"/>
            </p:custDataLst>
          </p:nvPr>
        </p:nvSpPr>
        <p:spPr bwMode="gray">
          <a:xfrm>
            <a:off x="9364663" y="5349875"/>
            <a:ext cx="350838" cy="1651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spcFirstLastPara="1" vert="horz" wrap="none" lIns="25400" tIns="0" rIns="2540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fld id="{42341E53-8A03-4197-8F1D-BEA6DD12AD83}" type="datetime'1''''8''''''''''''''''''''''''''''''''''''%'''">
              <a:rPr kumimoji="0" lang="en-US" altLang="en-US" sz="12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rPr>
              <a:pPr marL="0" marR="0" lvl="0" indent="0" algn="l" defTabSz="914400" rtl="0" eaLnBrk="1" fontAlgn="auto" latinLnBrk="0" hangingPunct="1">
                <a:lnSpc>
                  <a:spcPct val="90000"/>
                </a:lnSpc>
                <a:spcBef>
                  <a:spcPct val="0"/>
                </a:spcBef>
                <a:spcAft>
                  <a:spcPct val="0"/>
                </a:spcAft>
                <a:buClr>
                  <a:srgbClr val="000000"/>
                </a:buClr>
                <a:buSzTx/>
                <a:buFont typeface="Arial"/>
                <a:buNone/>
                <a:tabLst/>
                <a:defRPr/>
              </a:pPr>
              <a:t>18%</a:t>
            </a:fld>
            <a:endPar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Open Sans" panose="020B0606030504020204" pitchFamily="34" charset="0"/>
            </a:endParaRPr>
          </a:p>
        </p:txBody>
      </p:sp>
      <p:sp>
        <p:nvSpPr>
          <p:cNvPr id="63" name="Google Shape;2108;g242478c29ae_0_0">
            <a:extLst>
              <a:ext uri="{FF2B5EF4-FFF2-40B4-BE49-F238E27FC236}">
                <a16:creationId xmlns:a16="http://schemas.microsoft.com/office/drawing/2014/main" id="{0DD95A7B-B27E-5B4B-3360-06D0826C478B}"/>
              </a:ext>
            </a:extLst>
          </p:cNvPr>
          <p:cNvSpPr txBox="1">
            <a:spLocks noGrp="1"/>
          </p:cNvSpPr>
          <p:nvPr>
            <p:ph type="body" idx="1"/>
          </p:nvPr>
        </p:nvSpPr>
        <p:spPr>
          <a:xfrm>
            <a:off x="4787217" y="252001"/>
            <a:ext cx="6636433" cy="734047"/>
          </a:xfrm>
          <a:prstGeom prst="rect">
            <a:avLst/>
          </a:prstGeom>
          <a:noFill/>
          <a:ln>
            <a:noFill/>
          </a:ln>
        </p:spPr>
        <p:txBody>
          <a:bodyPr spcFirstLastPara="1" wrap="square" lIns="0" tIns="0" rIns="0" bIns="0" anchor="t" anchorCtr="0">
            <a:spAutoFit/>
          </a:bodyPr>
          <a:lstStyle/>
          <a:p>
            <a:pPr marL="0" lvl="0" indent="0" algn="just" rtl="0">
              <a:lnSpc>
                <a:spcPct val="100000"/>
              </a:lnSpc>
              <a:spcBef>
                <a:spcPts val="0"/>
              </a:spcBef>
              <a:spcAft>
                <a:spcPts val="600"/>
              </a:spcAft>
              <a:buSzPts val="1400"/>
              <a:buNone/>
            </a:pPr>
            <a:r>
              <a:rPr lang="tr-TR" sz="1400" b="1" kern="0" dirty="0">
                <a:latin typeface="Open Sans" panose="020B0606030504020204" pitchFamily="34" charset="0"/>
                <a:ea typeface="Open Sans" panose="020B0606030504020204" pitchFamily="34" charset="0"/>
                <a:cs typeface="Open Sans" panose="020B0606030504020204" pitchFamily="34" charset="0"/>
                <a:sym typeface="Helvetica Neue"/>
              </a:rPr>
              <a:t>2023 yılında CEO’lara soruldu: </a:t>
            </a:r>
            <a:r>
              <a:rPr lang="tr-TR" sz="1400" dirty="0">
                <a:solidFill>
                  <a:schemeClr val="tx1"/>
                </a:solidFill>
                <a:latin typeface="Open Sans" panose="020B0606030504020204" pitchFamily="34" charset="0"/>
                <a:ea typeface="Open Sans" panose="020B0606030504020204" pitchFamily="34" charset="0"/>
                <a:cs typeface="Open Sans" panose="020B0606030504020204" pitchFamily="34" charset="0"/>
              </a:rPr>
              <a:t>Önümüzdeki 12 ay içinde, üretken yapay zekanın şirketinizdeki çalışan sayınıza ne ölçüde etkisi olacaktır?</a:t>
            </a:r>
          </a:p>
          <a:p>
            <a:pPr marL="0" lvl="0" indent="0" algn="just" rtl="0">
              <a:lnSpc>
                <a:spcPct val="100000"/>
              </a:lnSpc>
              <a:spcBef>
                <a:spcPts val="0"/>
              </a:spcBef>
              <a:spcAft>
                <a:spcPts val="0"/>
              </a:spcAft>
              <a:buSzPts val="1400"/>
              <a:buNone/>
            </a:pPr>
            <a:r>
              <a:rPr lang="tr-TR" sz="1400" dirty="0">
                <a:solidFill>
                  <a:schemeClr val="tx1"/>
                </a:solidFill>
                <a:latin typeface="Open Sans" panose="020B0606030504020204" pitchFamily="34" charset="0"/>
                <a:ea typeface="Open Sans" panose="020B0606030504020204" pitchFamily="34" charset="0"/>
                <a:cs typeface="Open Sans" panose="020B0606030504020204" pitchFamily="34" charset="0"/>
              </a:rPr>
              <a:t> (Yalnızca ‘%5 veya daha fazla azalma’ yanıtları gösterilmektedir)</a:t>
            </a:r>
          </a:p>
        </p:txBody>
      </p:sp>
      <p:sp>
        <p:nvSpPr>
          <p:cNvPr id="2253" name="Google Shape;1791;p15">
            <a:extLst>
              <a:ext uri="{FF2B5EF4-FFF2-40B4-BE49-F238E27FC236}">
                <a16:creationId xmlns:a16="http://schemas.microsoft.com/office/drawing/2014/main" id="{6144132A-1C01-7D32-4B9E-C1327E19A611}"/>
              </a:ext>
            </a:extLst>
          </p:cNvPr>
          <p:cNvSpPr txBox="1">
            <a:spLocks/>
          </p:cNvSpPr>
          <p:nvPr/>
        </p:nvSpPr>
        <p:spPr>
          <a:xfrm>
            <a:off x="442900" y="4220078"/>
            <a:ext cx="3337200" cy="2283911"/>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Pts val="2400"/>
              <a:buFont typeface="Georgia"/>
              <a:buNone/>
              <a:tabLst/>
              <a:defRPr/>
            </a:pPr>
            <a:r>
              <a:rPr kumimoji="0" lang="tr-TR" sz="14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Helvetica Neue Light"/>
              </a:rPr>
              <a:t>Bu da birçok liderin bu teknolojiyi, aynı işleri daha az çalışanla gerçekleştirmenin bir yolu olarak gördüğü anlamına geliyor. Bu şirketler, maliyet savaşını kazanırken büyüme savaşını kaybetme riskiyle karşı karşıyalar ve dönüşümün en önemli ayağı olan inovasyondan feragat etmek zorunda kalabilirler.</a:t>
            </a:r>
            <a:endParaRPr kumimoji="0" lang="tr-TR" sz="1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Georgia"/>
            </a:endParaRPr>
          </a:p>
        </p:txBody>
      </p:sp>
      <p:sp>
        <p:nvSpPr>
          <p:cNvPr id="2254" name="Google Shape;2108;g242478c29ae_0_0">
            <a:extLst>
              <a:ext uri="{FF2B5EF4-FFF2-40B4-BE49-F238E27FC236}">
                <a16:creationId xmlns:a16="http://schemas.microsoft.com/office/drawing/2014/main" id="{F4152C0C-9891-9A87-2C10-50FCCBBDE51E}"/>
              </a:ext>
            </a:extLst>
          </p:cNvPr>
          <p:cNvSpPr txBox="1">
            <a:spLocks/>
          </p:cNvSpPr>
          <p:nvPr/>
        </p:nvSpPr>
        <p:spPr>
          <a:xfrm>
            <a:off x="442887" y="6588126"/>
            <a:ext cx="3513503"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Kaynak: 27. Küresel CEO Araştırması</a:t>
            </a:r>
            <a:endParaRPr kumimoji="0" lang="tr-TR" sz="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337424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88">
          <a:extLst>
            <a:ext uri="{FF2B5EF4-FFF2-40B4-BE49-F238E27FC236}">
              <a16:creationId xmlns:a16="http://schemas.microsoft.com/office/drawing/2014/main" id="{02ADA7F2-95ED-2C1E-37F2-5BCEAF1BCA7F}"/>
            </a:ext>
          </a:extLst>
        </p:cNvPr>
        <p:cNvGrpSpPr/>
        <p:nvPr/>
      </p:nvGrpSpPr>
      <p:grpSpPr>
        <a:xfrm>
          <a:off x="0" y="0"/>
          <a:ext cx="0" cy="0"/>
          <a:chOff x="0" y="0"/>
          <a:chExt cx="0" cy="0"/>
        </a:xfrm>
      </p:grpSpPr>
      <p:graphicFrame>
        <p:nvGraphicFramePr>
          <p:cNvPr id="27" name="think-cell data - do not delete" hidden="1">
            <a:extLst>
              <a:ext uri="{FF2B5EF4-FFF2-40B4-BE49-F238E27FC236}">
                <a16:creationId xmlns:a16="http://schemas.microsoft.com/office/drawing/2014/main" id="{41975B23-18B0-1FDE-2C9A-8CBDEA11BADA}"/>
              </a:ext>
            </a:extLst>
          </p:cNvPr>
          <p:cNvGraphicFramePr>
            <a:graphicFrameLocks noChangeAspect="1"/>
          </p:cNvGraphicFramePr>
          <p:nvPr>
            <p:custDataLst>
              <p:tags r:id="rId1"/>
            </p:custDataLst>
            <p:extLst>
              <p:ext uri="{D42A27DB-BD31-4B8C-83A1-F6EECF244321}">
                <p14:modId xmlns:p14="http://schemas.microsoft.com/office/powerpoint/2010/main" val="7353529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27" name="think-cell data - do not delete" hidden="1">
                        <a:extLst>
                          <a:ext uri="{FF2B5EF4-FFF2-40B4-BE49-F238E27FC236}">
                            <a16:creationId xmlns:a16="http://schemas.microsoft.com/office/drawing/2014/main" id="{ECED66A4-05D9-4835-AC1E-77B97178F5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789" name="Google Shape;1789;p15">
            <a:extLst>
              <a:ext uri="{FF2B5EF4-FFF2-40B4-BE49-F238E27FC236}">
                <a16:creationId xmlns:a16="http://schemas.microsoft.com/office/drawing/2014/main" id="{58D63A9B-9023-F4EA-726F-3E9B906DD10B}"/>
              </a:ext>
            </a:extLst>
          </p:cNvPr>
          <p:cNvSpPr/>
          <p:nvPr/>
        </p:nvSpPr>
        <p:spPr>
          <a:xfrm>
            <a:off x="0" y="0"/>
            <a:ext cx="4375200" cy="6858000"/>
          </a:xfrm>
          <a:prstGeom prst="rect">
            <a:avLst/>
          </a:prstGeom>
          <a:solidFill>
            <a:srgbClr val="F2F2F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91" name="Google Shape;1791;p15">
            <a:extLst>
              <a:ext uri="{FF2B5EF4-FFF2-40B4-BE49-F238E27FC236}">
                <a16:creationId xmlns:a16="http://schemas.microsoft.com/office/drawing/2014/main" id="{A4AD61EC-FD5A-6065-BD4C-532382EA6848}"/>
              </a:ext>
            </a:extLst>
          </p:cNvPr>
          <p:cNvSpPr txBox="1">
            <a:spLocks noGrp="1"/>
          </p:cNvSpPr>
          <p:nvPr>
            <p:ph type="title"/>
          </p:nvPr>
        </p:nvSpPr>
        <p:spPr>
          <a:xfrm>
            <a:off x="442900" y="354011"/>
            <a:ext cx="3513490" cy="3512056"/>
          </a:xfrm>
          <a:prstGeom prst="rect">
            <a:avLst/>
          </a:prstGeom>
          <a:noFill/>
          <a:ln>
            <a:noFill/>
          </a:ln>
        </p:spPr>
        <p:txBody>
          <a:bodyPr spcFirstLastPara="1" wrap="square" lIns="0" tIns="0" rIns="0" bIns="0" anchor="t" anchorCtr="0">
            <a:noAutofit/>
          </a:bodyPr>
          <a:lstStyle/>
          <a:p>
            <a:pPr>
              <a:lnSpc>
                <a:spcPct val="100000"/>
              </a:lnSpc>
            </a:pPr>
            <a:r>
              <a:rPr lang="tr-TR" sz="2200" b="1" dirty="0">
                <a:latin typeface="Open Sans" panose="020B0606030504020204" pitchFamily="34" charset="0"/>
                <a:ea typeface="Open Sans" panose="020B0606030504020204" pitchFamily="34" charset="0"/>
                <a:cs typeface="Open Sans" panose="020B0606030504020204" pitchFamily="34" charset="0"/>
                <a:sym typeface="Helvetica Neue Light"/>
              </a:rPr>
              <a:t>İş liderlerinin neredeyse yarısı yapay zekayı teknoloji platformlarına, iş süreçlerine ve iş akışlarına entegre etmeyi en büyük öncelikleri arasında görmektedir, ancak üçte biri entegrasyon konusunda sınırlı bir güven duyduklarını belirtmektedir</a:t>
            </a:r>
            <a:endParaRPr sz="22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795" name="Google Shape;1795;p15">
            <a:extLst>
              <a:ext uri="{FF2B5EF4-FFF2-40B4-BE49-F238E27FC236}">
                <a16:creationId xmlns:a16="http://schemas.microsoft.com/office/drawing/2014/main" id="{07104CB7-349E-80FD-D8DE-30EDE83312D3}"/>
              </a:ext>
            </a:extLst>
          </p:cNvPr>
          <p:cNvSpPr/>
          <p:nvPr/>
        </p:nvSpPr>
        <p:spPr>
          <a:xfrm>
            <a:off x="0" y="-4800"/>
            <a:ext cx="54864" cy="6858000"/>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253" name="Google Shape;1791;p15">
            <a:extLst>
              <a:ext uri="{FF2B5EF4-FFF2-40B4-BE49-F238E27FC236}">
                <a16:creationId xmlns:a16="http://schemas.microsoft.com/office/drawing/2014/main" id="{C7957AD0-EA87-7426-21E4-DF01B20F4C2C}"/>
              </a:ext>
            </a:extLst>
          </p:cNvPr>
          <p:cNvSpPr txBox="1">
            <a:spLocks/>
          </p:cNvSpPr>
          <p:nvPr/>
        </p:nvSpPr>
        <p:spPr>
          <a:xfrm>
            <a:off x="442900" y="4699322"/>
            <a:ext cx="3513490" cy="180466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Pts val="2400"/>
              <a:buFont typeface="Georgia"/>
              <a:buNone/>
              <a:tabLst/>
              <a:defRPr/>
            </a:pPr>
            <a:r>
              <a:rPr kumimoji="0" lang="tr-TR" sz="14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Helvetica Neue Light"/>
              </a:rPr>
              <a:t>Bu durum, yapay zekanın hızla yaygınlaşmasıyla birlikte sunduğu verimlilik ve dönüşüm fırsatlarının yanı sıra, potansiyel riskler ve olası olumsuz sonuçlara yönelik endişelerin de yöneticilerin gündeminde önemli bir yer tuttuğunu göstermektedir. </a:t>
            </a:r>
            <a:endParaRPr kumimoji="0" lang="tr-TR" sz="1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Georgia"/>
            </a:endParaRPr>
          </a:p>
        </p:txBody>
      </p:sp>
      <p:sp>
        <p:nvSpPr>
          <p:cNvPr id="2254" name="Google Shape;2108;g242478c29ae_0_0">
            <a:extLst>
              <a:ext uri="{FF2B5EF4-FFF2-40B4-BE49-F238E27FC236}">
                <a16:creationId xmlns:a16="http://schemas.microsoft.com/office/drawing/2014/main" id="{F0F51124-E769-B222-C4B4-E6F65D0FD074}"/>
              </a:ext>
            </a:extLst>
          </p:cNvPr>
          <p:cNvSpPr txBox="1">
            <a:spLocks/>
          </p:cNvSpPr>
          <p:nvPr/>
        </p:nvSpPr>
        <p:spPr>
          <a:xfrm>
            <a:off x="442887" y="6588126"/>
            <a:ext cx="3513503" cy="20005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marR="0" lvl="0" indent="0" algn="just" defTabSz="914400" rtl="0" eaLnBrk="1" fontAlgn="auto" latinLnBrk="0" hangingPunct="1">
              <a:lnSpc>
                <a:spcPct val="100000"/>
              </a:lnSpc>
              <a:spcBef>
                <a:spcPts val="0"/>
              </a:spcBef>
              <a:spcAft>
                <a:spcPts val="600"/>
              </a:spcAft>
              <a:buClr>
                <a:srgbClr val="000000"/>
              </a:buClr>
              <a:buSzPts val="1400"/>
              <a:buFont typeface="Arial"/>
              <a:buNone/>
              <a:tabLst/>
              <a:defRPr/>
            </a:pPr>
            <a:r>
              <a:rPr kumimoji="0" lang="tr-TR" sz="8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Kaynak: 28. Küresel CEO Araştırması</a:t>
            </a:r>
            <a:endParaRPr kumimoji="0" lang="tr-TR" sz="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aphicFrame>
        <p:nvGraphicFramePr>
          <p:cNvPr id="34" name="Chart 33">
            <a:extLst>
              <a:ext uri="{FF2B5EF4-FFF2-40B4-BE49-F238E27FC236}">
                <a16:creationId xmlns:a16="http://schemas.microsoft.com/office/drawing/2014/main" id="{E0F95DB9-BFD2-EE15-F122-400268D2C532}"/>
              </a:ext>
            </a:extLst>
          </p:cNvPr>
          <p:cNvGraphicFramePr/>
          <p:nvPr>
            <p:extLst>
              <p:ext uri="{D42A27DB-BD31-4B8C-83A1-F6EECF244321}">
                <p14:modId xmlns:p14="http://schemas.microsoft.com/office/powerpoint/2010/main" val="2420146449"/>
              </p:ext>
            </p:extLst>
          </p:nvPr>
        </p:nvGraphicFramePr>
        <p:xfrm>
          <a:off x="5093627" y="1157334"/>
          <a:ext cx="6023611" cy="3657733"/>
        </p:xfrm>
        <a:graphic>
          <a:graphicData uri="http://schemas.openxmlformats.org/drawingml/2006/chart">
            <c:chart xmlns:c="http://schemas.openxmlformats.org/drawingml/2006/chart" xmlns:r="http://schemas.openxmlformats.org/officeDocument/2006/relationships" r:id="rId6"/>
          </a:graphicData>
        </a:graphic>
      </p:graphicFrame>
      <p:sp>
        <p:nvSpPr>
          <p:cNvPr id="37" name="Google Shape;2108;g242478c29ae_0_0">
            <a:extLst>
              <a:ext uri="{FF2B5EF4-FFF2-40B4-BE49-F238E27FC236}">
                <a16:creationId xmlns:a16="http://schemas.microsoft.com/office/drawing/2014/main" id="{7BA198FE-DDF7-877F-4E07-788650DD5E9B}"/>
              </a:ext>
            </a:extLst>
          </p:cNvPr>
          <p:cNvSpPr txBox="1">
            <a:spLocks noGrp="1"/>
          </p:cNvSpPr>
          <p:nvPr>
            <p:ph type="body" idx="1"/>
          </p:nvPr>
        </p:nvSpPr>
        <p:spPr>
          <a:xfrm>
            <a:off x="4787217" y="252001"/>
            <a:ext cx="6961883" cy="723275"/>
          </a:xfrm>
          <a:prstGeom prst="rect">
            <a:avLst/>
          </a:prstGeom>
          <a:noFill/>
          <a:ln>
            <a:noFill/>
          </a:ln>
        </p:spPr>
        <p:txBody>
          <a:bodyPr spcFirstLastPara="1" wrap="square" lIns="0" tIns="0" rIns="0" bIns="0" anchor="t" anchorCtr="0">
            <a:spAutoFit/>
          </a:bodyPr>
          <a:lstStyle/>
          <a:p>
            <a:pPr marL="0" lvl="0" indent="0" algn="just" rtl="0">
              <a:lnSpc>
                <a:spcPct val="100000"/>
              </a:lnSpc>
              <a:spcBef>
                <a:spcPts val="0"/>
              </a:spcBef>
              <a:spcAft>
                <a:spcPts val="600"/>
              </a:spcAft>
              <a:buSzPts val="1400"/>
              <a:buNone/>
            </a:pPr>
            <a:r>
              <a:rPr lang="tr-TR" sz="1400" b="1" kern="100" dirty="0">
                <a:latin typeface="Open Sans" panose="020B0606030504020204" pitchFamily="34" charset="0"/>
                <a:ea typeface="Open Sans" panose="020B0606030504020204" pitchFamily="34" charset="0"/>
                <a:cs typeface="Open Sans" panose="020B0606030504020204" pitchFamily="34" charset="0"/>
              </a:rPr>
              <a:t>2024 yılında CEO’lara soruldu: </a:t>
            </a:r>
            <a:r>
              <a:rPr lang="tr-TR" sz="1400" kern="100" dirty="0">
                <a:latin typeface="Open Sans" panose="020B0606030504020204" pitchFamily="34" charset="0"/>
                <a:ea typeface="Open Sans" panose="020B0606030504020204" pitchFamily="34" charset="0"/>
                <a:cs typeface="Open Sans" panose="020B0606030504020204" pitchFamily="34" charset="0"/>
              </a:rPr>
              <a:t>Yapay zekanın (üretken yapay zeka dahil) önümüzdeki üç yıl içinde, şirketinizde aşağıdaki alanlara sistematik olarak ne ölçüde entegre edileceğini öngörüyorsunuz?</a:t>
            </a:r>
            <a:endParaRPr lang="tr-TR" sz="14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0" name="Google Shape;2108;g242478c29ae_0_0">
            <a:extLst>
              <a:ext uri="{FF2B5EF4-FFF2-40B4-BE49-F238E27FC236}">
                <a16:creationId xmlns:a16="http://schemas.microsoft.com/office/drawing/2014/main" id="{5D74AD47-96FC-8673-2E47-71240D2397D5}"/>
              </a:ext>
            </a:extLst>
          </p:cNvPr>
          <p:cNvSpPr txBox="1">
            <a:spLocks/>
          </p:cNvSpPr>
          <p:nvPr/>
        </p:nvSpPr>
        <p:spPr>
          <a:xfrm>
            <a:off x="4787217" y="4580752"/>
            <a:ext cx="6961883" cy="723275"/>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609585" marR="0" lvl="0" indent="-406390" algn="l" rtl="0">
              <a:lnSpc>
                <a:spcPct val="100000"/>
              </a:lnSpc>
              <a:spcBef>
                <a:spcPts val="0"/>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1pPr>
            <a:lvl2pPr marL="1219170" marR="0" lvl="1"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2pPr>
            <a:lvl3pPr marL="1828754" marR="0" lvl="2"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3pPr>
            <a:lvl4pPr marL="2438339" marR="0" lvl="3"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4pPr>
            <a:lvl5pPr marL="3047924" marR="0" lvl="4"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5pPr>
            <a:lvl6pPr marL="3657509" marR="0" lvl="5"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6pPr>
            <a:lvl7pPr marL="4267093" marR="0" lvl="6"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7pPr>
            <a:lvl8pPr marL="4876678" marR="0" lvl="7" indent="-406390" algn="l" rtl="0">
              <a:lnSpc>
                <a:spcPct val="100000"/>
              </a:lnSpc>
              <a:spcBef>
                <a:spcPts val="667"/>
              </a:spcBef>
              <a:spcAft>
                <a:spcPts val="0"/>
              </a:spcAft>
              <a:buClr>
                <a:schemeClr val="dk1"/>
              </a:buClr>
              <a:buSzPts val="1200"/>
              <a:buFont typeface="Arial"/>
              <a:buChar char="–"/>
              <a:defRPr sz="1600" b="0" i="0" u="none" strike="noStrike" cap="none">
                <a:solidFill>
                  <a:schemeClr val="dk1"/>
                </a:solidFill>
                <a:latin typeface="Arial"/>
                <a:ea typeface="Arial"/>
                <a:cs typeface="Arial"/>
                <a:sym typeface="Arial"/>
              </a:defRPr>
            </a:lvl8pPr>
            <a:lvl9pPr marL="5486263" marR="0" lvl="8" indent="-406390" algn="l" rtl="0">
              <a:lnSpc>
                <a:spcPct val="100000"/>
              </a:lnSpc>
              <a:spcBef>
                <a:spcPts val="667"/>
              </a:spcBef>
              <a:spcAft>
                <a:spcPts val="667"/>
              </a:spcAft>
              <a:buClr>
                <a:schemeClr val="dk1"/>
              </a:buClr>
              <a:buSzPts val="1200"/>
              <a:buFont typeface="Arial"/>
              <a:buChar char="•"/>
              <a:defRPr sz="1600" b="0" i="0" u="none" strike="noStrike" cap="none">
                <a:solidFill>
                  <a:schemeClr val="dk1"/>
                </a:solidFill>
                <a:latin typeface="Arial"/>
                <a:ea typeface="Arial"/>
                <a:cs typeface="Arial"/>
                <a:sym typeface="Arial"/>
              </a:defRPr>
            </a:lvl9pPr>
          </a:lstStyle>
          <a:p>
            <a:pPr marL="0" indent="0" algn="just">
              <a:spcAft>
                <a:spcPts val="600"/>
              </a:spcAft>
              <a:buSzPts val="1400"/>
              <a:buFont typeface="Arial"/>
              <a:buNone/>
            </a:pPr>
            <a:r>
              <a:rPr lang="tr-TR" sz="1400" b="1" kern="100" dirty="0">
                <a:latin typeface="Open Sans" panose="020B0606030504020204" pitchFamily="34" charset="0"/>
                <a:ea typeface="Open Sans" panose="020B0606030504020204" pitchFamily="34" charset="0"/>
                <a:cs typeface="Open Sans" panose="020B0606030504020204" pitchFamily="34" charset="0"/>
              </a:rPr>
              <a:t>2024 yılında CEO’lara soruldu: </a:t>
            </a:r>
            <a:r>
              <a:rPr lang="tr-TR" sz="1400" kern="100" dirty="0">
                <a:latin typeface="Open Sans" panose="020B0606030504020204" pitchFamily="34" charset="0"/>
                <a:ea typeface="Open Sans" panose="020B0606030504020204" pitchFamily="34" charset="0"/>
                <a:cs typeface="Open Sans" panose="020B0606030504020204" pitchFamily="34" charset="0"/>
              </a:rPr>
              <a:t>Şirketinizde üretken yapay zeka da dahil olmak üzere, yapay zekanın temel süreçlere entegre edilmesine kişisel olarak ne ölçüde güveniyorsunuz?</a:t>
            </a:r>
            <a:endParaRPr lang="tr-TR" sz="1400" kern="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43" name="Group 42">
            <a:extLst>
              <a:ext uri="{FF2B5EF4-FFF2-40B4-BE49-F238E27FC236}">
                <a16:creationId xmlns:a16="http://schemas.microsoft.com/office/drawing/2014/main" id="{49F59EF5-4A53-DB3A-49D0-68054A2AA97F}"/>
              </a:ext>
            </a:extLst>
          </p:cNvPr>
          <p:cNvGrpSpPr/>
          <p:nvPr/>
        </p:nvGrpSpPr>
        <p:grpSpPr>
          <a:xfrm>
            <a:off x="5376299" y="6101712"/>
            <a:ext cx="5838700" cy="200480"/>
            <a:chOff x="3865689" y="4571448"/>
            <a:chExt cx="5838700" cy="200480"/>
          </a:xfrm>
        </p:grpSpPr>
        <p:sp>
          <p:nvSpPr>
            <p:cNvPr id="46" name="Google Shape;1000;p11">
              <a:extLst>
                <a:ext uri="{FF2B5EF4-FFF2-40B4-BE49-F238E27FC236}">
                  <a16:creationId xmlns:a16="http://schemas.microsoft.com/office/drawing/2014/main" id="{530123FC-567B-61B4-8EEA-B48666E76A08}"/>
                </a:ext>
              </a:extLst>
            </p:cNvPr>
            <p:cNvSpPr txBox="1"/>
            <p:nvPr/>
          </p:nvSpPr>
          <p:spPr>
            <a:xfrm>
              <a:off x="4073237" y="4571448"/>
              <a:ext cx="1564477" cy="200480"/>
            </a:xfrm>
            <a:prstGeom prst="rect">
              <a:avLst/>
            </a:prstGeom>
            <a:noFill/>
            <a:ln>
              <a:noFill/>
            </a:ln>
          </p:spPr>
          <p:txBody>
            <a:bodyPr spcFirstLastPara="1" wrap="square" lIns="0" tIns="0" rIns="0" bIns="0" anchor="t" anchorCtr="0">
              <a:noAutofit/>
            </a:bodyPr>
            <a:lstStyle/>
            <a:p>
              <a:pPr marL="0" marR="0" lvl="0" indent="0" algn="l">
                <a:lnSpc>
                  <a:spcPct val="100000"/>
                </a:lnSpc>
                <a:spcBef>
                  <a:spcPts val="0"/>
                </a:spcBef>
                <a:spcAft>
                  <a:spcPts val="0"/>
                </a:spcAft>
                <a:buClr>
                  <a:schemeClr val="dk1"/>
                </a:buClr>
                <a:buSzPts val="1100"/>
                <a:buFont typeface="Arial"/>
                <a:buNone/>
              </a:pPr>
              <a:r>
                <a:rPr lang="tr-TR" sz="1050" b="0" i="0" u="none" strike="noStrike" cap="none" dirty="0">
                  <a:solidFill>
                    <a:schemeClr val="dk1"/>
                  </a:solidFill>
                  <a:latin typeface="Arial" panose="020B0604020202020204" pitchFamily="34" charset="0"/>
                  <a:ea typeface="Helvetica Neue Light"/>
                  <a:cs typeface="Arial" panose="020B0604020202020204" pitchFamily="34" charset="0"/>
                  <a:sym typeface="Helvetica Neue Light"/>
                </a:rPr>
                <a:t>Düşük seviyede güveniyorum</a:t>
              </a:r>
            </a:p>
          </p:txBody>
        </p:sp>
        <p:sp>
          <p:nvSpPr>
            <p:cNvPr id="49" name="Google Shape;1001;p11">
              <a:extLst>
                <a:ext uri="{FF2B5EF4-FFF2-40B4-BE49-F238E27FC236}">
                  <a16:creationId xmlns:a16="http://schemas.microsoft.com/office/drawing/2014/main" id="{DC2F27B6-7619-FA11-C757-90FEB9D258FC}"/>
                </a:ext>
              </a:extLst>
            </p:cNvPr>
            <p:cNvSpPr/>
            <p:nvPr/>
          </p:nvSpPr>
          <p:spPr>
            <a:xfrm>
              <a:off x="3865689" y="4587693"/>
              <a:ext cx="115565" cy="115565"/>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a:lnSpc>
                  <a:spcPct val="100000"/>
                </a:lnSpc>
                <a:spcBef>
                  <a:spcPts val="0"/>
                </a:spcBef>
                <a:spcAft>
                  <a:spcPts val="0"/>
                </a:spcAft>
                <a:buClr>
                  <a:srgbClr val="000000"/>
                </a:buClr>
                <a:buSzPts val="1400"/>
                <a:buFont typeface="Arial"/>
                <a:buNone/>
              </a:pPr>
              <a:endParaRPr lang="tr-TR" sz="1400" b="0" i="0" u="none" strike="noStrike" cap="none" dirty="0">
                <a:solidFill>
                  <a:schemeClr val="accent3"/>
                </a:solidFill>
                <a:latin typeface="Arial" panose="020B0604020202020204" pitchFamily="34" charset="0"/>
                <a:ea typeface="Helvetica Neue"/>
                <a:cs typeface="Arial" panose="020B0604020202020204" pitchFamily="34" charset="0"/>
                <a:sym typeface="Helvetica Neue"/>
              </a:endParaRPr>
            </a:p>
          </p:txBody>
        </p:sp>
        <p:sp>
          <p:nvSpPr>
            <p:cNvPr id="52" name="Google Shape;1000;p11">
              <a:extLst>
                <a:ext uri="{FF2B5EF4-FFF2-40B4-BE49-F238E27FC236}">
                  <a16:creationId xmlns:a16="http://schemas.microsoft.com/office/drawing/2014/main" id="{9000F8B9-8243-D94A-F4E1-A8D2CA1BDB6A}"/>
                </a:ext>
              </a:extLst>
            </p:cNvPr>
            <p:cNvSpPr txBox="1"/>
            <p:nvPr/>
          </p:nvSpPr>
          <p:spPr>
            <a:xfrm>
              <a:off x="6136640" y="4571448"/>
              <a:ext cx="1564477" cy="200480"/>
            </a:xfrm>
            <a:prstGeom prst="rect">
              <a:avLst/>
            </a:prstGeom>
            <a:noFill/>
            <a:ln>
              <a:noFill/>
            </a:ln>
          </p:spPr>
          <p:txBody>
            <a:bodyPr spcFirstLastPara="1" wrap="square" lIns="0" tIns="0" rIns="0" bIns="0" anchor="t" anchorCtr="0">
              <a:noAutofit/>
            </a:bodyPr>
            <a:lstStyle/>
            <a:p>
              <a:pPr marL="0" marR="0" lvl="0" indent="0" algn="l">
                <a:lnSpc>
                  <a:spcPct val="100000"/>
                </a:lnSpc>
                <a:spcBef>
                  <a:spcPts val="0"/>
                </a:spcBef>
                <a:spcAft>
                  <a:spcPts val="0"/>
                </a:spcAft>
                <a:buClr>
                  <a:schemeClr val="dk1"/>
                </a:buClr>
                <a:buSzPts val="1100"/>
                <a:buFont typeface="Arial"/>
                <a:buNone/>
              </a:pPr>
              <a:r>
                <a:rPr lang="tr-TR" sz="1050" b="0" i="0" u="none" strike="noStrike" cap="none" dirty="0">
                  <a:solidFill>
                    <a:schemeClr val="dk1"/>
                  </a:solidFill>
                  <a:latin typeface="Arial" panose="020B0604020202020204" pitchFamily="34" charset="0"/>
                  <a:ea typeface="Helvetica Neue Light"/>
                  <a:cs typeface="Arial" panose="020B0604020202020204" pitchFamily="34" charset="0"/>
                  <a:sym typeface="Helvetica Neue Light"/>
                </a:rPr>
                <a:t>Orta seviyede güveniyorum</a:t>
              </a:r>
            </a:p>
          </p:txBody>
        </p:sp>
        <p:sp>
          <p:nvSpPr>
            <p:cNvPr id="55" name="Google Shape;1001;p11">
              <a:extLst>
                <a:ext uri="{FF2B5EF4-FFF2-40B4-BE49-F238E27FC236}">
                  <a16:creationId xmlns:a16="http://schemas.microsoft.com/office/drawing/2014/main" id="{5EE941DC-1A4F-B14B-A1BC-51C7D50550BF}"/>
                </a:ext>
              </a:extLst>
            </p:cNvPr>
            <p:cNvSpPr/>
            <p:nvPr/>
          </p:nvSpPr>
          <p:spPr>
            <a:xfrm>
              <a:off x="5929092" y="4587693"/>
              <a:ext cx="115565" cy="115565"/>
            </a:xfrm>
            <a:prstGeom prst="rect">
              <a:avLst/>
            </a:prstGeom>
            <a:solidFill>
              <a:schemeClr val="tx2"/>
            </a:solidFill>
            <a:ln>
              <a:noFill/>
            </a:ln>
          </p:spPr>
          <p:txBody>
            <a:bodyPr spcFirstLastPara="1" wrap="square" lIns="91425" tIns="91425" rIns="91425" bIns="91425" anchor="ctr" anchorCtr="0">
              <a:noAutofit/>
            </a:bodyPr>
            <a:lstStyle/>
            <a:p>
              <a:pPr marL="0" marR="0" lvl="0" indent="0" algn="l">
                <a:lnSpc>
                  <a:spcPct val="100000"/>
                </a:lnSpc>
                <a:spcBef>
                  <a:spcPts val="0"/>
                </a:spcBef>
                <a:spcAft>
                  <a:spcPts val="0"/>
                </a:spcAft>
                <a:buClr>
                  <a:srgbClr val="000000"/>
                </a:buClr>
                <a:buSzPts val="1400"/>
                <a:buFont typeface="Arial"/>
                <a:buNone/>
              </a:pPr>
              <a:endParaRPr lang="tr-TR" sz="1400" b="0" i="0" u="none" strike="noStrike" cap="none" dirty="0">
                <a:solidFill>
                  <a:schemeClr val="accent3"/>
                </a:solidFill>
                <a:latin typeface="Arial" panose="020B0604020202020204" pitchFamily="34" charset="0"/>
                <a:ea typeface="Helvetica Neue"/>
                <a:cs typeface="Arial" panose="020B0604020202020204" pitchFamily="34" charset="0"/>
                <a:sym typeface="Helvetica Neue"/>
              </a:endParaRPr>
            </a:p>
          </p:txBody>
        </p:sp>
        <p:sp>
          <p:nvSpPr>
            <p:cNvPr id="58" name="Google Shape;1000;p11">
              <a:extLst>
                <a:ext uri="{FF2B5EF4-FFF2-40B4-BE49-F238E27FC236}">
                  <a16:creationId xmlns:a16="http://schemas.microsoft.com/office/drawing/2014/main" id="{EAB1C8E5-016F-16E4-1EFF-573ABB5F2E26}"/>
                </a:ext>
              </a:extLst>
            </p:cNvPr>
            <p:cNvSpPr txBox="1"/>
            <p:nvPr/>
          </p:nvSpPr>
          <p:spPr>
            <a:xfrm>
              <a:off x="8139912" y="4571448"/>
              <a:ext cx="1564477" cy="200480"/>
            </a:xfrm>
            <a:prstGeom prst="rect">
              <a:avLst/>
            </a:prstGeom>
            <a:noFill/>
            <a:ln>
              <a:noFill/>
            </a:ln>
          </p:spPr>
          <p:txBody>
            <a:bodyPr spcFirstLastPara="1" wrap="square" lIns="0" tIns="0" rIns="0" bIns="0" anchor="t" anchorCtr="0">
              <a:noAutofit/>
            </a:bodyPr>
            <a:lstStyle/>
            <a:p>
              <a:pPr marL="0" marR="0" lvl="0" indent="0" algn="l">
                <a:lnSpc>
                  <a:spcPct val="100000"/>
                </a:lnSpc>
                <a:spcBef>
                  <a:spcPts val="0"/>
                </a:spcBef>
                <a:spcAft>
                  <a:spcPts val="0"/>
                </a:spcAft>
                <a:buClr>
                  <a:schemeClr val="dk1"/>
                </a:buClr>
                <a:buSzPts val="1100"/>
                <a:buFont typeface="Arial"/>
                <a:buNone/>
              </a:pPr>
              <a:r>
                <a:rPr lang="tr-TR" sz="1050" b="0" i="0" u="none" strike="noStrike" cap="none" dirty="0">
                  <a:solidFill>
                    <a:schemeClr val="dk1"/>
                  </a:solidFill>
                  <a:latin typeface="Arial" panose="020B0604020202020204" pitchFamily="34" charset="0"/>
                  <a:ea typeface="Helvetica Neue Light"/>
                  <a:cs typeface="Arial" panose="020B0604020202020204" pitchFamily="34" charset="0"/>
                  <a:sym typeface="Helvetica Neue Light"/>
                </a:rPr>
                <a:t>Yüksek seviyede güveniyorum</a:t>
              </a:r>
            </a:p>
          </p:txBody>
        </p:sp>
        <p:sp>
          <p:nvSpPr>
            <p:cNvPr id="2240" name="Google Shape;1001;p11">
              <a:extLst>
                <a:ext uri="{FF2B5EF4-FFF2-40B4-BE49-F238E27FC236}">
                  <a16:creationId xmlns:a16="http://schemas.microsoft.com/office/drawing/2014/main" id="{0E989DF1-0509-822D-C03C-42DE2083A112}"/>
                </a:ext>
              </a:extLst>
            </p:cNvPr>
            <p:cNvSpPr/>
            <p:nvPr/>
          </p:nvSpPr>
          <p:spPr>
            <a:xfrm>
              <a:off x="7932364" y="4587693"/>
              <a:ext cx="115565" cy="115565"/>
            </a:xfrm>
            <a:prstGeom prst="rect">
              <a:avLst/>
            </a:prstGeom>
            <a:solidFill>
              <a:srgbClr val="2B3388"/>
            </a:solidFill>
            <a:ln>
              <a:noFill/>
            </a:ln>
          </p:spPr>
          <p:txBody>
            <a:bodyPr spcFirstLastPara="1" wrap="square" lIns="91425" tIns="91425" rIns="91425" bIns="91425" anchor="ctr" anchorCtr="0">
              <a:noAutofit/>
            </a:bodyPr>
            <a:lstStyle/>
            <a:p>
              <a:pPr marL="0" marR="0" lvl="0" indent="0" algn="l">
                <a:lnSpc>
                  <a:spcPct val="100000"/>
                </a:lnSpc>
                <a:spcBef>
                  <a:spcPts val="0"/>
                </a:spcBef>
                <a:spcAft>
                  <a:spcPts val="0"/>
                </a:spcAft>
                <a:buClr>
                  <a:srgbClr val="000000"/>
                </a:buClr>
                <a:buSzPts val="1400"/>
                <a:buFont typeface="Arial"/>
                <a:buNone/>
              </a:pPr>
              <a:endParaRPr lang="tr-TR" sz="1400" b="0" i="0" u="none" strike="noStrike" cap="none" dirty="0">
                <a:solidFill>
                  <a:schemeClr val="accent3"/>
                </a:solidFill>
                <a:latin typeface="Arial" panose="020B0604020202020204" pitchFamily="34" charset="0"/>
                <a:ea typeface="Helvetica Neue"/>
                <a:cs typeface="Arial" panose="020B0604020202020204" pitchFamily="34" charset="0"/>
                <a:sym typeface="Helvetica Neue"/>
              </a:endParaRPr>
            </a:p>
          </p:txBody>
        </p:sp>
      </p:grpSp>
      <p:graphicFrame>
        <p:nvGraphicFramePr>
          <p:cNvPr id="2241" name="Chart 2240">
            <a:extLst>
              <a:ext uri="{FF2B5EF4-FFF2-40B4-BE49-F238E27FC236}">
                <a16:creationId xmlns:a16="http://schemas.microsoft.com/office/drawing/2014/main" id="{D90F2D99-47E4-2CF3-3359-50F3BF876EDA}"/>
              </a:ext>
            </a:extLst>
          </p:cNvPr>
          <p:cNvGraphicFramePr/>
          <p:nvPr>
            <p:extLst>
              <p:ext uri="{D42A27DB-BD31-4B8C-83A1-F6EECF244321}">
                <p14:modId xmlns:p14="http://schemas.microsoft.com/office/powerpoint/2010/main" val="3390042505"/>
              </p:ext>
            </p:extLst>
          </p:nvPr>
        </p:nvGraphicFramePr>
        <p:xfrm>
          <a:off x="5011838" y="5229773"/>
          <a:ext cx="6423949" cy="83875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583707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0411DED2-D073-6230-9490-7C692E2142B2}"/>
            </a:ext>
          </a:extLst>
        </p:cNvPr>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8A039FB3-D5D8-74B6-FD88-F9AE4C96C4C9}"/>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3" progId="TCLayout.ActiveDocument.1">
                  <p:embed/>
                </p:oleObj>
              </mc:Choice>
              <mc:Fallback>
                <p:oleObj name="think-cell Slide" r:id="rId4" imgW="473" imgH="473" progId="TCLayout.ActiveDocument.1">
                  <p:embed/>
                  <p:pic>
                    <p:nvPicPr>
                      <p:cNvPr id="2" name="think-cell data - do not delete" hidden="1">
                        <a:extLst>
                          <a:ext uri="{FF2B5EF4-FFF2-40B4-BE49-F238E27FC236}">
                            <a16:creationId xmlns:a16="http://schemas.microsoft.com/office/drawing/2014/main" id="{942A092D-A3A4-A320-3EE7-5A46D3A6F69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7E4A7DDA-5E7B-4670-6808-294F798D4464}"/>
              </a:ext>
            </a:extLst>
          </p:cNvPr>
          <p:cNvSpPr/>
          <p:nvPr/>
        </p:nvSpPr>
        <p:spPr>
          <a:xfrm>
            <a:off x="2391424" y="327034"/>
            <a:ext cx="2751074" cy="547842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35000" b="0"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2</a:t>
            </a:r>
            <a:endParaRPr kumimoji="0" lang="en-US" sz="35000" b="0"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84" name="Slide Number Placeholder 83">
            <a:extLst>
              <a:ext uri="{FF2B5EF4-FFF2-40B4-BE49-F238E27FC236}">
                <a16:creationId xmlns:a16="http://schemas.microsoft.com/office/drawing/2014/main" id="{F444ABC5-AF0E-1E49-A803-3DB6B3C6F83D}"/>
              </a:ext>
            </a:extLst>
          </p:cNvPr>
          <p:cNvSpPr>
            <a:spLocks noGrp="1"/>
          </p:cNvSpPr>
          <p:nvPr>
            <p:ph type="sldNum" sz="quarter" idx="15"/>
          </p:nvPr>
        </p:nvSpPr>
        <p:spPr>
          <a:xfrm>
            <a:off x="9984398" y="6568440"/>
            <a:ext cx="1764760" cy="137100"/>
          </a:xfrm>
          <a:prstGeom prst="rect">
            <a:avLst/>
          </a:prstGeom>
          <a:noFill/>
          <a:ln>
            <a:noFill/>
          </a:ln>
        </p:spPr>
        <p:txBody>
          <a:bodyPr spcFirstLastPara="1" wrap="square" lIns="0" tIns="0" rIns="0" bIns="0" anchor="b" anchorCtr="0">
            <a:noAutofit/>
          </a:bodyPr>
          <a:lstStyle>
            <a:defPPr>
              <a:defRPr lang="en-US"/>
            </a:defPPr>
            <a:lvl1pPr marL="0" marR="0" lvl="0"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1pPr>
            <a:lvl2pPr marL="0" marR="0" lvl="1"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2pPr>
            <a:lvl3pPr marL="0" marR="0" lvl="2"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3pPr>
            <a:lvl4pPr marL="0" marR="0" lvl="3"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4pPr>
            <a:lvl5pPr marL="0" marR="0" lvl="4"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5pPr>
            <a:lvl6pPr marL="0" marR="0" lvl="5"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6pPr>
            <a:lvl7pPr marL="0" marR="0" lvl="6"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7pPr>
            <a:lvl8pPr marL="0" marR="0" lvl="7"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8pPr>
            <a:lvl9pPr marL="0" marR="0" lvl="8"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9pPr>
          </a:lstStyle>
          <a:p>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fld id="{7870704B-CE94-48CC-AF30-84932A1262A7}" type="slidenum">
              <a:rPr lang="en-US" smtClean="0">
                <a:latin typeface="Open Sans" panose="020B0606030504020204" pitchFamily="34" charset="0"/>
                <a:ea typeface="Open Sans" panose="020B0606030504020204" pitchFamily="34" charset="0"/>
                <a:cs typeface="Open Sans" panose="020B0606030504020204" pitchFamily="34" charset="0"/>
              </a:rPr>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t>14</a:t>
            </a:fld>
            <a:endParaRPr kumimoji="0" lang="en-US" sz="800"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cxnSp>
        <p:nvCxnSpPr>
          <p:cNvPr id="5" name="Straight Connector 4">
            <a:extLst>
              <a:ext uri="{FF2B5EF4-FFF2-40B4-BE49-F238E27FC236}">
                <a16:creationId xmlns:a16="http://schemas.microsoft.com/office/drawing/2014/main" id="{0C52DCB3-232F-3CC0-D2BE-6FE282A32C88}"/>
              </a:ext>
            </a:extLst>
          </p:cNvPr>
          <p:cNvCxnSpPr>
            <a:cxnSpLocks/>
          </p:cNvCxnSpPr>
          <p:nvPr/>
        </p:nvCxnSpPr>
        <p:spPr>
          <a:xfrm>
            <a:off x="3636708" y="4826833"/>
            <a:ext cx="8555292" cy="0"/>
          </a:xfrm>
          <a:prstGeom prst="line">
            <a:avLst/>
          </a:prstGeom>
          <a:ln w="12700" cap="sq">
            <a:solidFill>
              <a:srgbClr val="2B3388"/>
            </a:solidFill>
          </a:ln>
        </p:spPr>
        <p:style>
          <a:lnRef idx="1">
            <a:schemeClr val="accent1"/>
          </a:lnRef>
          <a:fillRef idx="0">
            <a:schemeClr val="accent1"/>
          </a:fillRef>
          <a:effectRef idx="0">
            <a:schemeClr val="dk1"/>
          </a:effectRef>
          <a:fontRef idx="minor">
            <a:schemeClr val="lt1"/>
          </a:fontRef>
        </p:style>
      </p:cxnSp>
      <p:sp>
        <p:nvSpPr>
          <p:cNvPr id="50" name="Rectangle 49">
            <a:extLst>
              <a:ext uri="{FF2B5EF4-FFF2-40B4-BE49-F238E27FC236}">
                <a16:creationId xmlns:a16="http://schemas.microsoft.com/office/drawing/2014/main" id="{7371806A-2A0F-CD91-C644-0D8E2FB0DB5F}"/>
              </a:ext>
            </a:extLst>
          </p:cNvPr>
          <p:cNvSpPr/>
          <p:nvPr/>
        </p:nvSpPr>
        <p:spPr>
          <a:xfrm>
            <a:off x="5059810" y="2296804"/>
            <a:ext cx="6966286" cy="212365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Türkiye’de</a:t>
            </a:r>
            <a:r>
              <a:rPr lang="en-US"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 Özel </a:t>
            </a: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Sektörün</a:t>
            </a:r>
            <a:r>
              <a:rPr lang="en-US"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 </a:t>
            </a: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Üretken</a:t>
            </a:r>
            <a:r>
              <a:rPr lang="en-US"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 Yapay </a:t>
            </a: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Zekaya</a:t>
            </a:r>
            <a:r>
              <a:rPr lang="en-US"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 </a:t>
            </a:r>
            <a:r>
              <a:rPr lang="en-US" sz="4400" b="1" dirty="0" err="1">
                <a:solidFill>
                  <a:srgbClr val="2B3388"/>
                </a:solidFill>
                <a:latin typeface="Open Sans" panose="020B0606030504020204" pitchFamily="34" charset="0"/>
                <a:ea typeface="Open Sans" panose="020B0606030504020204" pitchFamily="34" charset="0"/>
                <a:cs typeface="Open Sans" panose="020B0606030504020204" pitchFamily="34" charset="0"/>
              </a:rPr>
              <a:t>Yaklaşımı</a:t>
            </a:r>
            <a:endParaRPr kumimoji="0" lang="en-US" sz="4400" b="1"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1946796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49">
          <a:extLst>
            <a:ext uri="{FF2B5EF4-FFF2-40B4-BE49-F238E27FC236}">
              <a16:creationId xmlns:a16="http://schemas.microsoft.com/office/drawing/2014/main" id="{E81EDE42-ED3C-F0A5-CC3C-BDB0A6C6D029}"/>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B22925AD-D209-3395-E807-459BA774B684}"/>
              </a:ext>
            </a:extLst>
          </p:cNvPr>
          <p:cNvGraphicFramePr>
            <a:graphicFrameLocks noChangeAspect="1"/>
          </p:cNvGraphicFramePr>
          <p:nvPr>
            <p:custDataLst>
              <p:tags r:id="rId1"/>
            </p:custDataLst>
            <p:extLst>
              <p:ext uri="{D42A27DB-BD31-4B8C-83A1-F6EECF244321}">
                <p14:modId xmlns:p14="http://schemas.microsoft.com/office/powerpoint/2010/main" val="8288395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4" name="think-cell data - do not delete" hidden="1">
                        <a:extLst>
                          <a:ext uri="{FF2B5EF4-FFF2-40B4-BE49-F238E27FC236}">
                            <a16:creationId xmlns:a16="http://schemas.microsoft.com/office/drawing/2014/main" id="{B22925AD-D209-3395-E807-459BA774B68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4" name="Google Shape;1250;p7">
            <a:extLst>
              <a:ext uri="{FF2B5EF4-FFF2-40B4-BE49-F238E27FC236}">
                <a16:creationId xmlns:a16="http://schemas.microsoft.com/office/drawing/2014/main" id="{F0D90DF3-C943-101E-CCC3-7430F6641911}"/>
              </a:ext>
            </a:extLst>
          </p:cNvPr>
          <p:cNvSpPr/>
          <p:nvPr/>
        </p:nvSpPr>
        <p:spPr>
          <a:xfrm>
            <a:off x="516441" y="3085265"/>
            <a:ext cx="7691388" cy="3414555"/>
          </a:xfrm>
          <a:prstGeom prst="rect">
            <a:avLst/>
          </a:prstGeom>
          <a:solidFill>
            <a:srgbClr val="D9D9D9">
              <a:alpha val="89804"/>
            </a:srgbClr>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lang="en-US" sz="1867" b="0" i="0" u="none" strike="noStrike" kern="0" cap="none" spc="0" normalizeH="0" baseline="0" noProof="0">
              <a:ln>
                <a:noFill/>
              </a:ln>
              <a:solidFill>
                <a:schemeClr val="accent6">
                  <a:lumMod val="20000"/>
                  <a:lumOff val="80000"/>
                </a:schemeClr>
              </a:solidFill>
              <a:effectLst/>
              <a:uLnTx/>
              <a:uFillTx/>
              <a:latin typeface="Arial"/>
              <a:cs typeface="Arial"/>
              <a:sym typeface="Arial"/>
            </a:endParaRPr>
          </a:p>
        </p:txBody>
      </p:sp>
      <p:sp>
        <p:nvSpPr>
          <p:cNvPr id="21" name="Google Shape;1250;p7">
            <a:extLst>
              <a:ext uri="{FF2B5EF4-FFF2-40B4-BE49-F238E27FC236}">
                <a16:creationId xmlns:a16="http://schemas.microsoft.com/office/drawing/2014/main" id="{AF5E8140-5543-4F63-CA46-C5C86264D4FA}"/>
              </a:ext>
            </a:extLst>
          </p:cNvPr>
          <p:cNvSpPr/>
          <p:nvPr/>
        </p:nvSpPr>
        <p:spPr>
          <a:xfrm>
            <a:off x="4736183" y="1880617"/>
            <a:ext cx="3435034" cy="1062287"/>
          </a:xfrm>
          <a:prstGeom prst="rect">
            <a:avLst/>
          </a:prstGeom>
          <a:solidFill>
            <a:srgbClr val="D9D9D9">
              <a:alpha val="89804"/>
            </a:srgbClr>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1250;p7">
            <a:extLst>
              <a:ext uri="{FF2B5EF4-FFF2-40B4-BE49-F238E27FC236}">
                <a16:creationId xmlns:a16="http://schemas.microsoft.com/office/drawing/2014/main" id="{6391DF21-E0BB-1CE7-C7F6-6E4EBFE0931E}"/>
              </a:ext>
            </a:extLst>
          </p:cNvPr>
          <p:cNvSpPr/>
          <p:nvPr/>
        </p:nvSpPr>
        <p:spPr>
          <a:xfrm>
            <a:off x="2650911" y="1880617"/>
            <a:ext cx="1944138" cy="1062287"/>
          </a:xfrm>
          <a:prstGeom prst="rect">
            <a:avLst/>
          </a:prstGeom>
          <a:solidFill>
            <a:srgbClr val="D9D9D9">
              <a:alpha val="89804"/>
            </a:srgbClr>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250;p7">
            <a:extLst>
              <a:ext uri="{FF2B5EF4-FFF2-40B4-BE49-F238E27FC236}">
                <a16:creationId xmlns:a16="http://schemas.microsoft.com/office/drawing/2014/main" id="{80224487-4BE3-5A8D-BAFC-8B46ACCAD193}"/>
              </a:ext>
            </a:extLst>
          </p:cNvPr>
          <p:cNvSpPr/>
          <p:nvPr/>
        </p:nvSpPr>
        <p:spPr>
          <a:xfrm>
            <a:off x="524327" y="1880617"/>
            <a:ext cx="1981687" cy="1062287"/>
          </a:xfrm>
          <a:prstGeom prst="rect">
            <a:avLst/>
          </a:prstGeom>
          <a:solidFill>
            <a:srgbClr val="D9D9D9">
              <a:alpha val="89804"/>
            </a:srgbClr>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351" name="Google Shape;1250;p7">
            <a:extLst>
              <a:ext uri="{FF2B5EF4-FFF2-40B4-BE49-F238E27FC236}">
                <a16:creationId xmlns:a16="http://schemas.microsoft.com/office/drawing/2014/main" id="{6D7A7483-389B-29CE-4193-4BA0C73A4822}"/>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352" name="Google Shape;1252;p7">
            <a:extLst>
              <a:ext uri="{FF2B5EF4-FFF2-40B4-BE49-F238E27FC236}">
                <a16:creationId xmlns:a16="http://schemas.microsoft.com/office/drawing/2014/main" id="{A9941AE1-04BE-B9D3-97C8-D396DA66B80B}"/>
              </a:ext>
            </a:extLst>
          </p:cNvPr>
          <p:cNvSpPr txBox="1">
            <a:spLocks noGrp="1"/>
          </p:cNvSpPr>
          <p:nvPr>
            <p:ph type="title"/>
          </p:nvPr>
        </p:nvSpPr>
        <p:spPr>
          <a:xfrm>
            <a:off x="443000" y="358180"/>
            <a:ext cx="11306000" cy="886800"/>
          </a:xfrm>
          <a:prstGeom prst="rect">
            <a:avLst/>
          </a:prstGeom>
          <a:noFill/>
          <a:ln>
            <a:noFill/>
          </a:ln>
        </p:spPr>
        <p:txBody>
          <a:bodyPr spcFirstLastPara="1" wrap="square" lIns="0" tIns="0" rIns="0" bIns="0" anchor="t" anchorCtr="0">
            <a:noAutofit/>
          </a:bodyPr>
          <a:lstStyle/>
          <a:p>
            <a:pPr>
              <a:lnSpc>
                <a:spcPct val="100000"/>
              </a:lnSpc>
            </a:pPr>
            <a:r>
              <a:rPr lang="tr-TR" sz="2200"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2025 yılının ilk çeyreğinde Türkiye’deki iş dünyasının üretken yapay zekaya yönelik bakış açısını, adaptasyon süreçlerini ve bu teknolojiden beklentilerini araştırdık</a:t>
            </a:r>
            <a:endParaRPr lang="tr-TR" sz="2200" dirty="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53" name="Google Shape;1270;p7">
            <a:extLst>
              <a:ext uri="{FF2B5EF4-FFF2-40B4-BE49-F238E27FC236}">
                <a16:creationId xmlns:a16="http://schemas.microsoft.com/office/drawing/2014/main" id="{71CE78A0-C5E0-4AF5-8371-EFAAE02EE471}"/>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 name="Google Shape;1759;p93">
            <a:extLst>
              <a:ext uri="{FF2B5EF4-FFF2-40B4-BE49-F238E27FC236}">
                <a16:creationId xmlns:a16="http://schemas.microsoft.com/office/drawing/2014/main" id="{B3A8A495-A247-D4E9-14A5-5BEDAE73A969}"/>
              </a:ext>
            </a:extLst>
          </p:cNvPr>
          <p:cNvSpPr/>
          <p:nvPr/>
        </p:nvSpPr>
        <p:spPr>
          <a:xfrm>
            <a:off x="675586" y="2073007"/>
            <a:ext cx="668437" cy="669386"/>
          </a:xfrm>
          <a:custGeom>
            <a:avLst/>
            <a:gdLst/>
            <a:ahLst/>
            <a:cxnLst/>
            <a:rect l="l" t="t" r="r" b="b"/>
            <a:pathLst>
              <a:path w="704" h="705" extrusionOk="0">
                <a:moveTo>
                  <a:pt x="368" y="655"/>
                </a:moveTo>
                <a:lnTo>
                  <a:pt x="339" y="655"/>
                </a:lnTo>
                <a:lnTo>
                  <a:pt x="339" y="625"/>
                </a:lnTo>
                <a:lnTo>
                  <a:pt x="368" y="625"/>
                </a:lnTo>
                <a:lnTo>
                  <a:pt x="368" y="655"/>
                </a:lnTo>
                <a:close/>
                <a:moveTo>
                  <a:pt x="368" y="557"/>
                </a:moveTo>
                <a:lnTo>
                  <a:pt x="339" y="557"/>
                </a:lnTo>
                <a:lnTo>
                  <a:pt x="339" y="528"/>
                </a:lnTo>
                <a:lnTo>
                  <a:pt x="368" y="528"/>
                </a:lnTo>
                <a:lnTo>
                  <a:pt x="368" y="557"/>
                </a:lnTo>
                <a:close/>
                <a:moveTo>
                  <a:pt x="368" y="459"/>
                </a:moveTo>
                <a:lnTo>
                  <a:pt x="339" y="459"/>
                </a:lnTo>
                <a:lnTo>
                  <a:pt x="339" y="430"/>
                </a:lnTo>
                <a:lnTo>
                  <a:pt x="368" y="430"/>
                </a:lnTo>
                <a:lnTo>
                  <a:pt x="368" y="459"/>
                </a:lnTo>
                <a:close/>
                <a:moveTo>
                  <a:pt x="368" y="361"/>
                </a:moveTo>
                <a:lnTo>
                  <a:pt x="339" y="361"/>
                </a:lnTo>
                <a:lnTo>
                  <a:pt x="339" y="332"/>
                </a:lnTo>
                <a:lnTo>
                  <a:pt x="368" y="332"/>
                </a:lnTo>
                <a:lnTo>
                  <a:pt x="368" y="361"/>
                </a:lnTo>
                <a:close/>
                <a:moveTo>
                  <a:pt x="368" y="263"/>
                </a:moveTo>
                <a:lnTo>
                  <a:pt x="339" y="263"/>
                </a:lnTo>
                <a:lnTo>
                  <a:pt x="339" y="234"/>
                </a:lnTo>
                <a:lnTo>
                  <a:pt x="368" y="234"/>
                </a:lnTo>
                <a:lnTo>
                  <a:pt x="368" y="263"/>
                </a:lnTo>
                <a:close/>
                <a:moveTo>
                  <a:pt x="479" y="655"/>
                </a:moveTo>
                <a:lnTo>
                  <a:pt x="449" y="655"/>
                </a:lnTo>
                <a:lnTo>
                  <a:pt x="449" y="625"/>
                </a:lnTo>
                <a:lnTo>
                  <a:pt x="479" y="625"/>
                </a:lnTo>
                <a:lnTo>
                  <a:pt x="479" y="655"/>
                </a:lnTo>
                <a:close/>
                <a:moveTo>
                  <a:pt x="479" y="557"/>
                </a:moveTo>
                <a:lnTo>
                  <a:pt x="449" y="557"/>
                </a:lnTo>
                <a:lnTo>
                  <a:pt x="449" y="528"/>
                </a:lnTo>
                <a:lnTo>
                  <a:pt x="479" y="528"/>
                </a:lnTo>
                <a:lnTo>
                  <a:pt x="479" y="557"/>
                </a:lnTo>
                <a:close/>
                <a:moveTo>
                  <a:pt x="479" y="459"/>
                </a:moveTo>
                <a:lnTo>
                  <a:pt x="449" y="459"/>
                </a:lnTo>
                <a:lnTo>
                  <a:pt x="449" y="430"/>
                </a:lnTo>
                <a:lnTo>
                  <a:pt x="479" y="430"/>
                </a:lnTo>
                <a:lnTo>
                  <a:pt x="479" y="459"/>
                </a:lnTo>
                <a:close/>
                <a:moveTo>
                  <a:pt x="479" y="361"/>
                </a:moveTo>
                <a:lnTo>
                  <a:pt x="449" y="361"/>
                </a:lnTo>
                <a:lnTo>
                  <a:pt x="449" y="332"/>
                </a:lnTo>
                <a:lnTo>
                  <a:pt x="479" y="332"/>
                </a:lnTo>
                <a:lnTo>
                  <a:pt x="479" y="361"/>
                </a:lnTo>
                <a:close/>
                <a:moveTo>
                  <a:pt x="479" y="263"/>
                </a:moveTo>
                <a:lnTo>
                  <a:pt x="449" y="263"/>
                </a:lnTo>
                <a:lnTo>
                  <a:pt x="449" y="234"/>
                </a:lnTo>
                <a:lnTo>
                  <a:pt x="479" y="234"/>
                </a:lnTo>
                <a:lnTo>
                  <a:pt x="479" y="263"/>
                </a:lnTo>
                <a:close/>
                <a:moveTo>
                  <a:pt x="258" y="655"/>
                </a:moveTo>
                <a:lnTo>
                  <a:pt x="227" y="655"/>
                </a:lnTo>
                <a:lnTo>
                  <a:pt x="227" y="625"/>
                </a:lnTo>
                <a:lnTo>
                  <a:pt x="258" y="625"/>
                </a:lnTo>
                <a:lnTo>
                  <a:pt x="258" y="655"/>
                </a:lnTo>
                <a:close/>
                <a:moveTo>
                  <a:pt x="258" y="557"/>
                </a:moveTo>
                <a:lnTo>
                  <a:pt x="227" y="557"/>
                </a:lnTo>
                <a:lnTo>
                  <a:pt x="227" y="528"/>
                </a:lnTo>
                <a:lnTo>
                  <a:pt x="258" y="528"/>
                </a:lnTo>
                <a:lnTo>
                  <a:pt x="258" y="557"/>
                </a:lnTo>
                <a:close/>
                <a:moveTo>
                  <a:pt x="258" y="459"/>
                </a:moveTo>
                <a:lnTo>
                  <a:pt x="227" y="459"/>
                </a:lnTo>
                <a:lnTo>
                  <a:pt x="227" y="430"/>
                </a:lnTo>
                <a:lnTo>
                  <a:pt x="258" y="430"/>
                </a:lnTo>
                <a:lnTo>
                  <a:pt x="258" y="459"/>
                </a:lnTo>
                <a:close/>
                <a:moveTo>
                  <a:pt x="0" y="0"/>
                </a:moveTo>
                <a:lnTo>
                  <a:pt x="0" y="705"/>
                </a:lnTo>
                <a:lnTo>
                  <a:pt x="159" y="705"/>
                </a:lnTo>
                <a:lnTo>
                  <a:pt x="159" y="650"/>
                </a:lnTo>
                <a:lnTo>
                  <a:pt x="159" y="650"/>
                </a:lnTo>
                <a:lnTo>
                  <a:pt x="159" y="360"/>
                </a:lnTo>
                <a:lnTo>
                  <a:pt x="258" y="360"/>
                </a:lnTo>
                <a:lnTo>
                  <a:pt x="258" y="169"/>
                </a:lnTo>
                <a:lnTo>
                  <a:pt x="546" y="169"/>
                </a:lnTo>
                <a:lnTo>
                  <a:pt x="546" y="674"/>
                </a:lnTo>
                <a:lnTo>
                  <a:pt x="546" y="674"/>
                </a:lnTo>
                <a:lnTo>
                  <a:pt x="546" y="705"/>
                </a:lnTo>
                <a:lnTo>
                  <a:pt x="704" y="705"/>
                </a:lnTo>
                <a:lnTo>
                  <a:pt x="704" y="0"/>
                </a:lnTo>
                <a:lnTo>
                  <a:pt x="0" y="0"/>
                </a:lnTo>
                <a:close/>
                <a:moveTo>
                  <a:pt x="673" y="674"/>
                </a:moveTo>
                <a:lnTo>
                  <a:pt x="577" y="674"/>
                </a:lnTo>
                <a:lnTo>
                  <a:pt x="577" y="138"/>
                </a:lnTo>
                <a:lnTo>
                  <a:pt x="227" y="138"/>
                </a:lnTo>
                <a:lnTo>
                  <a:pt x="227" y="329"/>
                </a:lnTo>
                <a:lnTo>
                  <a:pt x="128" y="329"/>
                </a:lnTo>
                <a:lnTo>
                  <a:pt x="128" y="674"/>
                </a:lnTo>
                <a:lnTo>
                  <a:pt x="31" y="674"/>
                </a:lnTo>
                <a:lnTo>
                  <a:pt x="31" y="31"/>
                </a:lnTo>
                <a:lnTo>
                  <a:pt x="673" y="31"/>
                </a:lnTo>
                <a:lnTo>
                  <a:pt x="673" y="674"/>
                </a:lnTo>
                <a:close/>
              </a:path>
            </a:pathLst>
          </a:custGeom>
          <a:solidFill>
            <a:schemeClr val="accent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066D7266-5422-718E-AC58-D7498CD9E6D5}"/>
              </a:ext>
            </a:extLst>
          </p:cNvPr>
          <p:cNvSpPr txBox="1"/>
          <p:nvPr/>
        </p:nvSpPr>
        <p:spPr>
          <a:xfrm>
            <a:off x="1399700" y="2022980"/>
            <a:ext cx="866078" cy="738664"/>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
                <a:srgbClr val="000000"/>
              </a:buClr>
              <a:buSzTx/>
              <a:buFont typeface="Arial"/>
              <a:buNone/>
              <a:tabLst/>
              <a:defRPr/>
            </a:pPr>
            <a:r>
              <a:rPr kumimoji="0" lang="tr-TR" sz="2800" b="1" i="0" u="none" strike="noStrike" kern="0" cap="none" spc="0" normalizeH="0" baseline="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101</a:t>
            </a:r>
          </a:p>
          <a:p>
            <a:pPr marL="119063" marR="0" lvl="0" indent="-63500" algn="just" defTabSz="914400" eaLnBrk="1" fontAlgn="auto" latinLnBrk="0" hangingPunct="1">
              <a:lnSpc>
                <a:spcPct val="100000"/>
              </a:lnSpc>
              <a:spcBef>
                <a:spcPts val="0"/>
              </a:spcBef>
              <a:spcAft>
                <a:spcPts val="0"/>
              </a:spcAft>
              <a:buClr>
                <a:srgbClr val="000000"/>
              </a:buClr>
              <a:buSzTx/>
              <a:buFont typeface="Arial"/>
              <a:buNone/>
              <a:tabLst/>
              <a:defRPr/>
            </a:pPr>
            <a:r>
              <a:rPr lang="tr-TR" sz="1400" b="1" kern="0">
                <a:latin typeface="Open Sans" panose="020B0606030504020204" pitchFamily="34" charset="0"/>
                <a:ea typeface="Open Sans" panose="020B0606030504020204" pitchFamily="34" charset="0"/>
                <a:cs typeface="Open Sans" panose="020B0606030504020204" pitchFamily="34" charset="0"/>
                <a:sym typeface="Arial"/>
              </a:rPr>
              <a:t>şirket</a:t>
            </a:r>
            <a:endParaRPr kumimoji="0" lang="tr-TR" sz="1600" b="1" i="0" u="none" strike="noStrike" kern="0" cap="none" spc="0" normalizeH="0" baseline="0">
              <a:ln>
                <a:noFill/>
              </a:ln>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7" name="TextBox 6">
            <a:extLst>
              <a:ext uri="{FF2B5EF4-FFF2-40B4-BE49-F238E27FC236}">
                <a16:creationId xmlns:a16="http://schemas.microsoft.com/office/drawing/2014/main" id="{04A505D5-58C6-2B73-51E8-D7F2D85F5128}"/>
              </a:ext>
            </a:extLst>
          </p:cNvPr>
          <p:cNvSpPr txBox="1"/>
          <p:nvPr/>
        </p:nvSpPr>
        <p:spPr>
          <a:xfrm>
            <a:off x="5626907" y="2014165"/>
            <a:ext cx="1557487" cy="523220"/>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
                <a:srgbClr val="000000"/>
              </a:buClr>
              <a:buSzTx/>
              <a:buFont typeface="Arial"/>
              <a:buNone/>
              <a:tabLst/>
              <a:defRPr/>
            </a:pPr>
            <a:r>
              <a:rPr kumimoji="0" lang="tr-TR" sz="2800" b="1" i="0" u="none" strike="noStrike" kern="0" cap="none" spc="0" normalizeH="0" baseline="0" dirty="0">
                <a:ln>
                  <a:noFill/>
                </a:ln>
                <a:solidFill>
                  <a:srgbClr val="2B3388"/>
                </a:solidFill>
                <a:effectLst/>
                <a:uLnTx/>
                <a:uFillTx/>
                <a:latin typeface="Arial"/>
                <a:cs typeface="Arial"/>
                <a:sym typeface="Arial"/>
              </a:rPr>
              <a:t>18</a:t>
            </a:r>
          </a:p>
        </p:txBody>
      </p:sp>
      <p:sp>
        <p:nvSpPr>
          <p:cNvPr id="8" name="TextBox 7">
            <a:extLst>
              <a:ext uri="{FF2B5EF4-FFF2-40B4-BE49-F238E27FC236}">
                <a16:creationId xmlns:a16="http://schemas.microsoft.com/office/drawing/2014/main" id="{76CE3ADC-ED48-2826-7617-08B623D60D47}"/>
              </a:ext>
            </a:extLst>
          </p:cNvPr>
          <p:cNvSpPr txBox="1"/>
          <p:nvPr/>
        </p:nvSpPr>
        <p:spPr>
          <a:xfrm>
            <a:off x="5608512" y="2153500"/>
            <a:ext cx="2515723" cy="738664"/>
          </a:xfrm>
          <a:prstGeom prst="rect">
            <a:avLst/>
          </a:prstGeom>
          <a:noFill/>
        </p:spPr>
        <p:txBody>
          <a:bodyPr wrap="square" rtlCol="0">
            <a:spAutoFit/>
          </a:bodyPr>
          <a:lstStyle/>
          <a:p>
            <a:pPr marL="57150" marR="0" lvl="0" indent="452438" defTabSz="914400" eaLnBrk="1" fontAlgn="auto" latinLnBrk="0" hangingPunct="1">
              <a:lnSpc>
                <a:spcPct val="100000"/>
              </a:lnSpc>
              <a:spcBef>
                <a:spcPts val="0"/>
              </a:spcBef>
              <a:spcAft>
                <a:spcPts val="0"/>
              </a:spcAft>
              <a:buClr>
                <a:srgbClr val="000000"/>
              </a:buClr>
              <a:buSzTx/>
              <a:buFont typeface="Arial"/>
              <a:buNone/>
              <a:tabLst/>
              <a:defRPr/>
            </a:pPr>
            <a:r>
              <a:rPr lang="tr-TR" sz="1400" b="1" kern="0">
                <a:latin typeface="Open Sans" panose="020B0606030504020204" pitchFamily="34" charset="0"/>
                <a:ea typeface="Open Sans" panose="020B0606030504020204" pitchFamily="34" charset="0"/>
                <a:cs typeface="Open Sans" panose="020B0606030504020204" pitchFamily="34" charset="0"/>
                <a:sym typeface="Arial"/>
              </a:rPr>
              <a:t>üst düzey yönetici </a:t>
            </a:r>
            <a:r>
              <a:rPr lang="tr-TR" sz="1400" kern="0">
                <a:latin typeface="Open Sans" panose="020B0606030504020204" pitchFamily="34" charset="0"/>
                <a:ea typeface="Open Sans" panose="020B0606030504020204" pitchFamily="34" charset="0"/>
                <a:cs typeface="Open Sans" panose="020B0606030504020204" pitchFamily="34" charset="0"/>
                <a:sym typeface="Arial"/>
              </a:rPr>
              <a:t>ile yaptığımız derinlemesine görüşme </a:t>
            </a:r>
            <a:endParaRPr kumimoji="0" lang="tr-TR" sz="1400" i="0" u="none" strike="noStrike" kern="0" cap="none" spc="0" normalizeH="0" baseline="0">
              <a:ln>
                <a:noFill/>
              </a:ln>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grpSp>
        <p:nvGrpSpPr>
          <p:cNvPr id="10" name="Google Shape;1899;p94">
            <a:extLst>
              <a:ext uri="{FF2B5EF4-FFF2-40B4-BE49-F238E27FC236}">
                <a16:creationId xmlns:a16="http://schemas.microsoft.com/office/drawing/2014/main" id="{E1BB7930-E5DD-D89F-385F-2B8C7E2C6CBA}"/>
              </a:ext>
            </a:extLst>
          </p:cNvPr>
          <p:cNvGrpSpPr/>
          <p:nvPr/>
        </p:nvGrpSpPr>
        <p:grpSpPr>
          <a:xfrm>
            <a:off x="4881690" y="2082066"/>
            <a:ext cx="667512" cy="667512"/>
            <a:chOff x="5634008" y="2739160"/>
            <a:chExt cx="457200" cy="457200"/>
          </a:xfrm>
          <a:solidFill>
            <a:schemeClr val="accent6"/>
          </a:solidFill>
        </p:grpSpPr>
        <p:sp>
          <p:nvSpPr>
            <p:cNvPr id="11" name="Google Shape;1900;p94">
              <a:extLst>
                <a:ext uri="{FF2B5EF4-FFF2-40B4-BE49-F238E27FC236}">
                  <a16:creationId xmlns:a16="http://schemas.microsoft.com/office/drawing/2014/main" id="{ABC83B7F-F120-DDE8-DC3C-99CB9E766D84}"/>
                </a:ext>
              </a:extLst>
            </p:cNvPr>
            <p:cNvSpPr/>
            <p:nvPr/>
          </p:nvSpPr>
          <p:spPr>
            <a:xfrm>
              <a:off x="5634008" y="2739160"/>
              <a:ext cx="457200" cy="457200"/>
            </a:xfrm>
            <a:custGeom>
              <a:avLst/>
              <a:gdLst/>
              <a:ahLst/>
              <a:cxnLst/>
              <a:rect l="l" t="t" r="r" b="b"/>
              <a:pathLst>
                <a:path w="457200" h="457200" extrusionOk="0">
                  <a:moveTo>
                    <a:pt x="0" y="0"/>
                  </a:moveTo>
                  <a:lnTo>
                    <a:pt x="0" y="457200"/>
                  </a:lnTo>
                  <a:lnTo>
                    <a:pt x="457200" y="457200"/>
                  </a:lnTo>
                  <a:lnTo>
                    <a:pt x="457200" y="0"/>
                  </a:lnTo>
                  <a:close/>
                  <a:moveTo>
                    <a:pt x="437706" y="19495"/>
                  </a:moveTo>
                  <a:lnTo>
                    <a:pt x="437706" y="327025"/>
                  </a:lnTo>
                  <a:lnTo>
                    <a:pt x="396018" y="215583"/>
                  </a:lnTo>
                  <a:lnTo>
                    <a:pt x="388779" y="215583"/>
                  </a:lnTo>
                  <a:cubicBezTo>
                    <a:pt x="388017" y="210344"/>
                    <a:pt x="386779" y="201549"/>
                    <a:pt x="386175" y="196056"/>
                  </a:cubicBezTo>
                  <a:cubicBezTo>
                    <a:pt x="384747" y="183166"/>
                    <a:pt x="375158" y="172022"/>
                    <a:pt x="361156" y="166973"/>
                  </a:cubicBezTo>
                  <a:cubicBezTo>
                    <a:pt x="351314" y="163417"/>
                    <a:pt x="339154" y="159322"/>
                    <a:pt x="332804" y="157194"/>
                  </a:cubicBezTo>
                  <a:lnTo>
                    <a:pt x="332200" y="156972"/>
                  </a:lnTo>
                  <a:cubicBezTo>
                    <a:pt x="320897" y="152972"/>
                    <a:pt x="314484" y="158083"/>
                    <a:pt x="311087" y="163068"/>
                  </a:cubicBezTo>
                  <a:cubicBezTo>
                    <a:pt x="310388" y="164084"/>
                    <a:pt x="309848" y="164497"/>
                    <a:pt x="307404" y="164497"/>
                  </a:cubicBezTo>
                  <a:cubicBezTo>
                    <a:pt x="304959" y="164497"/>
                    <a:pt x="304451" y="164084"/>
                    <a:pt x="303752" y="163068"/>
                  </a:cubicBezTo>
                  <a:cubicBezTo>
                    <a:pt x="300355" y="158115"/>
                    <a:pt x="293942" y="153003"/>
                    <a:pt x="282575" y="157004"/>
                  </a:cubicBezTo>
                  <a:lnTo>
                    <a:pt x="281972" y="157226"/>
                  </a:lnTo>
                  <a:cubicBezTo>
                    <a:pt x="275622" y="159353"/>
                    <a:pt x="263430" y="163576"/>
                    <a:pt x="253619" y="167005"/>
                  </a:cubicBezTo>
                  <a:cubicBezTo>
                    <a:pt x="246223" y="169573"/>
                    <a:pt x="239736" y="174240"/>
                    <a:pt x="234950" y="180435"/>
                  </a:cubicBezTo>
                  <a:cubicBezTo>
                    <a:pt x="230161" y="174242"/>
                    <a:pt x="223675" y="169576"/>
                    <a:pt x="216281" y="167005"/>
                  </a:cubicBezTo>
                  <a:cubicBezTo>
                    <a:pt x="206438" y="163449"/>
                    <a:pt x="194278" y="159353"/>
                    <a:pt x="187897" y="157226"/>
                  </a:cubicBezTo>
                  <a:lnTo>
                    <a:pt x="187325" y="157004"/>
                  </a:lnTo>
                  <a:cubicBezTo>
                    <a:pt x="176054" y="153003"/>
                    <a:pt x="169609" y="158115"/>
                    <a:pt x="166243" y="163100"/>
                  </a:cubicBezTo>
                  <a:cubicBezTo>
                    <a:pt x="165545" y="164116"/>
                    <a:pt x="165005" y="164529"/>
                    <a:pt x="162560" y="164529"/>
                  </a:cubicBezTo>
                  <a:cubicBezTo>
                    <a:pt x="160115" y="164529"/>
                    <a:pt x="159607" y="164116"/>
                    <a:pt x="158909" y="163100"/>
                  </a:cubicBezTo>
                  <a:cubicBezTo>
                    <a:pt x="155575" y="158115"/>
                    <a:pt x="149225" y="153003"/>
                    <a:pt x="137795" y="157004"/>
                  </a:cubicBezTo>
                  <a:lnTo>
                    <a:pt x="137192" y="157226"/>
                  </a:lnTo>
                  <a:cubicBezTo>
                    <a:pt x="130842" y="159353"/>
                    <a:pt x="118650" y="163576"/>
                    <a:pt x="108807" y="167005"/>
                  </a:cubicBezTo>
                  <a:cubicBezTo>
                    <a:pt x="94837" y="172053"/>
                    <a:pt x="85249" y="183198"/>
                    <a:pt x="83820" y="196088"/>
                  </a:cubicBezTo>
                  <a:cubicBezTo>
                    <a:pt x="83185" y="201581"/>
                    <a:pt x="81947" y="210376"/>
                    <a:pt x="81185" y="215614"/>
                  </a:cubicBezTo>
                  <a:lnTo>
                    <a:pt x="63754" y="215614"/>
                  </a:lnTo>
                  <a:lnTo>
                    <a:pt x="19495" y="333661"/>
                  </a:lnTo>
                  <a:lnTo>
                    <a:pt x="19495" y="19495"/>
                  </a:lnTo>
                  <a:close/>
                  <a:moveTo>
                    <a:pt x="100489" y="437706"/>
                  </a:moveTo>
                  <a:cubicBezTo>
                    <a:pt x="101283" y="424625"/>
                    <a:pt x="102457" y="377571"/>
                    <a:pt x="103061" y="372015"/>
                  </a:cubicBezTo>
                  <a:cubicBezTo>
                    <a:pt x="103537" y="367919"/>
                    <a:pt x="107029" y="362045"/>
                    <a:pt x="115411" y="359029"/>
                  </a:cubicBezTo>
                  <a:cubicBezTo>
                    <a:pt x="124936" y="355537"/>
                    <a:pt x="137033" y="351504"/>
                    <a:pt x="143320" y="349504"/>
                  </a:cubicBezTo>
                  <a:lnTo>
                    <a:pt x="143891" y="349282"/>
                  </a:lnTo>
                  <a:cubicBezTo>
                    <a:pt x="148385" y="354954"/>
                    <a:pt x="155331" y="358120"/>
                    <a:pt x="162560" y="357791"/>
                  </a:cubicBezTo>
                  <a:cubicBezTo>
                    <a:pt x="169785" y="358107"/>
                    <a:pt x="176720" y="354929"/>
                    <a:pt x="181197" y="349250"/>
                  </a:cubicBezTo>
                  <a:lnTo>
                    <a:pt x="181801" y="349472"/>
                  </a:lnTo>
                  <a:cubicBezTo>
                    <a:pt x="188151" y="351568"/>
                    <a:pt x="200089" y="355600"/>
                    <a:pt x="209709" y="358997"/>
                  </a:cubicBezTo>
                  <a:cubicBezTo>
                    <a:pt x="218091" y="362172"/>
                    <a:pt x="221583" y="367887"/>
                    <a:pt x="222060" y="371983"/>
                  </a:cubicBezTo>
                  <a:cubicBezTo>
                    <a:pt x="222663" y="377539"/>
                    <a:pt x="223838" y="424466"/>
                    <a:pt x="224631" y="437674"/>
                  </a:cubicBezTo>
                  <a:close/>
                  <a:moveTo>
                    <a:pt x="245364" y="437706"/>
                  </a:moveTo>
                  <a:cubicBezTo>
                    <a:pt x="246126" y="424625"/>
                    <a:pt x="247301" y="377571"/>
                    <a:pt x="247936" y="372015"/>
                  </a:cubicBezTo>
                  <a:cubicBezTo>
                    <a:pt x="248380" y="367919"/>
                    <a:pt x="251904" y="362045"/>
                    <a:pt x="260287" y="359029"/>
                  </a:cubicBezTo>
                  <a:cubicBezTo>
                    <a:pt x="269812" y="355537"/>
                    <a:pt x="281877" y="351504"/>
                    <a:pt x="288163" y="349504"/>
                  </a:cubicBezTo>
                  <a:lnTo>
                    <a:pt x="288925" y="349250"/>
                  </a:lnTo>
                  <a:cubicBezTo>
                    <a:pt x="297868" y="359552"/>
                    <a:pt x="313470" y="360653"/>
                    <a:pt x="323772" y="351710"/>
                  </a:cubicBezTo>
                  <a:cubicBezTo>
                    <a:pt x="324648" y="350949"/>
                    <a:pt x="325470" y="350127"/>
                    <a:pt x="326231" y="349250"/>
                  </a:cubicBezTo>
                  <a:lnTo>
                    <a:pt x="326835" y="349472"/>
                  </a:lnTo>
                  <a:cubicBezTo>
                    <a:pt x="333185" y="351568"/>
                    <a:pt x="345091" y="355600"/>
                    <a:pt x="354711" y="358997"/>
                  </a:cubicBezTo>
                  <a:cubicBezTo>
                    <a:pt x="363093" y="362172"/>
                    <a:pt x="366617" y="367887"/>
                    <a:pt x="367062" y="371983"/>
                  </a:cubicBezTo>
                  <a:cubicBezTo>
                    <a:pt x="367665" y="377539"/>
                    <a:pt x="368872" y="424466"/>
                    <a:pt x="369634" y="437674"/>
                  </a:cubicBezTo>
                  <a:close/>
                  <a:moveTo>
                    <a:pt x="383032" y="359410"/>
                  </a:moveTo>
                  <a:cubicBezTo>
                    <a:pt x="378389" y="350631"/>
                    <a:pt x="370562" y="343962"/>
                    <a:pt x="361156" y="340773"/>
                  </a:cubicBezTo>
                  <a:cubicBezTo>
                    <a:pt x="351314" y="337217"/>
                    <a:pt x="339154" y="333153"/>
                    <a:pt x="332804" y="331026"/>
                  </a:cubicBezTo>
                  <a:lnTo>
                    <a:pt x="332200" y="330803"/>
                  </a:lnTo>
                  <a:cubicBezTo>
                    <a:pt x="320897" y="326803"/>
                    <a:pt x="314484" y="331883"/>
                    <a:pt x="311087" y="336868"/>
                  </a:cubicBezTo>
                  <a:cubicBezTo>
                    <a:pt x="310388" y="337915"/>
                    <a:pt x="309848" y="338328"/>
                    <a:pt x="307404" y="338328"/>
                  </a:cubicBezTo>
                  <a:cubicBezTo>
                    <a:pt x="304959" y="338328"/>
                    <a:pt x="304451" y="337915"/>
                    <a:pt x="303752" y="336868"/>
                  </a:cubicBezTo>
                  <a:cubicBezTo>
                    <a:pt x="300355" y="331883"/>
                    <a:pt x="293942" y="326803"/>
                    <a:pt x="282639" y="330803"/>
                  </a:cubicBezTo>
                  <a:lnTo>
                    <a:pt x="282035" y="331026"/>
                  </a:lnTo>
                  <a:cubicBezTo>
                    <a:pt x="275685" y="333153"/>
                    <a:pt x="263493" y="337217"/>
                    <a:pt x="253683" y="340773"/>
                  </a:cubicBezTo>
                  <a:cubicBezTo>
                    <a:pt x="246267" y="343352"/>
                    <a:pt x="239759" y="348028"/>
                    <a:pt x="234950" y="354235"/>
                  </a:cubicBezTo>
                  <a:cubicBezTo>
                    <a:pt x="230156" y="348041"/>
                    <a:pt x="223672" y="343366"/>
                    <a:pt x="216281" y="340773"/>
                  </a:cubicBezTo>
                  <a:cubicBezTo>
                    <a:pt x="206438" y="337217"/>
                    <a:pt x="194278" y="333153"/>
                    <a:pt x="187897" y="331026"/>
                  </a:cubicBezTo>
                  <a:lnTo>
                    <a:pt x="187293" y="330803"/>
                  </a:lnTo>
                  <a:cubicBezTo>
                    <a:pt x="176022" y="326803"/>
                    <a:pt x="169577" y="331883"/>
                    <a:pt x="166211" y="336868"/>
                  </a:cubicBezTo>
                  <a:cubicBezTo>
                    <a:pt x="165513" y="337915"/>
                    <a:pt x="164973" y="338328"/>
                    <a:pt x="162528" y="338328"/>
                  </a:cubicBezTo>
                  <a:cubicBezTo>
                    <a:pt x="160084" y="338328"/>
                    <a:pt x="159576" y="337915"/>
                    <a:pt x="158877" y="336868"/>
                  </a:cubicBezTo>
                  <a:cubicBezTo>
                    <a:pt x="155480" y="331883"/>
                    <a:pt x="149035" y="326803"/>
                    <a:pt x="137763" y="330803"/>
                  </a:cubicBezTo>
                  <a:lnTo>
                    <a:pt x="137160" y="331026"/>
                  </a:lnTo>
                  <a:cubicBezTo>
                    <a:pt x="130810" y="333153"/>
                    <a:pt x="118618" y="337217"/>
                    <a:pt x="108775" y="340773"/>
                  </a:cubicBezTo>
                  <a:cubicBezTo>
                    <a:pt x="99375" y="343970"/>
                    <a:pt x="91550" y="350637"/>
                    <a:pt x="86900" y="359410"/>
                  </a:cubicBezTo>
                  <a:lnTo>
                    <a:pt x="30607" y="359410"/>
                  </a:lnTo>
                  <a:lnTo>
                    <a:pt x="77248" y="234950"/>
                  </a:lnTo>
                  <a:lnTo>
                    <a:pt x="382524" y="234950"/>
                  </a:lnTo>
                  <a:lnTo>
                    <a:pt x="429038" y="359283"/>
                  </a:lnTo>
                  <a:close/>
                  <a:moveTo>
                    <a:pt x="245650" y="215614"/>
                  </a:moveTo>
                  <a:cubicBezTo>
                    <a:pt x="246412" y="210280"/>
                    <a:pt x="247396" y="203137"/>
                    <a:pt x="247936" y="198215"/>
                  </a:cubicBezTo>
                  <a:cubicBezTo>
                    <a:pt x="248380" y="194120"/>
                    <a:pt x="251904" y="188246"/>
                    <a:pt x="260287" y="185230"/>
                  </a:cubicBezTo>
                  <a:cubicBezTo>
                    <a:pt x="269812" y="181737"/>
                    <a:pt x="281877" y="177705"/>
                    <a:pt x="288163" y="175705"/>
                  </a:cubicBezTo>
                  <a:lnTo>
                    <a:pt x="288766" y="175514"/>
                  </a:lnTo>
                  <a:cubicBezTo>
                    <a:pt x="297710" y="185816"/>
                    <a:pt x="313311" y="186917"/>
                    <a:pt x="323613" y="177974"/>
                  </a:cubicBezTo>
                  <a:cubicBezTo>
                    <a:pt x="324489" y="177213"/>
                    <a:pt x="325311" y="176391"/>
                    <a:pt x="326073" y="175514"/>
                  </a:cubicBezTo>
                  <a:lnTo>
                    <a:pt x="326676" y="175705"/>
                  </a:lnTo>
                  <a:cubicBezTo>
                    <a:pt x="333026" y="177800"/>
                    <a:pt x="344932" y="181832"/>
                    <a:pt x="354552" y="185230"/>
                  </a:cubicBezTo>
                  <a:cubicBezTo>
                    <a:pt x="362934" y="188246"/>
                    <a:pt x="366459" y="194120"/>
                    <a:pt x="366903" y="198215"/>
                  </a:cubicBezTo>
                  <a:cubicBezTo>
                    <a:pt x="367443" y="203137"/>
                    <a:pt x="368427" y="210280"/>
                    <a:pt x="369189" y="215614"/>
                  </a:cubicBezTo>
                  <a:close/>
                  <a:moveTo>
                    <a:pt x="100775" y="215614"/>
                  </a:moveTo>
                  <a:cubicBezTo>
                    <a:pt x="101537" y="210280"/>
                    <a:pt x="102521" y="203137"/>
                    <a:pt x="103061" y="198215"/>
                  </a:cubicBezTo>
                  <a:cubicBezTo>
                    <a:pt x="103537" y="194120"/>
                    <a:pt x="107029" y="188246"/>
                    <a:pt x="115411" y="185230"/>
                  </a:cubicBezTo>
                  <a:cubicBezTo>
                    <a:pt x="124936" y="181737"/>
                    <a:pt x="137033" y="177705"/>
                    <a:pt x="143320" y="175705"/>
                  </a:cubicBezTo>
                  <a:lnTo>
                    <a:pt x="143891" y="175514"/>
                  </a:lnTo>
                  <a:cubicBezTo>
                    <a:pt x="148394" y="181174"/>
                    <a:pt x="155334" y="184337"/>
                    <a:pt x="162560" y="184023"/>
                  </a:cubicBezTo>
                  <a:cubicBezTo>
                    <a:pt x="169776" y="184331"/>
                    <a:pt x="176704" y="181168"/>
                    <a:pt x="181197" y="175514"/>
                  </a:cubicBezTo>
                  <a:lnTo>
                    <a:pt x="181801" y="175705"/>
                  </a:lnTo>
                  <a:cubicBezTo>
                    <a:pt x="188151" y="177800"/>
                    <a:pt x="200089" y="181832"/>
                    <a:pt x="209709" y="185230"/>
                  </a:cubicBezTo>
                  <a:cubicBezTo>
                    <a:pt x="218091" y="188246"/>
                    <a:pt x="221583" y="194120"/>
                    <a:pt x="222060" y="198215"/>
                  </a:cubicBezTo>
                  <a:cubicBezTo>
                    <a:pt x="222599" y="203137"/>
                    <a:pt x="223584" y="210280"/>
                    <a:pt x="224346" y="215614"/>
                  </a:cubicBezTo>
                  <a:close/>
                  <a:moveTo>
                    <a:pt x="19495" y="378873"/>
                  </a:moveTo>
                  <a:lnTo>
                    <a:pt x="83280" y="378873"/>
                  </a:lnTo>
                  <a:cubicBezTo>
                    <a:pt x="82487" y="395288"/>
                    <a:pt x="81407" y="427736"/>
                    <a:pt x="80899" y="437706"/>
                  </a:cubicBezTo>
                  <a:lnTo>
                    <a:pt x="19495" y="437706"/>
                  </a:lnTo>
                  <a:close/>
                  <a:moveTo>
                    <a:pt x="389065" y="437706"/>
                  </a:moveTo>
                  <a:cubicBezTo>
                    <a:pt x="388525" y="427863"/>
                    <a:pt x="387477" y="395319"/>
                    <a:pt x="386715" y="378873"/>
                  </a:cubicBezTo>
                  <a:lnTo>
                    <a:pt x="437706" y="378873"/>
                  </a:lnTo>
                  <a:lnTo>
                    <a:pt x="437706" y="437706"/>
                  </a:lnTo>
                  <a:close/>
                </a:path>
              </a:pathLst>
            </a:custGeom>
            <a:grp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2" name="Google Shape;1901;p94">
              <a:extLst>
                <a:ext uri="{FF2B5EF4-FFF2-40B4-BE49-F238E27FC236}">
                  <a16:creationId xmlns:a16="http://schemas.microsoft.com/office/drawing/2014/main" id="{7D1513FD-82A2-43C5-30C0-A75805063329}"/>
                </a:ext>
              </a:extLst>
            </p:cNvPr>
            <p:cNvSpPr/>
            <p:nvPr/>
          </p:nvSpPr>
          <p:spPr>
            <a:xfrm>
              <a:off x="5763125" y="2807962"/>
              <a:ext cx="67100" cy="86994"/>
            </a:xfrm>
            <a:custGeom>
              <a:avLst/>
              <a:gdLst/>
              <a:ahLst/>
              <a:cxnLst/>
              <a:rect l="l" t="t" r="r" b="b"/>
              <a:pathLst>
                <a:path w="67100" h="86994" extrusionOk="0">
                  <a:moveTo>
                    <a:pt x="33443" y="86995"/>
                  </a:moveTo>
                  <a:lnTo>
                    <a:pt x="33792" y="86995"/>
                  </a:lnTo>
                  <a:cubicBezTo>
                    <a:pt x="48587" y="86995"/>
                    <a:pt x="64526" y="72771"/>
                    <a:pt x="66844" y="40989"/>
                  </a:cubicBezTo>
                  <a:cubicBezTo>
                    <a:pt x="68112" y="30095"/>
                    <a:pt x="64643" y="19181"/>
                    <a:pt x="57319" y="11017"/>
                  </a:cubicBezTo>
                  <a:cubicBezTo>
                    <a:pt x="51205" y="4357"/>
                    <a:pt x="42698" y="395"/>
                    <a:pt x="33665" y="0"/>
                  </a:cubicBezTo>
                  <a:lnTo>
                    <a:pt x="33443" y="0"/>
                  </a:lnTo>
                  <a:cubicBezTo>
                    <a:pt x="24410" y="395"/>
                    <a:pt x="15903" y="4357"/>
                    <a:pt x="9789" y="11017"/>
                  </a:cubicBezTo>
                  <a:cubicBezTo>
                    <a:pt x="2446" y="19170"/>
                    <a:pt x="-1025" y="30093"/>
                    <a:pt x="264" y="40989"/>
                  </a:cubicBezTo>
                  <a:cubicBezTo>
                    <a:pt x="2677" y="72771"/>
                    <a:pt x="18647" y="86995"/>
                    <a:pt x="33443" y="86995"/>
                  </a:cubicBezTo>
                  <a:close/>
                  <a:moveTo>
                    <a:pt x="23918" y="24194"/>
                  </a:moveTo>
                  <a:cubicBezTo>
                    <a:pt x="26417" y="21507"/>
                    <a:pt x="29796" y="19806"/>
                    <a:pt x="33443" y="19399"/>
                  </a:cubicBezTo>
                  <a:lnTo>
                    <a:pt x="33792" y="19399"/>
                  </a:lnTo>
                  <a:cubicBezTo>
                    <a:pt x="37437" y="19812"/>
                    <a:pt x="40814" y="21512"/>
                    <a:pt x="43317" y="24194"/>
                  </a:cubicBezTo>
                  <a:cubicBezTo>
                    <a:pt x="46843" y="28485"/>
                    <a:pt x="48399" y="34063"/>
                    <a:pt x="47603" y="39561"/>
                  </a:cubicBezTo>
                  <a:cubicBezTo>
                    <a:pt x="46174" y="58928"/>
                    <a:pt x="38713" y="67628"/>
                    <a:pt x="33855" y="67628"/>
                  </a:cubicBezTo>
                  <a:lnTo>
                    <a:pt x="33443" y="67628"/>
                  </a:lnTo>
                  <a:cubicBezTo>
                    <a:pt x="28585" y="67628"/>
                    <a:pt x="21092" y="58928"/>
                    <a:pt x="19695" y="39561"/>
                  </a:cubicBezTo>
                  <a:cubicBezTo>
                    <a:pt x="18887" y="34063"/>
                    <a:pt x="20444" y="28480"/>
                    <a:pt x="23981" y="24194"/>
                  </a:cubicBezTo>
                  <a:close/>
                </a:path>
              </a:pathLst>
            </a:custGeom>
            <a:grp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3" name="Google Shape;1902;p94">
              <a:extLst>
                <a:ext uri="{FF2B5EF4-FFF2-40B4-BE49-F238E27FC236}">
                  <a16:creationId xmlns:a16="http://schemas.microsoft.com/office/drawing/2014/main" id="{55A30E61-7F64-E0C8-50E9-0D72D1FFF9CE}"/>
                </a:ext>
              </a:extLst>
            </p:cNvPr>
            <p:cNvSpPr/>
            <p:nvPr/>
          </p:nvSpPr>
          <p:spPr>
            <a:xfrm>
              <a:off x="5907886" y="2807962"/>
              <a:ext cx="67221" cy="86994"/>
            </a:xfrm>
            <a:custGeom>
              <a:avLst/>
              <a:gdLst/>
              <a:ahLst/>
              <a:cxnLst/>
              <a:rect l="l" t="t" r="r" b="b"/>
              <a:pathLst>
                <a:path w="67221" h="86994" extrusionOk="0">
                  <a:moveTo>
                    <a:pt x="33525" y="86995"/>
                  </a:moveTo>
                  <a:lnTo>
                    <a:pt x="33874" y="86995"/>
                  </a:lnTo>
                  <a:cubicBezTo>
                    <a:pt x="48670" y="86995"/>
                    <a:pt x="64640" y="72771"/>
                    <a:pt x="66958" y="40989"/>
                  </a:cubicBezTo>
                  <a:cubicBezTo>
                    <a:pt x="68246" y="30093"/>
                    <a:pt x="64775" y="19170"/>
                    <a:pt x="57433" y="11017"/>
                  </a:cubicBezTo>
                  <a:cubicBezTo>
                    <a:pt x="51319" y="4357"/>
                    <a:pt x="42812" y="395"/>
                    <a:pt x="33779" y="0"/>
                  </a:cubicBezTo>
                  <a:lnTo>
                    <a:pt x="33430" y="0"/>
                  </a:lnTo>
                  <a:cubicBezTo>
                    <a:pt x="24397" y="395"/>
                    <a:pt x="15890" y="4357"/>
                    <a:pt x="9776" y="11017"/>
                  </a:cubicBezTo>
                  <a:cubicBezTo>
                    <a:pt x="2466" y="19189"/>
                    <a:pt x="-1000" y="30097"/>
                    <a:pt x="251" y="40989"/>
                  </a:cubicBezTo>
                  <a:cubicBezTo>
                    <a:pt x="2759" y="72771"/>
                    <a:pt x="18729" y="86995"/>
                    <a:pt x="33525" y="86995"/>
                  </a:cubicBezTo>
                  <a:close/>
                  <a:moveTo>
                    <a:pt x="24000" y="24194"/>
                  </a:moveTo>
                  <a:cubicBezTo>
                    <a:pt x="26503" y="21512"/>
                    <a:pt x="29880" y="19812"/>
                    <a:pt x="33525" y="19399"/>
                  </a:cubicBezTo>
                  <a:lnTo>
                    <a:pt x="33874" y="19399"/>
                  </a:lnTo>
                  <a:cubicBezTo>
                    <a:pt x="37519" y="19812"/>
                    <a:pt x="40897" y="21512"/>
                    <a:pt x="43399" y="24194"/>
                  </a:cubicBezTo>
                  <a:cubicBezTo>
                    <a:pt x="46936" y="28480"/>
                    <a:pt x="48493" y="34063"/>
                    <a:pt x="47685" y="39561"/>
                  </a:cubicBezTo>
                  <a:cubicBezTo>
                    <a:pt x="46288" y="58928"/>
                    <a:pt x="38795" y="67628"/>
                    <a:pt x="33938" y="67628"/>
                  </a:cubicBezTo>
                  <a:lnTo>
                    <a:pt x="33588" y="67628"/>
                  </a:lnTo>
                  <a:cubicBezTo>
                    <a:pt x="28731" y="67628"/>
                    <a:pt x="21269" y="58928"/>
                    <a:pt x="19841" y="39561"/>
                  </a:cubicBezTo>
                  <a:cubicBezTo>
                    <a:pt x="19027" y="34072"/>
                    <a:pt x="20560" y="28495"/>
                    <a:pt x="24063" y="24194"/>
                  </a:cubicBezTo>
                  <a:close/>
                </a:path>
              </a:pathLst>
            </a:custGeom>
            <a:grp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4" name="Google Shape;1903;p94">
              <a:extLst>
                <a:ext uri="{FF2B5EF4-FFF2-40B4-BE49-F238E27FC236}">
                  <a16:creationId xmlns:a16="http://schemas.microsoft.com/office/drawing/2014/main" id="{2EFA0D6D-0058-B4C0-057D-6C613A0029C6}"/>
                </a:ext>
              </a:extLst>
            </p:cNvPr>
            <p:cNvSpPr/>
            <p:nvPr/>
          </p:nvSpPr>
          <p:spPr>
            <a:xfrm>
              <a:off x="5763125" y="2981761"/>
              <a:ext cx="67002" cy="86995"/>
            </a:xfrm>
            <a:custGeom>
              <a:avLst/>
              <a:gdLst/>
              <a:ahLst/>
              <a:cxnLst/>
              <a:rect l="l" t="t" r="r" b="b"/>
              <a:pathLst>
                <a:path w="67002" h="86995" extrusionOk="0">
                  <a:moveTo>
                    <a:pt x="33792" y="0"/>
                  </a:moveTo>
                  <a:lnTo>
                    <a:pt x="33443" y="0"/>
                  </a:lnTo>
                  <a:cubicBezTo>
                    <a:pt x="24417" y="397"/>
                    <a:pt x="15915" y="4345"/>
                    <a:pt x="9789" y="10986"/>
                  </a:cubicBezTo>
                  <a:cubicBezTo>
                    <a:pt x="2446" y="19139"/>
                    <a:pt x="-1025" y="30061"/>
                    <a:pt x="264" y="40958"/>
                  </a:cubicBezTo>
                  <a:cubicBezTo>
                    <a:pt x="2582" y="72708"/>
                    <a:pt x="18552" y="86995"/>
                    <a:pt x="33347" y="86995"/>
                  </a:cubicBezTo>
                  <a:lnTo>
                    <a:pt x="33697" y="86995"/>
                  </a:lnTo>
                  <a:cubicBezTo>
                    <a:pt x="48492" y="86995"/>
                    <a:pt x="64431" y="72771"/>
                    <a:pt x="66748" y="40958"/>
                  </a:cubicBezTo>
                  <a:cubicBezTo>
                    <a:pt x="68008" y="30064"/>
                    <a:pt x="64540" y="19153"/>
                    <a:pt x="57223" y="10985"/>
                  </a:cubicBezTo>
                  <a:cubicBezTo>
                    <a:pt x="51152" y="4398"/>
                    <a:pt x="42739" y="454"/>
                    <a:pt x="33792" y="0"/>
                  </a:cubicBezTo>
                  <a:close/>
                  <a:moveTo>
                    <a:pt x="47540" y="39561"/>
                  </a:moveTo>
                  <a:cubicBezTo>
                    <a:pt x="46111" y="58896"/>
                    <a:pt x="38650" y="67596"/>
                    <a:pt x="33792" y="67596"/>
                  </a:cubicBezTo>
                  <a:lnTo>
                    <a:pt x="33443" y="67596"/>
                  </a:lnTo>
                  <a:cubicBezTo>
                    <a:pt x="28585" y="67596"/>
                    <a:pt x="21092" y="58896"/>
                    <a:pt x="19695" y="39561"/>
                  </a:cubicBezTo>
                  <a:cubicBezTo>
                    <a:pt x="18851" y="34031"/>
                    <a:pt x="20410" y="28404"/>
                    <a:pt x="23981" y="24098"/>
                  </a:cubicBezTo>
                  <a:cubicBezTo>
                    <a:pt x="26481" y="21407"/>
                    <a:pt x="29858" y="19696"/>
                    <a:pt x="33506" y="19272"/>
                  </a:cubicBezTo>
                  <a:lnTo>
                    <a:pt x="33855" y="19272"/>
                  </a:lnTo>
                  <a:cubicBezTo>
                    <a:pt x="37502" y="19702"/>
                    <a:pt x="40878" y="21412"/>
                    <a:pt x="43380" y="24098"/>
                  </a:cubicBezTo>
                  <a:cubicBezTo>
                    <a:pt x="46891" y="28432"/>
                    <a:pt x="48403" y="34050"/>
                    <a:pt x="47540" y="39561"/>
                  </a:cubicBezTo>
                  <a:close/>
                </a:path>
              </a:pathLst>
            </a:custGeom>
            <a:grp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
          <p:nvSpPr>
            <p:cNvPr id="15" name="Google Shape;1904;p94">
              <a:extLst>
                <a:ext uri="{FF2B5EF4-FFF2-40B4-BE49-F238E27FC236}">
                  <a16:creationId xmlns:a16="http://schemas.microsoft.com/office/drawing/2014/main" id="{B7175D2C-C931-1581-1AEB-6622205FA6FD}"/>
                </a:ext>
              </a:extLst>
            </p:cNvPr>
            <p:cNvSpPr/>
            <p:nvPr/>
          </p:nvSpPr>
          <p:spPr>
            <a:xfrm>
              <a:off x="5907984" y="2981761"/>
              <a:ext cx="67028" cy="86995"/>
            </a:xfrm>
            <a:custGeom>
              <a:avLst/>
              <a:gdLst/>
              <a:ahLst/>
              <a:cxnLst/>
              <a:rect l="l" t="t" r="r" b="b"/>
              <a:pathLst>
                <a:path w="67028" h="86995" extrusionOk="0">
                  <a:moveTo>
                    <a:pt x="33776" y="0"/>
                  </a:moveTo>
                  <a:lnTo>
                    <a:pt x="33427" y="0"/>
                  </a:lnTo>
                  <a:cubicBezTo>
                    <a:pt x="24401" y="397"/>
                    <a:pt x="15899" y="4345"/>
                    <a:pt x="9773" y="10986"/>
                  </a:cubicBezTo>
                  <a:cubicBezTo>
                    <a:pt x="2471" y="19162"/>
                    <a:pt x="-995" y="30066"/>
                    <a:pt x="248" y="40958"/>
                  </a:cubicBezTo>
                  <a:cubicBezTo>
                    <a:pt x="2566" y="72708"/>
                    <a:pt x="18536" y="86995"/>
                    <a:pt x="33332" y="86995"/>
                  </a:cubicBezTo>
                  <a:lnTo>
                    <a:pt x="33681" y="86995"/>
                  </a:lnTo>
                  <a:cubicBezTo>
                    <a:pt x="48476" y="86995"/>
                    <a:pt x="64447" y="72771"/>
                    <a:pt x="66764" y="40958"/>
                  </a:cubicBezTo>
                  <a:cubicBezTo>
                    <a:pt x="68053" y="30061"/>
                    <a:pt x="64582" y="19139"/>
                    <a:pt x="57239" y="10985"/>
                  </a:cubicBezTo>
                  <a:cubicBezTo>
                    <a:pt x="51160" y="4391"/>
                    <a:pt x="42734" y="446"/>
                    <a:pt x="33776" y="0"/>
                  </a:cubicBezTo>
                  <a:close/>
                  <a:moveTo>
                    <a:pt x="47524" y="39561"/>
                  </a:moveTo>
                  <a:cubicBezTo>
                    <a:pt x="46127" y="58896"/>
                    <a:pt x="38634" y="67596"/>
                    <a:pt x="33776" y="67596"/>
                  </a:cubicBezTo>
                  <a:lnTo>
                    <a:pt x="33427" y="67596"/>
                  </a:lnTo>
                  <a:cubicBezTo>
                    <a:pt x="28569" y="67596"/>
                    <a:pt x="21108" y="58896"/>
                    <a:pt x="19679" y="39561"/>
                  </a:cubicBezTo>
                  <a:cubicBezTo>
                    <a:pt x="18851" y="34032"/>
                    <a:pt x="20409" y="28412"/>
                    <a:pt x="23965" y="24098"/>
                  </a:cubicBezTo>
                  <a:cubicBezTo>
                    <a:pt x="26468" y="21412"/>
                    <a:pt x="29844" y="19702"/>
                    <a:pt x="33490" y="19272"/>
                  </a:cubicBezTo>
                  <a:lnTo>
                    <a:pt x="33840" y="19272"/>
                  </a:lnTo>
                  <a:cubicBezTo>
                    <a:pt x="37486" y="19702"/>
                    <a:pt x="40862" y="21412"/>
                    <a:pt x="43365" y="24098"/>
                  </a:cubicBezTo>
                  <a:cubicBezTo>
                    <a:pt x="46890" y="28425"/>
                    <a:pt x="48403" y="34049"/>
                    <a:pt x="47524" y="39561"/>
                  </a:cubicBezTo>
                  <a:close/>
                </a:path>
              </a:pathLst>
            </a:custGeom>
            <a:grp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grpSp>
      <p:sp>
        <p:nvSpPr>
          <p:cNvPr id="17" name="TextBox 16">
            <a:extLst>
              <a:ext uri="{FF2B5EF4-FFF2-40B4-BE49-F238E27FC236}">
                <a16:creationId xmlns:a16="http://schemas.microsoft.com/office/drawing/2014/main" id="{7000D9DB-4FDB-5B05-4CC6-7C8396716712}"/>
              </a:ext>
            </a:extLst>
          </p:cNvPr>
          <p:cNvSpPr txBox="1"/>
          <p:nvPr/>
        </p:nvSpPr>
        <p:spPr>
          <a:xfrm>
            <a:off x="3521635" y="2010104"/>
            <a:ext cx="866078" cy="738664"/>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
                <a:srgbClr val="000000"/>
              </a:buClr>
              <a:buSzTx/>
              <a:buFont typeface="Arial"/>
              <a:buNone/>
              <a:tabLst/>
              <a:defRPr/>
            </a:pPr>
            <a:r>
              <a:rPr kumimoji="0" lang="tr-TR" sz="2800" b="1" i="0" u="none" strike="noStrike" kern="0" cap="none" spc="0" normalizeH="0" baseline="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16</a:t>
            </a:r>
          </a:p>
          <a:p>
            <a:pPr marL="119063" marR="0" lvl="0" indent="-63500" algn="just" defTabSz="914400" eaLnBrk="1" fontAlgn="auto" latinLnBrk="0" hangingPunct="1">
              <a:lnSpc>
                <a:spcPct val="100000"/>
              </a:lnSpc>
              <a:spcBef>
                <a:spcPts val="0"/>
              </a:spcBef>
              <a:spcAft>
                <a:spcPts val="0"/>
              </a:spcAft>
              <a:buClr>
                <a:srgbClr val="000000"/>
              </a:buClr>
              <a:buSzTx/>
              <a:buFont typeface="Arial"/>
              <a:buNone/>
              <a:tabLst/>
              <a:defRPr/>
            </a:pPr>
            <a:r>
              <a:rPr lang="tr-TR" sz="1400" b="1" kern="0">
                <a:latin typeface="Open Sans" panose="020B0606030504020204" pitchFamily="34" charset="0"/>
                <a:ea typeface="Open Sans" panose="020B0606030504020204" pitchFamily="34" charset="0"/>
                <a:cs typeface="Open Sans" panose="020B0606030504020204" pitchFamily="34" charset="0"/>
                <a:sym typeface="Arial"/>
              </a:rPr>
              <a:t>sektör</a:t>
            </a:r>
            <a:endParaRPr kumimoji="0" lang="tr-TR" sz="1600" b="1" i="0" u="none" strike="noStrike" kern="0" cap="none" spc="0" normalizeH="0" baseline="0">
              <a:ln>
                <a:noFill/>
              </a:ln>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7" name="TextBox 26">
            <a:extLst>
              <a:ext uri="{FF2B5EF4-FFF2-40B4-BE49-F238E27FC236}">
                <a16:creationId xmlns:a16="http://schemas.microsoft.com/office/drawing/2014/main" id="{FD5FD3D1-0317-262C-B1ED-E513E11CC31A}"/>
              </a:ext>
            </a:extLst>
          </p:cNvPr>
          <p:cNvSpPr txBox="1"/>
          <p:nvPr/>
        </p:nvSpPr>
        <p:spPr>
          <a:xfrm>
            <a:off x="2749898" y="3183069"/>
            <a:ext cx="3224475" cy="307777"/>
          </a:xfrm>
          <a:prstGeom prst="rect">
            <a:avLst/>
          </a:prstGeom>
          <a:noFill/>
        </p:spPr>
        <p:txBody>
          <a:bodyPr wrap="square" rtlCol="0">
            <a:spAutoFit/>
          </a:bodyPr>
          <a:lstStyle/>
          <a:p>
            <a:pPr marL="119063" marR="0" lvl="0" indent="-63500" algn="ctr" defTabSz="914400" eaLnBrk="1" fontAlgn="auto" latinLnBrk="0" hangingPunct="1">
              <a:lnSpc>
                <a:spcPct val="100000"/>
              </a:lnSpc>
              <a:spcBef>
                <a:spcPts val="0"/>
              </a:spcBef>
              <a:spcAft>
                <a:spcPts val="0"/>
              </a:spcAft>
              <a:buClr>
                <a:srgbClr val="000000"/>
              </a:buClr>
              <a:buSzTx/>
              <a:buFont typeface="Arial"/>
              <a:buNone/>
              <a:tabLst/>
              <a:defRPr/>
            </a:pPr>
            <a:r>
              <a:rPr lang="tr-TR" sz="1400" b="1" kern="0">
                <a:solidFill>
                  <a:srgbClr val="2B3388"/>
                </a:solidFill>
                <a:latin typeface="Open Sans" panose="020B0606030504020204" pitchFamily="34" charset="0"/>
                <a:ea typeface="Open Sans" panose="020B0606030504020204" pitchFamily="34" charset="0"/>
                <a:cs typeface="Open Sans" panose="020B0606030504020204" pitchFamily="34" charset="0"/>
                <a:sym typeface="Arial"/>
              </a:rPr>
              <a:t>Temsil edilen sektörler</a:t>
            </a:r>
            <a:endParaRPr kumimoji="0" lang="tr-TR" sz="1600" b="1" i="0" u="none" strike="noStrike" kern="0" cap="none" spc="0" normalizeH="0" baseline="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9" name="Google Shape;815;p80">
            <a:extLst>
              <a:ext uri="{FF2B5EF4-FFF2-40B4-BE49-F238E27FC236}">
                <a16:creationId xmlns:a16="http://schemas.microsoft.com/office/drawing/2014/main" id="{FB2CC332-AC4B-722C-E2F7-1BF3E41F2F52}"/>
              </a:ext>
            </a:extLst>
          </p:cNvPr>
          <p:cNvSpPr/>
          <p:nvPr/>
        </p:nvSpPr>
        <p:spPr>
          <a:xfrm>
            <a:off x="2844926" y="2068719"/>
            <a:ext cx="667512" cy="667512"/>
          </a:xfrm>
          <a:custGeom>
            <a:avLst/>
            <a:gdLst/>
            <a:ahLst/>
            <a:cxnLst/>
            <a:rect l="l" t="t" r="r" b="b"/>
            <a:pathLst>
              <a:path w="576" h="576" extrusionOk="0">
                <a:moveTo>
                  <a:pt x="165" y="225"/>
                </a:moveTo>
                <a:cubicBezTo>
                  <a:pt x="198" y="225"/>
                  <a:pt x="225" y="198"/>
                  <a:pt x="225" y="165"/>
                </a:cubicBezTo>
                <a:cubicBezTo>
                  <a:pt x="225" y="133"/>
                  <a:pt x="198" y="106"/>
                  <a:pt x="165" y="106"/>
                </a:cubicBezTo>
                <a:cubicBezTo>
                  <a:pt x="132" y="106"/>
                  <a:pt x="106" y="133"/>
                  <a:pt x="106" y="165"/>
                </a:cubicBezTo>
                <a:cubicBezTo>
                  <a:pt x="106" y="198"/>
                  <a:pt x="132" y="225"/>
                  <a:pt x="165" y="225"/>
                </a:cubicBezTo>
                <a:close/>
                <a:moveTo>
                  <a:pt x="165" y="130"/>
                </a:moveTo>
                <a:cubicBezTo>
                  <a:pt x="184" y="130"/>
                  <a:pt x="200" y="146"/>
                  <a:pt x="200" y="165"/>
                </a:cubicBezTo>
                <a:cubicBezTo>
                  <a:pt x="200" y="185"/>
                  <a:pt x="184" y="200"/>
                  <a:pt x="165" y="200"/>
                </a:cubicBezTo>
                <a:cubicBezTo>
                  <a:pt x="146" y="200"/>
                  <a:pt x="130" y="185"/>
                  <a:pt x="130" y="165"/>
                </a:cubicBezTo>
                <a:cubicBezTo>
                  <a:pt x="130" y="146"/>
                  <a:pt x="146" y="130"/>
                  <a:pt x="165" y="130"/>
                </a:cubicBezTo>
                <a:close/>
                <a:moveTo>
                  <a:pt x="0" y="0"/>
                </a:moveTo>
                <a:cubicBezTo>
                  <a:pt x="0" y="576"/>
                  <a:pt x="0" y="576"/>
                  <a:pt x="0" y="576"/>
                </a:cubicBezTo>
                <a:cubicBezTo>
                  <a:pt x="576" y="576"/>
                  <a:pt x="576" y="576"/>
                  <a:pt x="576" y="576"/>
                </a:cubicBezTo>
                <a:cubicBezTo>
                  <a:pt x="576" y="0"/>
                  <a:pt x="576" y="0"/>
                  <a:pt x="576" y="0"/>
                </a:cubicBezTo>
                <a:lnTo>
                  <a:pt x="0" y="0"/>
                </a:lnTo>
                <a:close/>
                <a:moveTo>
                  <a:pt x="534" y="25"/>
                </a:moveTo>
                <a:cubicBezTo>
                  <a:pt x="25" y="534"/>
                  <a:pt x="25" y="534"/>
                  <a:pt x="25" y="534"/>
                </a:cubicBezTo>
                <a:cubicBezTo>
                  <a:pt x="25" y="25"/>
                  <a:pt x="25" y="25"/>
                  <a:pt x="25" y="25"/>
                </a:cubicBezTo>
                <a:lnTo>
                  <a:pt x="534" y="25"/>
                </a:lnTo>
                <a:close/>
                <a:moveTo>
                  <a:pt x="42" y="551"/>
                </a:moveTo>
                <a:cubicBezTo>
                  <a:pt x="551" y="42"/>
                  <a:pt x="551" y="42"/>
                  <a:pt x="551" y="42"/>
                </a:cubicBezTo>
                <a:cubicBezTo>
                  <a:pt x="551" y="551"/>
                  <a:pt x="551" y="551"/>
                  <a:pt x="551" y="551"/>
                </a:cubicBezTo>
                <a:lnTo>
                  <a:pt x="42" y="551"/>
                </a:lnTo>
                <a:close/>
                <a:moveTo>
                  <a:pt x="411" y="351"/>
                </a:moveTo>
                <a:cubicBezTo>
                  <a:pt x="378" y="351"/>
                  <a:pt x="351" y="378"/>
                  <a:pt x="351" y="411"/>
                </a:cubicBezTo>
                <a:cubicBezTo>
                  <a:pt x="351" y="443"/>
                  <a:pt x="378" y="470"/>
                  <a:pt x="411" y="470"/>
                </a:cubicBezTo>
                <a:cubicBezTo>
                  <a:pt x="444" y="470"/>
                  <a:pt x="470" y="443"/>
                  <a:pt x="470" y="411"/>
                </a:cubicBezTo>
                <a:cubicBezTo>
                  <a:pt x="470" y="378"/>
                  <a:pt x="444" y="351"/>
                  <a:pt x="411" y="351"/>
                </a:cubicBezTo>
                <a:close/>
                <a:moveTo>
                  <a:pt x="411" y="446"/>
                </a:moveTo>
                <a:cubicBezTo>
                  <a:pt x="392" y="446"/>
                  <a:pt x="376" y="430"/>
                  <a:pt x="376" y="411"/>
                </a:cubicBezTo>
                <a:cubicBezTo>
                  <a:pt x="376" y="391"/>
                  <a:pt x="392" y="376"/>
                  <a:pt x="411" y="376"/>
                </a:cubicBezTo>
                <a:cubicBezTo>
                  <a:pt x="430" y="376"/>
                  <a:pt x="446" y="391"/>
                  <a:pt x="446" y="411"/>
                </a:cubicBezTo>
                <a:cubicBezTo>
                  <a:pt x="446" y="430"/>
                  <a:pt x="430" y="446"/>
                  <a:pt x="411" y="446"/>
                </a:cubicBezTo>
                <a:close/>
              </a:path>
            </a:pathLst>
          </a:custGeom>
          <a:solidFill>
            <a:schemeClr val="accent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700" b="1">
              <a:solidFill>
                <a:schemeClr val="accent1"/>
              </a:solidFill>
              <a:latin typeface="Arial"/>
              <a:ea typeface="Arial"/>
              <a:cs typeface="Arial"/>
              <a:sym typeface="Arial"/>
            </a:endParaRPr>
          </a:p>
        </p:txBody>
      </p:sp>
      <p:pic>
        <p:nvPicPr>
          <p:cNvPr id="30" name="Picture 4" descr="Cogs ">
            <a:extLst>
              <a:ext uri="{FF2B5EF4-FFF2-40B4-BE49-F238E27FC236}">
                <a16:creationId xmlns:a16="http://schemas.microsoft.com/office/drawing/2014/main" id="{32D1A2D3-E0CC-1C94-07BF-AB4885CE97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1202" y="3681755"/>
            <a:ext cx="394356" cy="394356"/>
          </a:xfrm>
          <a:prstGeom prst="rect">
            <a:avLst/>
          </a:prstGeom>
          <a:noFill/>
          <a:extLst>
            <a:ext uri="{909E8E84-426E-40DD-AFC4-6F175D3DCCD1}">
              <a14:hiddenFill xmlns:a14="http://schemas.microsoft.com/office/drawing/2010/main">
                <a:solidFill>
                  <a:srgbClr val="FFFFFF"/>
                </a:solidFill>
              </a14:hiddenFill>
            </a:ext>
          </a:extLst>
        </p:spPr>
      </p:pic>
      <p:sp>
        <p:nvSpPr>
          <p:cNvPr id="1349" name="TextBox 1348">
            <a:extLst>
              <a:ext uri="{FF2B5EF4-FFF2-40B4-BE49-F238E27FC236}">
                <a16:creationId xmlns:a16="http://schemas.microsoft.com/office/drawing/2014/main" id="{A805A49A-FF74-F52A-32C5-F11C56127EAF}"/>
              </a:ext>
            </a:extLst>
          </p:cNvPr>
          <p:cNvSpPr txBox="1"/>
          <p:nvPr/>
        </p:nvSpPr>
        <p:spPr>
          <a:xfrm>
            <a:off x="1279164" y="3712888"/>
            <a:ext cx="762833" cy="261610"/>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Sanayi</a:t>
            </a:r>
          </a:p>
        </p:txBody>
      </p:sp>
      <p:pic>
        <p:nvPicPr>
          <p:cNvPr id="1362" name="Picture 4">
            <a:extLst>
              <a:ext uri="{FF2B5EF4-FFF2-40B4-BE49-F238E27FC236}">
                <a16:creationId xmlns:a16="http://schemas.microsoft.com/office/drawing/2014/main" id="{B202AEB7-F8BB-356A-5900-462324CF414C}"/>
              </a:ext>
            </a:extLst>
          </p:cNvPr>
          <p:cNvPicPr>
            <a:picLocks noChangeAspect="1" noChangeArrowheads="1"/>
          </p:cNvPicPr>
          <p:nvPr/>
        </p:nvPicPr>
        <p:blipFill>
          <a:blip r:embed="rId7"/>
          <a:srcRect/>
          <a:stretch/>
        </p:blipFill>
        <p:spPr bwMode="auto">
          <a:xfrm>
            <a:off x="2510785" y="3640347"/>
            <a:ext cx="473740" cy="477172"/>
          </a:xfrm>
          <a:prstGeom prst="rect">
            <a:avLst/>
          </a:prstGeom>
          <a:noFill/>
          <a:extLst>
            <a:ext uri="{909E8E84-426E-40DD-AFC4-6F175D3DCCD1}">
              <a14:hiddenFill xmlns:a14="http://schemas.microsoft.com/office/drawing/2010/main">
                <a:solidFill>
                  <a:srgbClr val="FFFFFF"/>
                </a:solidFill>
              </a14:hiddenFill>
            </a:ext>
          </a:extLst>
        </p:spPr>
      </p:pic>
      <p:sp>
        <p:nvSpPr>
          <p:cNvPr id="1363" name="TextBox 1362">
            <a:extLst>
              <a:ext uri="{FF2B5EF4-FFF2-40B4-BE49-F238E27FC236}">
                <a16:creationId xmlns:a16="http://schemas.microsoft.com/office/drawing/2014/main" id="{2B86EC40-8B8A-2E36-AD88-CEEA10EF4714}"/>
              </a:ext>
            </a:extLst>
          </p:cNvPr>
          <p:cNvSpPr txBox="1"/>
          <p:nvPr/>
        </p:nvSpPr>
        <p:spPr>
          <a:xfrm>
            <a:off x="3002932" y="3628084"/>
            <a:ext cx="1028090" cy="43088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Bilgi, İletişim ve Teknoloji</a:t>
            </a:r>
          </a:p>
        </p:txBody>
      </p:sp>
      <p:pic>
        <p:nvPicPr>
          <p:cNvPr id="1364" name="Picture 4">
            <a:extLst>
              <a:ext uri="{FF2B5EF4-FFF2-40B4-BE49-F238E27FC236}">
                <a16:creationId xmlns:a16="http://schemas.microsoft.com/office/drawing/2014/main" id="{E3CF4CF6-F4ED-5234-38A2-95812990796A}"/>
              </a:ext>
            </a:extLst>
          </p:cNvPr>
          <p:cNvPicPr>
            <a:picLocks noChangeAspect="1" noChangeArrowheads="1"/>
          </p:cNvPicPr>
          <p:nvPr/>
        </p:nvPicPr>
        <p:blipFill>
          <a:blip r:embed="rId8">
            <a:extLst>
              <a:ext uri="{96DAC541-7B7A-43D3-8B79-37D633B846F1}">
                <asvg:svgBlip xmlns:asvg="http://schemas.microsoft.com/office/drawing/2016/SVG/main" r:embed="rId9"/>
              </a:ext>
            </a:extLst>
          </a:blip>
          <a:srcRect/>
          <a:stretch/>
        </p:blipFill>
        <p:spPr bwMode="auto">
          <a:xfrm>
            <a:off x="4551806" y="3681755"/>
            <a:ext cx="394356" cy="394356"/>
          </a:xfrm>
          <a:prstGeom prst="rect">
            <a:avLst/>
          </a:prstGeom>
          <a:noFill/>
          <a:extLst>
            <a:ext uri="{909E8E84-426E-40DD-AFC4-6F175D3DCCD1}">
              <a14:hiddenFill xmlns:a14="http://schemas.microsoft.com/office/drawing/2010/main">
                <a:solidFill>
                  <a:srgbClr val="FFFFFF"/>
                </a:solidFill>
              </a14:hiddenFill>
            </a:ext>
          </a:extLst>
        </p:spPr>
      </p:pic>
      <p:sp>
        <p:nvSpPr>
          <p:cNvPr id="1365" name="TextBox 1364">
            <a:extLst>
              <a:ext uri="{FF2B5EF4-FFF2-40B4-BE49-F238E27FC236}">
                <a16:creationId xmlns:a16="http://schemas.microsoft.com/office/drawing/2014/main" id="{4956BAF9-3A37-A575-5001-BA27E568E21E}"/>
              </a:ext>
            </a:extLst>
          </p:cNvPr>
          <p:cNvSpPr txBox="1"/>
          <p:nvPr/>
        </p:nvSpPr>
        <p:spPr>
          <a:xfrm>
            <a:off x="5012125" y="3628084"/>
            <a:ext cx="1157805" cy="43088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Finans ve Varlık Yönetimi</a:t>
            </a:r>
          </a:p>
        </p:txBody>
      </p:sp>
      <p:pic>
        <p:nvPicPr>
          <p:cNvPr id="1366" name="Picture 4">
            <a:extLst>
              <a:ext uri="{FF2B5EF4-FFF2-40B4-BE49-F238E27FC236}">
                <a16:creationId xmlns:a16="http://schemas.microsoft.com/office/drawing/2014/main" id="{4BD643B2-83F6-E9BA-9C28-5AB4FB99A957}"/>
              </a:ext>
            </a:extLst>
          </p:cNvPr>
          <p:cNvPicPr>
            <a:picLocks noChangeAspect="1" noChangeArrowheads="1"/>
          </p:cNvPicPr>
          <p:nvPr/>
        </p:nvPicPr>
        <p:blipFill>
          <a:blip r:embed="rId10"/>
          <a:srcRect/>
          <a:stretch/>
        </p:blipFill>
        <p:spPr bwMode="auto">
          <a:xfrm>
            <a:off x="6499506" y="3699682"/>
            <a:ext cx="358506" cy="358504"/>
          </a:xfrm>
          <a:prstGeom prst="rect">
            <a:avLst/>
          </a:prstGeom>
          <a:noFill/>
          <a:extLst>
            <a:ext uri="{909E8E84-426E-40DD-AFC4-6F175D3DCCD1}">
              <a14:hiddenFill xmlns:a14="http://schemas.microsoft.com/office/drawing/2010/main">
                <a:solidFill>
                  <a:srgbClr val="FFFFFF"/>
                </a:solidFill>
              </a14:hiddenFill>
            </a:ext>
          </a:extLst>
        </p:spPr>
      </p:pic>
      <p:sp>
        <p:nvSpPr>
          <p:cNvPr id="1367" name="TextBox 1366">
            <a:extLst>
              <a:ext uri="{FF2B5EF4-FFF2-40B4-BE49-F238E27FC236}">
                <a16:creationId xmlns:a16="http://schemas.microsoft.com/office/drawing/2014/main" id="{F24B1614-AB95-C965-B069-1725F9B7EE95}"/>
              </a:ext>
            </a:extLst>
          </p:cNvPr>
          <p:cNvSpPr txBox="1"/>
          <p:nvPr/>
        </p:nvSpPr>
        <p:spPr>
          <a:xfrm>
            <a:off x="6887698" y="3628084"/>
            <a:ext cx="1028090" cy="43088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Enerji ve Maden</a:t>
            </a:r>
          </a:p>
        </p:txBody>
      </p:sp>
      <p:pic>
        <p:nvPicPr>
          <p:cNvPr id="1368" name="Picture 4">
            <a:extLst>
              <a:ext uri="{FF2B5EF4-FFF2-40B4-BE49-F238E27FC236}">
                <a16:creationId xmlns:a16="http://schemas.microsoft.com/office/drawing/2014/main" id="{551E153A-D4F4-FD78-9793-4A7A923A95E1}"/>
              </a:ext>
            </a:extLst>
          </p:cNvPr>
          <p:cNvPicPr>
            <a:picLocks noChangeAspect="1" noChangeArrowheads="1"/>
          </p:cNvPicPr>
          <p:nvPr/>
        </p:nvPicPr>
        <p:blipFill>
          <a:blip r:embed="rId11">
            <a:extLst>
              <a:ext uri="{96DAC541-7B7A-43D3-8B79-37D633B846F1}">
                <asvg:svgBlip xmlns:asvg="http://schemas.microsoft.com/office/drawing/2016/SVG/main" r:embed="rId12"/>
              </a:ext>
            </a:extLst>
          </a:blip>
          <a:srcRect/>
          <a:stretch/>
        </p:blipFill>
        <p:spPr bwMode="auto">
          <a:xfrm>
            <a:off x="811202" y="4434879"/>
            <a:ext cx="394356" cy="394356"/>
          </a:xfrm>
          <a:prstGeom prst="rect">
            <a:avLst/>
          </a:prstGeom>
          <a:noFill/>
          <a:extLst>
            <a:ext uri="{909E8E84-426E-40DD-AFC4-6F175D3DCCD1}">
              <a14:hiddenFill xmlns:a14="http://schemas.microsoft.com/office/drawing/2010/main">
                <a:solidFill>
                  <a:srgbClr val="FFFFFF"/>
                </a:solidFill>
              </a14:hiddenFill>
            </a:ext>
          </a:extLst>
        </p:spPr>
      </p:pic>
      <p:sp>
        <p:nvSpPr>
          <p:cNvPr id="1369" name="TextBox 1368">
            <a:extLst>
              <a:ext uri="{FF2B5EF4-FFF2-40B4-BE49-F238E27FC236}">
                <a16:creationId xmlns:a16="http://schemas.microsoft.com/office/drawing/2014/main" id="{E71D9063-EE59-A899-037B-E9C258163A59}"/>
              </a:ext>
            </a:extLst>
          </p:cNvPr>
          <p:cNvSpPr txBox="1"/>
          <p:nvPr/>
        </p:nvSpPr>
        <p:spPr>
          <a:xfrm>
            <a:off x="1279164" y="4466012"/>
            <a:ext cx="951200" cy="261610"/>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Perakende</a:t>
            </a:r>
          </a:p>
        </p:txBody>
      </p:sp>
      <p:pic>
        <p:nvPicPr>
          <p:cNvPr id="1370" name="Picture 4">
            <a:extLst>
              <a:ext uri="{FF2B5EF4-FFF2-40B4-BE49-F238E27FC236}">
                <a16:creationId xmlns:a16="http://schemas.microsoft.com/office/drawing/2014/main" id="{E2FA9C6C-8933-1CE3-700D-1063BCAF1399}"/>
              </a:ext>
            </a:extLst>
          </p:cNvPr>
          <p:cNvPicPr>
            <a:picLocks noChangeAspect="1" noChangeArrowheads="1"/>
          </p:cNvPicPr>
          <p:nvPr/>
        </p:nvPicPr>
        <p:blipFill>
          <a:blip r:embed="rId13">
            <a:extLst>
              <a:ext uri="{96DAC541-7B7A-43D3-8B79-37D633B846F1}">
                <asvg:svgBlip xmlns:asvg="http://schemas.microsoft.com/office/drawing/2016/SVG/main" r:embed="rId14"/>
              </a:ext>
            </a:extLst>
          </a:blip>
          <a:srcRect/>
          <a:stretch/>
        </p:blipFill>
        <p:spPr bwMode="auto">
          <a:xfrm>
            <a:off x="2637052" y="4452805"/>
            <a:ext cx="221206" cy="358506"/>
          </a:xfrm>
          <a:prstGeom prst="rect">
            <a:avLst/>
          </a:prstGeom>
          <a:noFill/>
          <a:extLst>
            <a:ext uri="{909E8E84-426E-40DD-AFC4-6F175D3DCCD1}">
              <a14:hiddenFill xmlns:a14="http://schemas.microsoft.com/office/drawing/2010/main">
                <a:solidFill>
                  <a:srgbClr val="FFFFFF"/>
                </a:solidFill>
              </a14:hiddenFill>
            </a:ext>
          </a:extLst>
        </p:spPr>
      </p:pic>
      <p:sp>
        <p:nvSpPr>
          <p:cNvPr id="1371" name="TextBox 1370">
            <a:extLst>
              <a:ext uri="{FF2B5EF4-FFF2-40B4-BE49-F238E27FC236}">
                <a16:creationId xmlns:a16="http://schemas.microsoft.com/office/drawing/2014/main" id="{F7AF2B09-2091-88D5-EA81-69733D0EC446}"/>
              </a:ext>
            </a:extLst>
          </p:cNvPr>
          <p:cNvSpPr txBox="1"/>
          <p:nvPr/>
        </p:nvSpPr>
        <p:spPr>
          <a:xfrm>
            <a:off x="3002932" y="4462265"/>
            <a:ext cx="1028090"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Gıda</a:t>
            </a:r>
          </a:p>
        </p:txBody>
      </p:sp>
      <p:pic>
        <p:nvPicPr>
          <p:cNvPr id="1372" name="Picture 4">
            <a:extLst>
              <a:ext uri="{FF2B5EF4-FFF2-40B4-BE49-F238E27FC236}">
                <a16:creationId xmlns:a16="http://schemas.microsoft.com/office/drawing/2014/main" id="{303BC90C-7E2A-D770-B9CE-5C8066D32B40}"/>
              </a:ext>
            </a:extLst>
          </p:cNvPr>
          <p:cNvPicPr>
            <a:picLocks noChangeAspect="1" noChangeArrowheads="1"/>
          </p:cNvPicPr>
          <p:nvPr/>
        </p:nvPicPr>
        <p:blipFill>
          <a:blip r:embed="rId15">
            <a:extLst>
              <a:ext uri="{96DAC541-7B7A-43D3-8B79-37D633B846F1}">
                <asvg:svgBlip xmlns:asvg="http://schemas.microsoft.com/office/drawing/2016/SVG/main" r:embed="rId16"/>
              </a:ext>
            </a:extLst>
          </a:blip>
          <a:srcRect/>
          <a:stretch/>
        </p:blipFill>
        <p:spPr bwMode="auto">
          <a:xfrm>
            <a:off x="4448104" y="4422562"/>
            <a:ext cx="577378" cy="370224"/>
          </a:xfrm>
          <a:prstGeom prst="rect">
            <a:avLst/>
          </a:prstGeom>
          <a:noFill/>
          <a:extLst>
            <a:ext uri="{909E8E84-426E-40DD-AFC4-6F175D3DCCD1}">
              <a14:hiddenFill xmlns:a14="http://schemas.microsoft.com/office/drawing/2010/main">
                <a:solidFill>
                  <a:srgbClr val="FFFFFF"/>
                </a:solidFill>
              </a14:hiddenFill>
            </a:ext>
          </a:extLst>
        </p:spPr>
      </p:pic>
      <p:sp>
        <p:nvSpPr>
          <p:cNvPr id="1373" name="TextBox 1372">
            <a:extLst>
              <a:ext uri="{FF2B5EF4-FFF2-40B4-BE49-F238E27FC236}">
                <a16:creationId xmlns:a16="http://schemas.microsoft.com/office/drawing/2014/main" id="{7A5A6C14-5F9D-5AF9-BF6D-D399B1D2204A}"/>
              </a:ext>
            </a:extLst>
          </p:cNvPr>
          <p:cNvSpPr txBox="1"/>
          <p:nvPr/>
        </p:nvSpPr>
        <p:spPr>
          <a:xfrm>
            <a:off x="5012125" y="4462265"/>
            <a:ext cx="1157805"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lang="tr-TR" sz="1100" kern="0">
                <a:solidFill>
                  <a:schemeClr val="accent6"/>
                </a:solidFill>
                <a:latin typeface="Open Sans" panose="020B0606030504020204" pitchFamily="34" charset="0"/>
                <a:ea typeface="Open Sans" panose="020B0606030504020204" pitchFamily="34" charset="0"/>
                <a:cs typeface="Open Sans" panose="020B0606030504020204" pitchFamily="34" charset="0"/>
                <a:sym typeface="Arial"/>
              </a:rPr>
              <a:t>Holding</a:t>
            </a:r>
            <a:endPar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1374" name="Picture 4">
            <a:extLst>
              <a:ext uri="{FF2B5EF4-FFF2-40B4-BE49-F238E27FC236}">
                <a16:creationId xmlns:a16="http://schemas.microsoft.com/office/drawing/2014/main" id="{0FC6A93A-C1C4-EEF7-5C8A-598395A912AA}"/>
              </a:ext>
            </a:extLst>
          </p:cNvPr>
          <p:cNvPicPr>
            <a:picLocks noChangeAspect="1" noChangeArrowheads="1"/>
          </p:cNvPicPr>
          <p:nvPr/>
        </p:nvPicPr>
        <p:blipFill>
          <a:blip r:embed="rId17">
            <a:extLst>
              <a:ext uri="{96DAC541-7B7A-43D3-8B79-37D633B846F1}">
                <asvg:svgBlip xmlns:asvg="http://schemas.microsoft.com/office/drawing/2016/SVG/main" r:embed="rId18"/>
              </a:ext>
            </a:extLst>
          </a:blip>
          <a:srcRect/>
          <a:stretch/>
        </p:blipFill>
        <p:spPr bwMode="auto">
          <a:xfrm>
            <a:off x="6440172" y="4393471"/>
            <a:ext cx="477172" cy="477172"/>
          </a:xfrm>
          <a:prstGeom prst="rect">
            <a:avLst/>
          </a:prstGeom>
          <a:noFill/>
          <a:extLst>
            <a:ext uri="{909E8E84-426E-40DD-AFC4-6F175D3DCCD1}">
              <a14:hiddenFill xmlns:a14="http://schemas.microsoft.com/office/drawing/2010/main">
                <a:solidFill>
                  <a:srgbClr val="FFFFFF"/>
                </a:solidFill>
              </a14:hiddenFill>
            </a:ext>
          </a:extLst>
        </p:spPr>
      </p:pic>
      <p:sp>
        <p:nvSpPr>
          <p:cNvPr id="1375" name="TextBox 1374">
            <a:extLst>
              <a:ext uri="{FF2B5EF4-FFF2-40B4-BE49-F238E27FC236}">
                <a16:creationId xmlns:a16="http://schemas.microsoft.com/office/drawing/2014/main" id="{2F711109-73B6-248B-8382-18B48244BC27}"/>
              </a:ext>
            </a:extLst>
          </p:cNvPr>
          <p:cNvSpPr txBox="1"/>
          <p:nvPr/>
        </p:nvSpPr>
        <p:spPr>
          <a:xfrm>
            <a:off x="6887698" y="4381208"/>
            <a:ext cx="1028090" cy="43088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Lojistik ve Taşımacılık</a:t>
            </a:r>
          </a:p>
        </p:txBody>
      </p:sp>
      <p:pic>
        <p:nvPicPr>
          <p:cNvPr id="1376" name="Picture 4">
            <a:extLst>
              <a:ext uri="{FF2B5EF4-FFF2-40B4-BE49-F238E27FC236}">
                <a16:creationId xmlns:a16="http://schemas.microsoft.com/office/drawing/2014/main" id="{FF21B003-AC12-E427-A701-AF5158746636}"/>
              </a:ext>
            </a:extLst>
          </p:cNvPr>
          <p:cNvPicPr>
            <a:picLocks noChangeAspect="1" noChangeArrowheads="1"/>
          </p:cNvPicPr>
          <p:nvPr/>
        </p:nvPicPr>
        <p:blipFill>
          <a:blip r:embed="rId19"/>
          <a:srcRect/>
          <a:stretch/>
        </p:blipFill>
        <p:spPr bwMode="auto">
          <a:xfrm>
            <a:off x="779954" y="5127788"/>
            <a:ext cx="477172" cy="477172"/>
          </a:xfrm>
          <a:prstGeom prst="rect">
            <a:avLst/>
          </a:prstGeom>
          <a:noFill/>
          <a:extLst>
            <a:ext uri="{909E8E84-426E-40DD-AFC4-6F175D3DCCD1}">
              <a14:hiddenFill xmlns:a14="http://schemas.microsoft.com/office/drawing/2010/main">
                <a:solidFill>
                  <a:srgbClr val="FFFFFF"/>
                </a:solidFill>
              </a14:hiddenFill>
            </a:ext>
          </a:extLst>
        </p:spPr>
      </p:pic>
      <p:sp>
        <p:nvSpPr>
          <p:cNvPr id="1377" name="TextBox 1376">
            <a:extLst>
              <a:ext uri="{FF2B5EF4-FFF2-40B4-BE49-F238E27FC236}">
                <a16:creationId xmlns:a16="http://schemas.microsoft.com/office/drawing/2014/main" id="{8F285EBF-21E0-D064-E141-F453AA17ABD3}"/>
              </a:ext>
            </a:extLst>
          </p:cNvPr>
          <p:cNvSpPr txBox="1"/>
          <p:nvPr/>
        </p:nvSpPr>
        <p:spPr>
          <a:xfrm>
            <a:off x="1279164" y="5200329"/>
            <a:ext cx="902410" cy="261610"/>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Otomotiv</a:t>
            </a:r>
          </a:p>
        </p:txBody>
      </p:sp>
      <p:pic>
        <p:nvPicPr>
          <p:cNvPr id="1378" name="Picture 4">
            <a:extLst>
              <a:ext uri="{FF2B5EF4-FFF2-40B4-BE49-F238E27FC236}">
                <a16:creationId xmlns:a16="http://schemas.microsoft.com/office/drawing/2014/main" id="{310E2E6F-B519-0254-62AA-5B3FE2B5E90C}"/>
              </a:ext>
            </a:extLst>
          </p:cNvPr>
          <p:cNvPicPr>
            <a:picLocks noChangeAspect="1" noChangeArrowheads="1"/>
          </p:cNvPicPr>
          <p:nvPr/>
        </p:nvPicPr>
        <p:blipFill>
          <a:blip r:embed="rId20"/>
          <a:srcRect/>
          <a:stretch/>
        </p:blipFill>
        <p:spPr bwMode="auto">
          <a:xfrm>
            <a:off x="2553253" y="5169196"/>
            <a:ext cx="388804" cy="394356"/>
          </a:xfrm>
          <a:prstGeom prst="rect">
            <a:avLst/>
          </a:prstGeom>
          <a:noFill/>
          <a:extLst>
            <a:ext uri="{909E8E84-426E-40DD-AFC4-6F175D3DCCD1}">
              <a14:hiddenFill xmlns:a14="http://schemas.microsoft.com/office/drawing/2010/main">
                <a:solidFill>
                  <a:srgbClr val="FFFFFF"/>
                </a:solidFill>
              </a14:hiddenFill>
            </a:ext>
          </a:extLst>
        </p:spPr>
      </p:pic>
      <p:sp>
        <p:nvSpPr>
          <p:cNvPr id="1379" name="TextBox 1378">
            <a:extLst>
              <a:ext uri="{FF2B5EF4-FFF2-40B4-BE49-F238E27FC236}">
                <a16:creationId xmlns:a16="http://schemas.microsoft.com/office/drawing/2014/main" id="{6E7A33DC-DAF6-1446-3F03-3C14181AEFF7}"/>
              </a:ext>
            </a:extLst>
          </p:cNvPr>
          <p:cNvSpPr txBox="1"/>
          <p:nvPr/>
        </p:nvSpPr>
        <p:spPr>
          <a:xfrm>
            <a:off x="3002932" y="5115525"/>
            <a:ext cx="1028090" cy="43088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Hızlı Tüketim </a:t>
            </a:r>
            <a:r>
              <a:rPr lang="tr-TR" sz="1100" kern="0">
                <a:solidFill>
                  <a:schemeClr val="accent6"/>
                </a:solidFill>
                <a:latin typeface="Open Sans" panose="020B0606030504020204" pitchFamily="34" charset="0"/>
                <a:ea typeface="Open Sans" panose="020B0606030504020204" pitchFamily="34" charset="0"/>
                <a:cs typeface="Open Sans" panose="020B0606030504020204" pitchFamily="34" charset="0"/>
                <a:sym typeface="Arial"/>
              </a:rPr>
              <a:t>Ür</a:t>
            </a: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ünleri</a:t>
            </a:r>
          </a:p>
        </p:txBody>
      </p:sp>
      <p:pic>
        <p:nvPicPr>
          <p:cNvPr id="1380" name="Picture 4">
            <a:extLst>
              <a:ext uri="{FF2B5EF4-FFF2-40B4-BE49-F238E27FC236}">
                <a16:creationId xmlns:a16="http://schemas.microsoft.com/office/drawing/2014/main" id="{C6FF967C-8CBA-2264-8B7F-C5C75AE1B040}"/>
              </a:ext>
            </a:extLst>
          </p:cNvPr>
          <p:cNvPicPr>
            <a:picLocks noChangeAspect="1" noChangeArrowheads="1"/>
          </p:cNvPicPr>
          <p:nvPr/>
        </p:nvPicPr>
        <p:blipFill>
          <a:blip r:embed="rId21">
            <a:extLst>
              <a:ext uri="{96DAC541-7B7A-43D3-8B79-37D633B846F1}">
                <asvg:svgBlip xmlns:asvg="http://schemas.microsoft.com/office/drawing/2016/SVG/main" r:embed="rId22"/>
              </a:ext>
            </a:extLst>
          </a:blip>
          <a:srcRect/>
          <a:stretch/>
        </p:blipFill>
        <p:spPr bwMode="auto">
          <a:xfrm>
            <a:off x="4551806" y="5169196"/>
            <a:ext cx="394356" cy="394356"/>
          </a:xfrm>
          <a:prstGeom prst="rect">
            <a:avLst/>
          </a:prstGeom>
          <a:noFill/>
          <a:extLst>
            <a:ext uri="{909E8E84-426E-40DD-AFC4-6F175D3DCCD1}">
              <a14:hiddenFill xmlns:a14="http://schemas.microsoft.com/office/drawing/2010/main">
                <a:solidFill>
                  <a:srgbClr val="FFFFFF"/>
                </a:solidFill>
              </a14:hiddenFill>
            </a:ext>
          </a:extLst>
        </p:spPr>
      </p:pic>
      <p:sp>
        <p:nvSpPr>
          <p:cNvPr id="1381" name="TextBox 1380">
            <a:extLst>
              <a:ext uri="{FF2B5EF4-FFF2-40B4-BE49-F238E27FC236}">
                <a16:creationId xmlns:a16="http://schemas.microsoft.com/office/drawing/2014/main" id="{888428A5-64A1-CF14-3E3C-E3723C5AD89E}"/>
              </a:ext>
            </a:extLst>
          </p:cNvPr>
          <p:cNvSpPr txBox="1"/>
          <p:nvPr/>
        </p:nvSpPr>
        <p:spPr>
          <a:xfrm>
            <a:off x="5012125" y="5186710"/>
            <a:ext cx="1157805"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E-ticaret</a:t>
            </a:r>
          </a:p>
        </p:txBody>
      </p:sp>
      <p:pic>
        <p:nvPicPr>
          <p:cNvPr id="1382" name="Picture 4">
            <a:extLst>
              <a:ext uri="{FF2B5EF4-FFF2-40B4-BE49-F238E27FC236}">
                <a16:creationId xmlns:a16="http://schemas.microsoft.com/office/drawing/2014/main" id="{8C8B70A3-DD0E-37C1-28BC-4DAB53CA5C82}"/>
              </a:ext>
            </a:extLst>
          </p:cNvPr>
          <p:cNvPicPr>
            <a:picLocks noChangeAspect="1" noChangeArrowheads="1"/>
          </p:cNvPicPr>
          <p:nvPr/>
        </p:nvPicPr>
        <p:blipFill>
          <a:blip r:embed="rId23"/>
          <a:srcRect/>
          <a:stretch/>
        </p:blipFill>
        <p:spPr bwMode="auto">
          <a:xfrm>
            <a:off x="6481580" y="5169196"/>
            <a:ext cx="394356" cy="394356"/>
          </a:xfrm>
          <a:prstGeom prst="rect">
            <a:avLst/>
          </a:prstGeom>
          <a:noFill/>
          <a:extLst>
            <a:ext uri="{909E8E84-426E-40DD-AFC4-6F175D3DCCD1}">
              <a14:hiddenFill xmlns:a14="http://schemas.microsoft.com/office/drawing/2010/main">
                <a:solidFill>
                  <a:srgbClr val="FFFFFF"/>
                </a:solidFill>
              </a14:hiddenFill>
            </a:ext>
          </a:extLst>
        </p:spPr>
      </p:pic>
      <p:sp>
        <p:nvSpPr>
          <p:cNvPr id="1383" name="TextBox 1382">
            <a:extLst>
              <a:ext uri="{FF2B5EF4-FFF2-40B4-BE49-F238E27FC236}">
                <a16:creationId xmlns:a16="http://schemas.microsoft.com/office/drawing/2014/main" id="{BA11F28E-95CC-C9B9-00E4-8624874E3E34}"/>
              </a:ext>
            </a:extLst>
          </p:cNvPr>
          <p:cNvSpPr txBox="1"/>
          <p:nvPr/>
        </p:nvSpPr>
        <p:spPr>
          <a:xfrm>
            <a:off x="6887698" y="5186710"/>
            <a:ext cx="1028090"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Sağlık</a:t>
            </a:r>
          </a:p>
        </p:txBody>
      </p:sp>
      <p:pic>
        <p:nvPicPr>
          <p:cNvPr id="1384" name="Picture 4">
            <a:extLst>
              <a:ext uri="{FF2B5EF4-FFF2-40B4-BE49-F238E27FC236}">
                <a16:creationId xmlns:a16="http://schemas.microsoft.com/office/drawing/2014/main" id="{65165F37-6808-B1F8-C3F8-8DB2FC98F8CF}"/>
              </a:ext>
            </a:extLst>
          </p:cNvPr>
          <p:cNvPicPr>
            <a:picLocks noChangeAspect="1" noChangeArrowheads="1"/>
          </p:cNvPicPr>
          <p:nvPr/>
        </p:nvPicPr>
        <p:blipFill>
          <a:blip r:embed="rId24"/>
          <a:srcRect/>
          <a:stretch/>
        </p:blipFill>
        <p:spPr bwMode="auto">
          <a:xfrm>
            <a:off x="811804" y="5881551"/>
            <a:ext cx="433794" cy="433792"/>
          </a:xfrm>
          <a:prstGeom prst="rect">
            <a:avLst/>
          </a:prstGeom>
          <a:noFill/>
          <a:extLst>
            <a:ext uri="{909E8E84-426E-40DD-AFC4-6F175D3DCCD1}">
              <a14:hiddenFill xmlns:a14="http://schemas.microsoft.com/office/drawing/2010/main">
                <a:solidFill>
                  <a:srgbClr val="FFFFFF"/>
                </a:solidFill>
              </a14:hiddenFill>
            </a:ext>
          </a:extLst>
        </p:spPr>
      </p:pic>
      <p:sp>
        <p:nvSpPr>
          <p:cNvPr id="1385" name="TextBox 1384">
            <a:extLst>
              <a:ext uri="{FF2B5EF4-FFF2-40B4-BE49-F238E27FC236}">
                <a16:creationId xmlns:a16="http://schemas.microsoft.com/office/drawing/2014/main" id="{8D7E9894-D7F6-7AA5-5DF0-41BF1E25A2E5}"/>
              </a:ext>
            </a:extLst>
          </p:cNvPr>
          <p:cNvSpPr txBox="1"/>
          <p:nvPr/>
        </p:nvSpPr>
        <p:spPr>
          <a:xfrm>
            <a:off x="1279164" y="5932401"/>
            <a:ext cx="951200" cy="261610"/>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Sigortacılık</a:t>
            </a:r>
          </a:p>
        </p:txBody>
      </p:sp>
      <p:pic>
        <p:nvPicPr>
          <p:cNvPr id="1386" name="Picture 4">
            <a:extLst>
              <a:ext uri="{FF2B5EF4-FFF2-40B4-BE49-F238E27FC236}">
                <a16:creationId xmlns:a16="http://schemas.microsoft.com/office/drawing/2014/main" id="{001C27FC-FE21-15FB-768A-205C52560FDD}"/>
              </a:ext>
            </a:extLst>
          </p:cNvPr>
          <p:cNvPicPr>
            <a:picLocks noChangeAspect="1" noChangeArrowheads="1"/>
          </p:cNvPicPr>
          <p:nvPr/>
        </p:nvPicPr>
        <p:blipFill>
          <a:blip r:embed="rId25">
            <a:extLst>
              <a:ext uri="{96DAC541-7B7A-43D3-8B79-37D633B846F1}">
                <asvg:svgBlip xmlns:asvg="http://schemas.microsoft.com/office/drawing/2016/SVG/main" r:embed="rId26"/>
              </a:ext>
            </a:extLst>
          </a:blip>
          <a:srcRect/>
          <a:stretch/>
        </p:blipFill>
        <p:spPr bwMode="auto">
          <a:xfrm>
            <a:off x="2509823" y="5860614"/>
            <a:ext cx="475662" cy="475662"/>
          </a:xfrm>
          <a:prstGeom prst="rect">
            <a:avLst/>
          </a:prstGeom>
          <a:noFill/>
          <a:extLst>
            <a:ext uri="{909E8E84-426E-40DD-AFC4-6F175D3DCCD1}">
              <a14:hiddenFill xmlns:a14="http://schemas.microsoft.com/office/drawing/2010/main">
                <a:solidFill>
                  <a:srgbClr val="FFFFFF"/>
                </a:solidFill>
              </a14:hiddenFill>
            </a:ext>
          </a:extLst>
        </p:spPr>
      </p:pic>
      <p:sp>
        <p:nvSpPr>
          <p:cNvPr id="1387" name="TextBox 1386">
            <a:extLst>
              <a:ext uri="{FF2B5EF4-FFF2-40B4-BE49-F238E27FC236}">
                <a16:creationId xmlns:a16="http://schemas.microsoft.com/office/drawing/2014/main" id="{E35898A0-5908-452D-8B97-5899B5FCB36D}"/>
              </a:ext>
            </a:extLst>
          </p:cNvPr>
          <p:cNvSpPr txBox="1"/>
          <p:nvPr/>
        </p:nvSpPr>
        <p:spPr>
          <a:xfrm>
            <a:off x="3002932" y="5932235"/>
            <a:ext cx="1028090"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Eğitim</a:t>
            </a:r>
          </a:p>
        </p:txBody>
      </p:sp>
      <p:pic>
        <p:nvPicPr>
          <p:cNvPr id="1388" name="Picture 4">
            <a:extLst>
              <a:ext uri="{FF2B5EF4-FFF2-40B4-BE49-F238E27FC236}">
                <a16:creationId xmlns:a16="http://schemas.microsoft.com/office/drawing/2014/main" id="{514F8DA9-81EC-F309-C911-2821EC3CE10B}"/>
              </a:ext>
            </a:extLst>
          </p:cNvPr>
          <p:cNvPicPr>
            <a:picLocks noChangeAspect="1" noChangeArrowheads="1"/>
          </p:cNvPicPr>
          <p:nvPr/>
        </p:nvPicPr>
        <p:blipFill>
          <a:blip r:embed="rId27"/>
          <a:srcRect/>
          <a:stretch/>
        </p:blipFill>
        <p:spPr bwMode="auto">
          <a:xfrm>
            <a:off x="4569732" y="5919195"/>
            <a:ext cx="358506" cy="358504"/>
          </a:xfrm>
          <a:prstGeom prst="rect">
            <a:avLst/>
          </a:prstGeom>
          <a:noFill/>
          <a:extLst>
            <a:ext uri="{909E8E84-426E-40DD-AFC4-6F175D3DCCD1}">
              <a14:hiddenFill xmlns:a14="http://schemas.microsoft.com/office/drawing/2010/main">
                <a:solidFill>
                  <a:srgbClr val="FFFFFF"/>
                </a:solidFill>
              </a14:hiddenFill>
            </a:ext>
          </a:extLst>
        </p:spPr>
      </p:pic>
      <p:sp>
        <p:nvSpPr>
          <p:cNvPr id="1389" name="TextBox 1388">
            <a:extLst>
              <a:ext uri="{FF2B5EF4-FFF2-40B4-BE49-F238E27FC236}">
                <a16:creationId xmlns:a16="http://schemas.microsoft.com/office/drawing/2014/main" id="{A0AE2761-4E44-6BD0-DE2C-0DBBB0A57F68}"/>
              </a:ext>
            </a:extLst>
          </p:cNvPr>
          <p:cNvSpPr txBox="1"/>
          <p:nvPr/>
        </p:nvSpPr>
        <p:spPr>
          <a:xfrm>
            <a:off x="5012125" y="5847597"/>
            <a:ext cx="1114453" cy="43088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Tekstil ve Hazır Giyim</a:t>
            </a:r>
          </a:p>
        </p:txBody>
      </p:sp>
      <p:pic>
        <p:nvPicPr>
          <p:cNvPr id="1390" name="Picture 4">
            <a:extLst>
              <a:ext uri="{FF2B5EF4-FFF2-40B4-BE49-F238E27FC236}">
                <a16:creationId xmlns:a16="http://schemas.microsoft.com/office/drawing/2014/main" id="{A5803B81-BC2A-D8AF-20D3-119652D0FA32}"/>
              </a:ext>
            </a:extLst>
          </p:cNvPr>
          <p:cNvPicPr>
            <a:picLocks noChangeAspect="1" noChangeArrowheads="1"/>
          </p:cNvPicPr>
          <p:nvPr/>
        </p:nvPicPr>
        <p:blipFill>
          <a:blip r:embed="rId28"/>
          <a:srcRect/>
          <a:stretch/>
        </p:blipFill>
        <p:spPr bwMode="auto">
          <a:xfrm>
            <a:off x="6499506" y="5922286"/>
            <a:ext cx="358506" cy="352322"/>
          </a:xfrm>
          <a:prstGeom prst="rect">
            <a:avLst/>
          </a:prstGeom>
          <a:noFill/>
          <a:extLst>
            <a:ext uri="{909E8E84-426E-40DD-AFC4-6F175D3DCCD1}">
              <a14:hiddenFill xmlns:a14="http://schemas.microsoft.com/office/drawing/2010/main">
                <a:solidFill>
                  <a:srgbClr val="FFFFFF"/>
                </a:solidFill>
              </a14:hiddenFill>
            </a:ext>
          </a:extLst>
        </p:spPr>
      </p:pic>
      <p:sp>
        <p:nvSpPr>
          <p:cNvPr id="1391" name="TextBox 1390">
            <a:extLst>
              <a:ext uri="{FF2B5EF4-FFF2-40B4-BE49-F238E27FC236}">
                <a16:creationId xmlns:a16="http://schemas.microsoft.com/office/drawing/2014/main" id="{123FC8DC-E907-38C0-411B-CF8486AC201F}"/>
              </a:ext>
            </a:extLst>
          </p:cNvPr>
          <p:cNvSpPr txBox="1"/>
          <p:nvPr/>
        </p:nvSpPr>
        <p:spPr>
          <a:xfrm>
            <a:off x="6887698" y="5921076"/>
            <a:ext cx="1028090"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tr-TR" sz="1100" b="0" i="0" u="none" strike="noStrike" kern="0" cap="none" spc="0" normalizeH="0" baseline="0">
                <a:ln>
                  <a:noFill/>
                </a:ln>
                <a:solidFill>
                  <a:schemeClr val="accent6"/>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İnşaat</a:t>
            </a:r>
          </a:p>
        </p:txBody>
      </p:sp>
      <p:sp>
        <p:nvSpPr>
          <p:cNvPr id="2" name="Google Shape;1250;p7">
            <a:extLst>
              <a:ext uri="{FF2B5EF4-FFF2-40B4-BE49-F238E27FC236}">
                <a16:creationId xmlns:a16="http://schemas.microsoft.com/office/drawing/2014/main" id="{D619EAF3-D6F8-75BB-8D0F-EFC31B87A00D}"/>
              </a:ext>
            </a:extLst>
          </p:cNvPr>
          <p:cNvSpPr/>
          <p:nvPr/>
        </p:nvSpPr>
        <p:spPr>
          <a:xfrm>
            <a:off x="8364472" y="1880617"/>
            <a:ext cx="3435035" cy="4617291"/>
          </a:xfrm>
          <a:prstGeom prst="rect">
            <a:avLst/>
          </a:prstGeom>
          <a:solidFill>
            <a:srgbClr val="D9D9D9">
              <a:alpha val="89804"/>
            </a:srgbClr>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lang="en-US" sz="1867" b="0" i="0" u="none" strike="noStrike" kern="0" cap="none" spc="0" normalizeH="0" baseline="0" noProof="0">
              <a:ln>
                <a:noFill/>
              </a:ln>
              <a:solidFill>
                <a:schemeClr val="accent6">
                  <a:lumMod val="20000"/>
                  <a:lumOff val="80000"/>
                </a:schemeClr>
              </a:solidFill>
              <a:effectLst/>
              <a:uLnTx/>
              <a:uFillTx/>
              <a:latin typeface="Arial"/>
              <a:cs typeface="Arial"/>
              <a:sym typeface="Arial"/>
            </a:endParaRPr>
          </a:p>
        </p:txBody>
      </p:sp>
      <p:sp>
        <p:nvSpPr>
          <p:cNvPr id="25" name="TextBox 24">
            <a:extLst>
              <a:ext uri="{FF2B5EF4-FFF2-40B4-BE49-F238E27FC236}">
                <a16:creationId xmlns:a16="http://schemas.microsoft.com/office/drawing/2014/main" id="{4A3EAE43-1B19-995D-E063-E3B2022037D7}"/>
              </a:ext>
            </a:extLst>
          </p:cNvPr>
          <p:cNvSpPr txBox="1"/>
          <p:nvPr/>
        </p:nvSpPr>
        <p:spPr>
          <a:xfrm>
            <a:off x="9022322" y="2423412"/>
            <a:ext cx="2777186" cy="56848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Yapay zeka teknolojilerinin güncel kullanım alanları</a:t>
            </a:r>
          </a:p>
        </p:txBody>
      </p:sp>
      <p:sp>
        <p:nvSpPr>
          <p:cNvPr id="28" name="TextBox 27">
            <a:extLst>
              <a:ext uri="{FF2B5EF4-FFF2-40B4-BE49-F238E27FC236}">
                <a16:creationId xmlns:a16="http://schemas.microsoft.com/office/drawing/2014/main" id="{885AD485-C62D-46F7-BAE1-37E4E791DD85}"/>
              </a:ext>
            </a:extLst>
          </p:cNvPr>
          <p:cNvSpPr txBox="1"/>
          <p:nvPr/>
        </p:nvSpPr>
        <p:spPr>
          <a:xfrm>
            <a:off x="9034354" y="3044649"/>
            <a:ext cx="2777186" cy="32290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Yatırım Öncelikleri</a:t>
            </a:r>
          </a:p>
        </p:txBody>
      </p:sp>
      <p:sp>
        <p:nvSpPr>
          <p:cNvPr id="32" name="TextBox 31">
            <a:extLst>
              <a:ext uri="{FF2B5EF4-FFF2-40B4-BE49-F238E27FC236}">
                <a16:creationId xmlns:a16="http://schemas.microsoft.com/office/drawing/2014/main" id="{713364B9-014B-40B1-BB94-379CD64E2163}"/>
              </a:ext>
            </a:extLst>
          </p:cNvPr>
          <p:cNvSpPr txBox="1"/>
          <p:nvPr/>
        </p:nvSpPr>
        <p:spPr>
          <a:xfrm>
            <a:off x="9022321" y="3529034"/>
            <a:ext cx="2777186" cy="32290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Sektörel Dönüşüm Potansiyeli</a:t>
            </a:r>
          </a:p>
        </p:txBody>
      </p:sp>
      <p:sp>
        <p:nvSpPr>
          <p:cNvPr id="33" name="Google Shape;1250;p7">
            <a:extLst>
              <a:ext uri="{FF2B5EF4-FFF2-40B4-BE49-F238E27FC236}">
                <a16:creationId xmlns:a16="http://schemas.microsoft.com/office/drawing/2014/main" id="{303C8F28-B19E-C760-FA51-BBF1818B8F30}"/>
              </a:ext>
            </a:extLst>
          </p:cNvPr>
          <p:cNvSpPr/>
          <p:nvPr/>
        </p:nvSpPr>
        <p:spPr>
          <a:xfrm>
            <a:off x="8603196" y="2505252"/>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867" b="1" i="0" u="none" strike="noStrike" kern="0" cap="none" spc="0" normalizeH="0" baseline="0" noProof="0" dirty="0">
                <a:ln>
                  <a:noFill/>
                </a:ln>
                <a:solidFill>
                  <a:schemeClr val="bg1"/>
                </a:solidFill>
                <a:effectLst/>
                <a:uLnTx/>
                <a:uFillTx/>
                <a:latin typeface="Arial"/>
                <a:cs typeface="Arial"/>
                <a:sym typeface="Arial"/>
              </a:rPr>
              <a:t>1</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34" name="Google Shape;1250;p7">
            <a:extLst>
              <a:ext uri="{FF2B5EF4-FFF2-40B4-BE49-F238E27FC236}">
                <a16:creationId xmlns:a16="http://schemas.microsoft.com/office/drawing/2014/main" id="{95B2DB4B-FD03-769B-9F1E-F0E746C09B05}"/>
              </a:ext>
            </a:extLst>
          </p:cNvPr>
          <p:cNvSpPr/>
          <p:nvPr/>
        </p:nvSpPr>
        <p:spPr>
          <a:xfrm>
            <a:off x="8603196" y="3011163"/>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lang="tr-TR" sz="1867" b="1" kern="0" dirty="0">
                <a:solidFill>
                  <a:schemeClr val="bg1"/>
                </a:solidFill>
                <a:latin typeface="Arial"/>
                <a:cs typeface="Arial"/>
                <a:sym typeface="Arial"/>
              </a:rPr>
              <a:t>2</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35" name="Google Shape;1250;p7">
            <a:extLst>
              <a:ext uri="{FF2B5EF4-FFF2-40B4-BE49-F238E27FC236}">
                <a16:creationId xmlns:a16="http://schemas.microsoft.com/office/drawing/2014/main" id="{4063A255-87D8-9170-9265-79601FBE7DC8}"/>
              </a:ext>
            </a:extLst>
          </p:cNvPr>
          <p:cNvSpPr/>
          <p:nvPr/>
        </p:nvSpPr>
        <p:spPr>
          <a:xfrm>
            <a:off x="8603196" y="3490526"/>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867" b="1" i="0" u="none" strike="noStrike" kern="0" cap="none" spc="0" normalizeH="0" baseline="0" noProof="0" dirty="0">
                <a:ln>
                  <a:noFill/>
                </a:ln>
                <a:solidFill>
                  <a:schemeClr val="bg1"/>
                </a:solidFill>
                <a:effectLst/>
                <a:uLnTx/>
                <a:uFillTx/>
                <a:latin typeface="Arial"/>
                <a:cs typeface="Arial"/>
                <a:sym typeface="Arial"/>
              </a:rPr>
              <a:t>3</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36" name="TextBox 35">
            <a:extLst>
              <a:ext uri="{FF2B5EF4-FFF2-40B4-BE49-F238E27FC236}">
                <a16:creationId xmlns:a16="http://schemas.microsoft.com/office/drawing/2014/main" id="{628353E8-49E2-1339-5F40-0870BC4B39D5}"/>
              </a:ext>
            </a:extLst>
          </p:cNvPr>
          <p:cNvSpPr txBox="1"/>
          <p:nvPr/>
        </p:nvSpPr>
        <p:spPr>
          <a:xfrm>
            <a:off x="9034353" y="4009069"/>
            <a:ext cx="2777186" cy="32290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İşgücüne Etkisi</a:t>
            </a:r>
          </a:p>
        </p:txBody>
      </p:sp>
      <p:sp>
        <p:nvSpPr>
          <p:cNvPr id="37" name="TextBox 36">
            <a:extLst>
              <a:ext uri="{FF2B5EF4-FFF2-40B4-BE49-F238E27FC236}">
                <a16:creationId xmlns:a16="http://schemas.microsoft.com/office/drawing/2014/main" id="{F56CCCF6-EC2A-6B6A-A7D6-137DDE68C365}"/>
              </a:ext>
            </a:extLst>
          </p:cNvPr>
          <p:cNvSpPr txBox="1"/>
          <p:nvPr/>
        </p:nvSpPr>
        <p:spPr>
          <a:xfrm>
            <a:off x="9022321" y="4504336"/>
            <a:ext cx="2777186" cy="32290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Müşteri Değer Önerisi</a:t>
            </a:r>
          </a:p>
        </p:txBody>
      </p:sp>
      <p:sp>
        <p:nvSpPr>
          <p:cNvPr id="38" name="TextBox 37">
            <a:extLst>
              <a:ext uri="{FF2B5EF4-FFF2-40B4-BE49-F238E27FC236}">
                <a16:creationId xmlns:a16="http://schemas.microsoft.com/office/drawing/2014/main" id="{8FAB1B37-BFC2-7643-41B2-F606182BE21A}"/>
              </a:ext>
            </a:extLst>
          </p:cNvPr>
          <p:cNvSpPr txBox="1"/>
          <p:nvPr/>
        </p:nvSpPr>
        <p:spPr>
          <a:xfrm>
            <a:off x="9022322" y="4974842"/>
            <a:ext cx="2777186" cy="32290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Regülasyon</a:t>
            </a:r>
          </a:p>
        </p:txBody>
      </p:sp>
      <p:sp>
        <p:nvSpPr>
          <p:cNvPr id="39" name="Google Shape;1250;p7">
            <a:extLst>
              <a:ext uri="{FF2B5EF4-FFF2-40B4-BE49-F238E27FC236}">
                <a16:creationId xmlns:a16="http://schemas.microsoft.com/office/drawing/2014/main" id="{4D23B8D5-523D-75A6-C740-CC5E07C1C207}"/>
              </a:ext>
            </a:extLst>
          </p:cNvPr>
          <p:cNvSpPr/>
          <p:nvPr/>
        </p:nvSpPr>
        <p:spPr>
          <a:xfrm>
            <a:off x="8603196" y="3976872"/>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867" b="1" i="0" u="none" strike="noStrike" kern="0" cap="none" spc="0" normalizeH="0" baseline="0" noProof="0" dirty="0">
                <a:ln>
                  <a:noFill/>
                </a:ln>
                <a:solidFill>
                  <a:schemeClr val="bg1"/>
                </a:solidFill>
                <a:effectLst/>
                <a:uLnTx/>
                <a:uFillTx/>
                <a:latin typeface="Arial"/>
                <a:cs typeface="Arial"/>
                <a:sym typeface="Arial"/>
              </a:rPr>
              <a:t>4</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40" name="Google Shape;1250;p7">
            <a:extLst>
              <a:ext uri="{FF2B5EF4-FFF2-40B4-BE49-F238E27FC236}">
                <a16:creationId xmlns:a16="http://schemas.microsoft.com/office/drawing/2014/main" id="{40661655-C752-4ACF-575E-4599FC9052A7}"/>
              </a:ext>
            </a:extLst>
          </p:cNvPr>
          <p:cNvSpPr/>
          <p:nvPr/>
        </p:nvSpPr>
        <p:spPr>
          <a:xfrm>
            <a:off x="8603196" y="4462869"/>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867" b="1" i="0" u="none" strike="noStrike" kern="0" cap="none" spc="0" normalizeH="0" baseline="0" noProof="0" dirty="0">
                <a:ln>
                  <a:noFill/>
                </a:ln>
                <a:solidFill>
                  <a:schemeClr val="bg1"/>
                </a:solidFill>
                <a:effectLst/>
                <a:uLnTx/>
                <a:uFillTx/>
                <a:latin typeface="Arial"/>
                <a:cs typeface="Arial"/>
                <a:sym typeface="Arial"/>
              </a:rPr>
              <a:t>5</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41" name="Google Shape;1250;p7">
            <a:extLst>
              <a:ext uri="{FF2B5EF4-FFF2-40B4-BE49-F238E27FC236}">
                <a16:creationId xmlns:a16="http://schemas.microsoft.com/office/drawing/2014/main" id="{C2B30CCA-661E-8EE2-0702-9D1C149E83E8}"/>
              </a:ext>
            </a:extLst>
          </p:cNvPr>
          <p:cNvSpPr/>
          <p:nvPr/>
        </p:nvSpPr>
        <p:spPr>
          <a:xfrm>
            <a:off x="8603196" y="4955033"/>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867" b="1" i="0" u="none" strike="noStrike" kern="0" cap="none" spc="0" normalizeH="0" baseline="0" noProof="0" dirty="0">
                <a:ln>
                  <a:noFill/>
                </a:ln>
                <a:solidFill>
                  <a:schemeClr val="bg1"/>
                </a:solidFill>
                <a:effectLst/>
                <a:uLnTx/>
                <a:uFillTx/>
                <a:latin typeface="Arial"/>
                <a:cs typeface="Arial"/>
                <a:sym typeface="Arial"/>
              </a:rPr>
              <a:t>6</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46" name="TextBox 45">
            <a:extLst>
              <a:ext uri="{FF2B5EF4-FFF2-40B4-BE49-F238E27FC236}">
                <a16:creationId xmlns:a16="http://schemas.microsoft.com/office/drawing/2014/main" id="{2E81E9D0-3909-E8A3-1983-F821A1BD46D8}"/>
              </a:ext>
            </a:extLst>
          </p:cNvPr>
          <p:cNvSpPr txBox="1"/>
          <p:nvPr/>
        </p:nvSpPr>
        <p:spPr>
          <a:xfrm>
            <a:off x="9034352" y="5493115"/>
            <a:ext cx="2777186" cy="32290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Etik ve Sorumluluk</a:t>
            </a:r>
          </a:p>
        </p:txBody>
      </p:sp>
      <p:sp>
        <p:nvSpPr>
          <p:cNvPr id="47" name="TextBox 46">
            <a:extLst>
              <a:ext uri="{FF2B5EF4-FFF2-40B4-BE49-F238E27FC236}">
                <a16:creationId xmlns:a16="http://schemas.microsoft.com/office/drawing/2014/main" id="{299C30D7-7990-AF1E-230E-01124E950827}"/>
              </a:ext>
            </a:extLst>
          </p:cNvPr>
          <p:cNvSpPr txBox="1"/>
          <p:nvPr/>
        </p:nvSpPr>
        <p:spPr>
          <a:xfrm>
            <a:off x="9034353" y="5985137"/>
            <a:ext cx="2777186" cy="322909"/>
          </a:xfrm>
          <a:prstGeom prst="rect">
            <a:avLst/>
          </a:prstGeom>
          <a:noFill/>
        </p:spPr>
        <p:txBody>
          <a:bodyPr wrap="square" rtlCol="0">
            <a:spAutoFit/>
          </a:bodyPr>
          <a:lstStyle/>
          <a:p>
            <a:pPr marR="0" lvl="0" defTabSz="1018824" rtl="0" eaLnBrk="1" fontAlgn="auto" latinLnBrk="0" hangingPunct="1">
              <a:lnSpc>
                <a:spcPct val="114000"/>
              </a:lnSpc>
              <a:spcBef>
                <a:spcPts val="300"/>
              </a:spcBef>
              <a:spcAft>
                <a:spcPts val="300"/>
              </a:spcAft>
              <a:buClrTx/>
              <a:buSzTx/>
              <a:tabLst/>
              <a:defRPr/>
            </a:pPr>
            <a:r>
              <a:rPr lang="tr-TR" sz="1400">
                <a:solidFill>
                  <a:srgbClr val="000000"/>
                </a:solidFill>
                <a:latin typeface="Open Sans" panose="020B0606030504020204" pitchFamily="34" charset="0"/>
                <a:ea typeface="Open Sans" panose="020B0606030504020204" pitchFamily="34" charset="0"/>
                <a:cs typeface="Open Sans" panose="020B0606030504020204" pitchFamily="34" charset="0"/>
              </a:rPr>
              <a:t>Riskler ve Darboğazlar</a:t>
            </a:r>
          </a:p>
        </p:txBody>
      </p:sp>
      <p:sp>
        <p:nvSpPr>
          <p:cNvPr id="48" name="Google Shape;1250;p7">
            <a:extLst>
              <a:ext uri="{FF2B5EF4-FFF2-40B4-BE49-F238E27FC236}">
                <a16:creationId xmlns:a16="http://schemas.microsoft.com/office/drawing/2014/main" id="{6E9257D8-4569-676E-80A5-C198FAA2963A}"/>
              </a:ext>
            </a:extLst>
          </p:cNvPr>
          <p:cNvSpPr/>
          <p:nvPr/>
        </p:nvSpPr>
        <p:spPr>
          <a:xfrm>
            <a:off x="8603196" y="5462406"/>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867" b="1" i="0" u="none" strike="noStrike" kern="0" cap="none" spc="0" normalizeH="0" baseline="0" noProof="0" dirty="0">
                <a:ln>
                  <a:noFill/>
                </a:ln>
                <a:solidFill>
                  <a:schemeClr val="bg1"/>
                </a:solidFill>
                <a:effectLst/>
                <a:uLnTx/>
                <a:uFillTx/>
                <a:latin typeface="Arial"/>
                <a:cs typeface="Arial"/>
                <a:sym typeface="Arial"/>
              </a:rPr>
              <a:t>7</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49" name="Google Shape;1250;p7">
            <a:extLst>
              <a:ext uri="{FF2B5EF4-FFF2-40B4-BE49-F238E27FC236}">
                <a16:creationId xmlns:a16="http://schemas.microsoft.com/office/drawing/2014/main" id="{3BBC87E7-3DFA-A38C-7238-7B94BE9D7FDD}"/>
              </a:ext>
            </a:extLst>
          </p:cNvPr>
          <p:cNvSpPr/>
          <p:nvPr/>
        </p:nvSpPr>
        <p:spPr>
          <a:xfrm>
            <a:off x="8603196" y="5965328"/>
            <a:ext cx="365760" cy="36576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867" b="1" i="0" u="none" strike="noStrike" kern="0" cap="none" spc="0" normalizeH="0" baseline="0" noProof="0" dirty="0">
                <a:ln>
                  <a:noFill/>
                </a:ln>
                <a:solidFill>
                  <a:schemeClr val="bg1"/>
                </a:solidFill>
                <a:effectLst/>
                <a:uLnTx/>
                <a:uFillTx/>
                <a:latin typeface="Arial"/>
                <a:cs typeface="Arial"/>
                <a:sym typeface="Arial"/>
              </a:rPr>
              <a:t>8</a:t>
            </a:r>
            <a:endParaRPr kumimoji="0" sz="1867" b="1" i="0" u="none" strike="noStrike" kern="0" cap="none" spc="0" normalizeH="0" baseline="0" noProof="0" dirty="0">
              <a:ln>
                <a:noFill/>
              </a:ln>
              <a:solidFill>
                <a:schemeClr val="bg1"/>
              </a:solidFill>
              <a:effectLst/>
              <a:uLnTx/>
              <a:uFillTx/>
              <a:latin typeface="Arial"/>
              <a:cs typeface="Arial"/>
              <a:sym typeface="Arial"/>
            </a:endParaRPr>
          </a:p>
        </p:txBody>
      </p:sp>
      <p:sp>
        <p:nvSpPr>
          <p:cNvPr id="50" name="TextBox 49">
            <a:extLst>
              <a:ext uri="{FF2B5EF4-FFF2-40B4-BE49-F238E27FC236}">
                <a16:creationId xmlns:a16="http://schemas.microsoft.com/office/drawing/2014/main" id="{343CB7DF-B727-2A97-B4C9-C79C50E24FD8}"/>
              </a:ext>
            </a:extLst>
          </p:cNvPr>
          <p:cNvSpPr txBox="1"/>
          <p:nvPr/>
        </p:nvSpPr>
        <p:spPr>
          <a:xfrm>
            <a:off x="9336631" y="2001751"/>
            <a:ext cx="1433812" cy="307777"/>
          </a:xfrm>
          <a:prstGeom prst="rect">
            <a:avLst/>
          </a:prstGeom>
          <a:noFill/>
        </p:spPr>
        <p:txBody>
          <a:bodyPr wrap="square" rtlCol="0">
            <a:spAutoFit/>
          </a:bodyPr>
          <a:lstStyle/>
          <a:p>
            <a:pPr marL="119063" marR="0" lvl="0" indent="-63500" algn="ctr" defTabSz="914400" eaLnBrk="1" fontAlgn="auto" latinLnBrk="0" hangingPunct="1">
              <a:lnSpc>
                <a:spcPct val="100000"/>
              </a:lnSpc>
              <a:spcBef>
                <a:spcPts val="0"/>
              </a:spcBef>
              <a:spcAft>
                <a:spcPts val="0"/>
              </a:spcAft>
              <a:buClr>
                <a:srgbClr val="000000"/>
              </a:buClr>
              <a:buSzTx/>
              <a:buFont typeface="Arial"/>
              <a:buNone/>
              <a:tabLst/>
              <a:defRPr/>
            </a:pPr>
            <a:r>
              <a:rPr lang="tr-TR" sz="1400" b="1" kern="0" dirty="0">
                <a:latin typeface="Arial"/>
                <a:cs typeface="Arial"/>
                <a:sym typeface="Arial"/>
              </a:rPr>
              <a:t>Kapsam</a:t>
            </a:r>
            <a:endParaRPr kumimoji="0" lang="tr-TR" sz="1600" b="1" i="0" u="none" strike="noStrike" kern="0" cap="none" spc="0" normalizeH="0" baseline="0" dirty="0">
              <a:ln>
                <a:noFill/>
              </a:ln>
              <a:effectLst/>
              <a:uLnTx/>
              <a:uFillTx/>
              <a:latin typeface="Arial"/>
              <a:cs typeface="Arial"/>
              <a:sym typeface="Arial"/>
            </a:endParaRPr>
          </a:p>
        </p:txBody>
      </p:sp>
    </p:spTree>
    <p:extLst>
      <p:ext uri="{BB962C8B-B14F-4D97-AF65-F5344CB8AC3E}">
        <p14:creationId xmlns:p14="http://schemas.microsoft.com/office/powerpoint/2010/main" val="35928206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F2AB8514-797F-57DD-BCFF-6193B4DCDEDE}"/>
              </a:ext>
            </a:extLst>
          </p:cNvPr>
          <p:cNvGraphicFramePr>
            <a:graphicFrameLocks noChangeAspect="1"/>
          </p:cNvGraphicFramePr>
          <p:nvPr>
            <p:custDataLst>
              <p:tags r:id="rId1"/>
            </p:custDataLst>
            <p:extLst>
              <p:ext uri="{D42A27DB-BD31-4B8C-83A1-F6EECF244321}">
                <p14:modId xmlns:p14="http://schemas.microsoft.com/office/powerpoint/2010/main" val="28743409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473" imgH="476" progId="TCLayout.ActiveDocument.1">
                  <p:embed/>
                </p:oleObj>
              </mc:Choice>
              <mc:Fallback>
                <p:oleObj name="think-cell Slide" r:id="rId14" imgW="473" imgH="476" progId="TCLayout.ActiveDocument.1">
                  <p:embed/>
                  <p:pic>
                    <p:nvPicPr>
                      <p:cNvPr id="17" name="think-cell data - do not delete" hidden="1">
                        <a:extLst>
                          <a:ext uri="{FF2B5EF4-FFF2-40B4-BE49-F238E27FC236}">
                            <a16:creationId xmlns:a16="http://schemas.microsoft.com/office/drawing/2014/main" id="{F2AB8514-797F-57DD-BCFF-6193B4DCDEDE}"/>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BA768DC5-C706-FAFF-0075-BB70EF1DF5CE}"/>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4D3E8ECE-17FE-4446-278A-9AB7579C3C24}"/>
              </a:ext>
            </a:extLst>
          </p:cNvPr>
          <p:cNvSpPr txBox="1">
            <a:spLocks noGrp="1"/>
          </p:cNvSpPr>
          <p:nvPr>
            <p:ph type="title"/>
          </p:nvPr>
        </p:nvSpPr>
        <p:spPr>
          <a:xfrm>
            <a:off x="443000" y="504000"/>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latin typeface="Open Sans" panose="020B0606030504020204" pitchFamily="34" charset="0"/>
                <a:ea typeface="Open Sans" panose="020B0606030504020204" pitchFamily="34" charset="0"/>
                <a:cs typeface="Open Sans" panose="020B0606030504020204" pitchFamily="34" charset="0"/>
                <a:sym typeface="Helvetica Neue"/>
              </a:rPr>
              <a:t>Firmanız, yapay zekayı uygulama konusunda hangi aşamadadır?</a:t>
            </a:r>
            <a:endParaRPr lang="tr-TR" sz="240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00EAA8C3-28D9-218B-E744-645BEA18A0E9}"/>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aphicFrame>
        <p:nvGraphicFramePr>
          <p:cNvPr id="72" name="Chart 71">
            <a:extLst>
              <a:ext uri="{FF2B5EF4-FFF2-40B4-BE49-F238E27FC236}">
                <a16:creationId xmlns:a16="http://schemas.microsoft.com/office/drawing/2014/main" id="{69F49D50-D288-E6E3-4173-3284B7E9B20F}"/>
              </a:ext>
            </a:extLst>
          </p:cNvPr>
          <p:cNvGraphicFramePr/>
          <p:nvPr>
            <p:custDataLst>
              <p:tags r:id="rId2"/>
            </p:custDataLst>
            <p:extLst>
              <p:ext uri="{D42A27DB-BD31-4B8C-83A1-F6EECF244321}">
                <p14:modId xmlns:p14="http://schemas.microsoft.com/office/powerpoint/2010/main" val="1986659525"/>
              </p:ext>
            </p:extLst>
          </p:nvPr>
        </p:nvGraphicFramePr>
        <p:xfrm>
          <a:off x="771525" y="2236788"/>
          <a:ext cx="6210300" cy="3927475"/>
        </p:xfrm>
        <a:graphic>
          <a:graphicData uri="http://schemas.openxmlformats.org/drawingml/2006/chart">
            <c:chart xmlns:c="http://schemas.openxmlformats.org/drawingml/2006/chart" xmlns:r="http://schemas.openxmlformats.org/officeDocument/2006/relationships" r:id="rId16"/>
          </a:graphicData>
        </a:graphic>
      </p:graphicFrame>
      <p:sp>
        <p:nvSpPr>
          <p:cNvPr id="48" name="Text Placeholder 2">
            <a:extLst>
              <a:ext uri="{FF2B5EF4-FFF2-40B4-BE49-F238E27FC236}">
                <a16:creationId xmlns:a16="http://schemas.microsoft.com/office/drawing/2014/main" id="{5849D1F4-4574-AAB3-726F-1AEC8716E883}"/>
              </a:ext>
            </a:extLst>
          </p:cNvPr>
          <p:cNvSpPr>
            <a:spLocks noGrp="1"/>
          </p:cNvSpPr>
          <p:nvPr>
            <p:custDataLst>
              <p:tags r:id="rId3"/>
            </p:custDataLst>
          </p:nvPr>
        </p:nvSpPr>
        <p:spPr bwMode="auto">
          <a:xfrm>
            <a:off x="896938" y="6183313"/>
            <a:ext cx="1123950" cy="330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AAD1CE1-1FDB-4A08-B035-FCC76FFB3503}" type="datetime'G''ü''nc''''''''e''l'' ö''n''c''eli''ğim''i''z değ''''i''''l'">
              <a:rPr lang="en-US" altLang="en-US" sz="1200" smtClean="0"/>
              <a:pPr/>
              <a:t>Güncel önceliğimiz değil</a:t>
            </a:fld>
            <a:endParaRPr lang="en-US" sz="1200" dirty="0">
              <a:cs typeface="Arial" panose="020B0604020202020204" pitchFamily="34" charset="0"/>
              <a:sym typeface="Arial" panose="020B0604020202020204" pitchFamily="34" charset="0"/>
            </a:endParaRPr>
          </a:p>
        </p:txBody>
      </p:sp>
      <p:sp>
        <p:nvSpPr>
          <p:cNvPr id="49" name="Text Placeholder 2">
            <a:extLst>
              <a:ext uri="{FF2B5EF4-FFF2-40B4-BE49-F238E27FC236}">
                <a16:creationId xmlns:a16="http://schemas.microsoft.com/office/drawing/2014/main" id="{90CBDA07-0C9C-5FB5-838A-F1965784276D}"/>
              </a:ext>
            </a:extLst>
          </p:cNvPr>
          <p:cNvSpPr>
            <a:spLocks noGrp="1"/>
          </p:cNvSpPr>
          <p:nvPr>
            <p:custDataLst>
              <p:tags r:id="rId4"/>
            </p:custDataLst>
          </p:nvPr>
        </p:nvSpPr>
        <p:spPr bwMode="auto">
          <a:xfrm>
            <a:off x="2354263" y="6183313"/>
            <a:ext cx="627063" cy="330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D81B1E8-A8D9-40B9-AD28-A372C79041AE}" type="datetime'''''''S''''''t''''''rat''e''''ji''k'' p''l''''anla''''ma'''''">
              <a:rPr lang="en-US" altLang="en-US" sz="1200" smtClean="0"/>
              <a:pPr/>
              <a:t>Stratejik planlama</a:t>
            </a:fld>
            <a:endParaRPr lang="en-US" sz="1200" dirty="0">
              <a:cs typeface="Arial" panose="020B0604020202020204" pitchFamily="34" charset="0"/>
              <a:sym typeface="Arial" panose="020B0604020202020204" pitchFamily="34" charset="0"/>
            </a:endParaRPr>
          </a:p>
        </p:txBody>
      </p:sp>
      <p:sp>
        <p:nvSpPr>
          <p:cNvPr id="50" name="Text Placeholder 2">
            <a:extLst>
              <a:ext uri="{FF2B5EF4-FFF2-40B4-BE49-F238E27FC236}">
                <a16:creationId xmlns:a16="http://schemas.microsoft.com/office/drawing/2014/main" id="{6B9BCAAB-9367-51A6-2446-E03E9ED41668}"/>
              </a:ext>
            </a:extLst>
          </p:cNvPr>
          <p:cNvSpPr>
            <a:spLocks noGrp="1"/>
          </p:cNvSpPr>
          <p:nvPr>
            <p:custDataLst>
              <p:tags r:id="rId5"/>
            </p:custDataLst>
          </p:nvPr>
        </p:nvSpPr>
        <p:spPr bwMode="auto">
          <a:xfrm>
            <a:off x="3444875" y="6183313"/>
            <a:ext cx="865188" cy="330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B2EEF2D-A9C0-4DAD-999F-04C28D6AF4DD}" type="datetime'''''A''r''aştır''''''m''a v''''e'''''''' ''g''''eliştir''m''e'">
              <a:rPr lang="en-US" altLang="en-US" sz="1200" smtClean="0"/>
              <a:pPr/>
              <a:t>Araştırma ve geliştirme</a:t>
            </a:fld>
            <a:endParaRPr lang="en-US" sz="1200" dirty="0">
              <a:cs typeface="Arial" panose="020B0604020202020204" pitchFamily="34" charset="0"/>
              <a:sym typeface="Arial" panose="020B0604020202020204" pitchFamily="34" charset="0"/>
            </a:endParaRPr>
          </a:p>
        </p:txBody>
      </p:sp>
      <p:sp>
        <p:nvSpPr>
          <p:cNvPr id="51" name="Text Placeholder 2">
            <a:extLst>
              <a:ext uri="{FF2B5EF4-FFF2-40B4-BE49-F238E27FC236}">
                <a16:creationId xmlns:a16="http://schemas.microsoft.com/office/drawing/2014/main" id="{CDC4D48E-7383-4120-E6C3-2D458976B66B}"/>
              </a:ext>
            </a:extLst>
          </p:cNvPr>
          <p:cNvSpPr>
            <a:spLocks noGrp="1"/>
          </p:cNvSpPr>
          <p:nvPr>
            <p:custDataLst>
              <p:tags r:id="rId6"/>
            </p:custDataLst>
          </p:nvPr>
        </p:nvSpPr>
        <p:spPr bwMode="auto">
          <a:xfrm>
            <a:off x="4581525" y="6183313"/>
            <a:ext cx="100806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3036BD3-752A-407C-B2EF-BC5A53A95C71}" type="datetime'Pil''''''o''''''t'''''' ''''uy''gul''a''m''''''a'''">
              <a:rPr lang="en-US" altLang="en-US" sz="1200" smtClean="0"/>
              <a:pPr/>
              <a:t>Pilot uygulama</a:t>
            </a:fld>
            <a:endParaRPr lang="en-US" sz="1200" dirty="0">
              <a:cs typeface="Arial" panose="020B0604020202020204" pitchFamily="34" charset="0"/>
              <a:sym typeface="Arial" panose="020B0604020202020204" pitchFamily="34" charset="0"/>
            </a:endParaRPr>
          </a:p>
        </p:txBody>
      </p:sp>
      <p:sp>
        <p:nvSpPr>
          <p:cNvPr id="52" name="Text Placeholder 2">
            <a:extLst>
              <a:ext uri="{FF2B5EF4-FFF2-40B4-BE49-F238E27FC236}">
                <a16:creationId xmlns:a16="http://schemas.microsoft.com/office/drawing/2014/main" id="{EA87DA32-EE05-7450-257A-2012367D2891}"/>
              </a:ext>
            </a:extLst>
          </p:cNvPr>
          <p:cNvSpPr>
            <a:spLocks noGrp="1"/>
          </p:cNvSpPr>
          <p:nvPr>
            <p:custDataLst>
              <p:tags r:id="rId7"/>
            </p:custDataLst>
          </p:nvPr>
        </p:nvSpPr>
        <p:spPr bwMode="auto">
          <a:xfrm>
            <a:off x="5707062" y="6183313"/>
            <a:ext cx="1174750"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0BD2F5B-1CDF-45EB-8444-9FECC583869A}" type="datetime'''Y''''''''''a''y''''''''''''''g''''ın'' uygu''la''m''''a'">
              <a:rPr lang="en-US" altLang="en-US" sz="1200" smtClean="0"/>
              <a:pPr/>
              <a:t>Yaygın uygulama</a:t>
            </a:fld>
            <a:endParaRPr lang="en-US" sz="1200" dirty="0">
              <a:cs typeface="Arial" panose="020B0604020202020204" pitchFamily="34" charset="0"/>
              <a:sym typeface="Arial" panose="020B0604020202020204" pitchFamily="34" charset="0"/>
            </a:endParaRPr>
          </a:p>
        </p:txBody>
      </p:sp>
      <p:sp>
        <p:nvSpPr>
          <p:cNvPr id="53" name="Text Placeholder 2">
            <a:extLst>
              <a:ext uri="{FF2B5EF4-FFF2-40B4-BE49-F238E27FC236}">
                <a16:creationId xmlns:a16="http://schemas.microsoft.com/office/drawing/2014/main" id="{BEEFE15A-1258-5A2C-C4B0-7EB7D49DAA7C}"/>
              </a:ext>
            </a:extLst>
          </p:cNvPr>
          <p:cNvSpPr>
            <a:spLocks noGrp="1"/>
          </p:cNvSpPr>
          <p:nvPr>
            <p:custDataLst>
              <p:tags r:id="rId8"/>
            </p:custDataLst>
          </p:nvPr>
        </p:nvSpPr>
        <p:spPr bwMode="gray">
          <a:xfrm>
            <a:off x="1300163" y="5421313"/>
            <a:ext cx="317500" cy="1920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E5B6587-D557-4CF5-A94C-949C384DFFEF}" type="datetime'6''''''''''''''''%'">
              <a:rPr lang="en-US" altLang="en-US" sz="1400" smtClean="0"/>
              <a:pPr/>
              <a:t>6%</a:t>
            </a:fld>
            <a:endParaRPr lang="en-US" sz="1400" dirty="0"/>
          </a:p>
        </p:txBody>
      </p:sp>
      <p:sp>
        <p:nvSpPr>
          <p:cNvPr id="54" name="Text Placeholder 2">
            <a:extLst>
              <a:ext uri="{FF2B5EF4-FFF2-40B4-BE49-F238E27FC236}">
                <a16:creationId xmlns:a16="http://schemas.microsoft.com/office/drawing/2014/main" id="{3A99EBC4-9240-5C1A-7C6A-85071D825F00}"/>
              </a:ext>
            </a:extLst>
          </p:cNvPr>
          <p:cNvSpPr>
            <a:spLocks noGrp="1"/>
          </p:cNvSpPr>
          <p:nvPr>
            <p:custDataLst>
              <p:tags r:id="rId9"/>
            </p:custDataLst>
          </p:nvPr>
        </p:nvSpPr>
        <p:spPr bwMode="gray">
          <a:xfrm>
            <a:off x="2508250" y="5200650"/>
            <a:ext cx="317500" cy="1920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6B92E9B-BB7D-4406-89C8-0F674685AD33}" type="datetime'''''''''''''''''''''''''''''''''9''''''''''''''''''%'''''">
              <a:rPr lang="en-US" altLang="en-US" sz="1400" smtClean="0"/>
              <a:pPr/>
              <a:t>9%</a:t>
            </a:fld>
            <a:endParaRPr lang="en-US" sz="1400" dirty="0"/>
          </a:p>
        </p:txBody>
      </p:sp>
      <p:sp>
        <p:nvSpPr>
          <p:cNvPr id="55" name="Text Placeholder 2">
            <a:extLst>
              <a:ext uri="{FF2B5EF4-FFF2-40B4-BE49-F238E27FC236}">
                <a16:creationId xmlns:a16="http://schemas.microsoft.com/office/drawing/2014/main" id="{B466F285-872E-535E-8CDA-E02BC276C99B}"/>
              </a:ext>
            </a:extLst>
          </p:cNvPr>
          <p:cNvSpPr>
            <a:spLocks noGrp="1"/>
          </p:cNvSpPr>
          <p:nvPr>
            <p:custDataLst>
              <p:tags r:id="rId10"/>
            </p:custDataLst>
          </p:nvPr>
        </p:nvSpPr>
        <p:spPr bwMode="gray">
          <a:xfrm>
            <a:off x="3668713" y="4683125"/>
            <a:ext cx="415925" cy="1920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288B390-A7C4-47ED-A9DE-A520A7D520DB}" type="datetime'''''1''''''''''''''''''''''''''''''''''''''''6''''''''''%'''''">
              <a:rPr lang="en-US" altLang="en-US" sz="1400" smtClean="0"/>
              <a:pPr/>
              <a:t>16%</a:t>
            </a:fld>
            <a:endParaRPr lang="en-US" sz="1400" dirty="0"/>
          </a:p>
        </p:txBody>
      </p:sp>
      <p:sp>
        <p:nvSpPr>
          <p:cNvPr id="56" name="Text Placeholder 2">
            <a:extLst>
              <a:ext uri="{FF2B5EF4-FFF2-40B4-BE49-F238E27FC236}">
                <a16:creationId xmlns:a16="http://schemas.microsoft.com/office/drawing/2014/main" id="{BECD56EB-91EE-456A-7A9B-DA78525D1BDE}"/>
              </a:ext>
            </a:extLst>
          </p:cNvPr>
          <p:cNvSpPr>
            <a:spLocks noGrp="1"/>
          </p:cNvSpPr>
          <p:nvPr>
            <p:custDataLst>
              <p:tags r:id="rId11"/>
            </p:custDataLst>
          </p:nvPr>
        </p:nvSpPr>
        <p:spPr bwMode="gray">
          <a:xfrm>
            <a:off x="4876800" y="2101850"/>
            <a:ext cx="415925" cy="1920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931AF83-6E42-4849-8A68-7B0C5ED872A3}" type="datetime'''''''''''''''''''''5''''''''''''''''''''''0''%'''''''''">
              <a:rPr lang="en-US" altLang="en-US" sz="1400" smtClean="0"/>
              <a:pPr/>
              <a:t>50%</a:t>
            </a:fld>
            <a:endParaRPr lang="en-US" sz="1400" dirty="0"/>
          </a:p>
        </p:txBody>
      </p:sp>
      <p:sp>
        <p:nvSpPr>
          <p:cNvPr id="57" name="Text Placeholder 2">
            <a:extLst>
              <a:ext uri="{FF2B5EF4-FFF2-40B4-BE49-F238E27FC236}">
                <a16:creationId xmlns:a16="http://schemas.microsoft.com/office/drawing/2014/main" id="{268CC85C-F538-2B6B-25C7-75E4127C6F88}"/>
              </a:ext>
            </a:extLst>
          </p:cNvPr>
          <p:cNvSpPr>
            <a:spLocks noGrp="1"/>
          </p:cNvSpPr>
          <p:nvPr>
            <p:custDataLst>
              <p:tags r:id="rId12"/>
            </p:custDataLst>
          </p:nvPr>
        </p:nvSpPr>
        <p:spPr bwMode="gray">
          <a:xfrm>
            <a:off x="6086475" y="4462463"/>
            <a:ext cx="415925" cy="1920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FFE8EE0-B7D3-48F4-B5E5-6D5170E8F8DE}" type="datetime'1''''''''''''''''''''''''''''''''9%'''''''''''''">
              <a:rPr lang="en-US" altLang="en-US" sz="1400" smtClean="0"/>
              <a:pPr/>
              <a:t>19%</a:t>
            </a:fld>
            <a:endParaRPr lang="en-US" sz="1400" dirty="0"/>
          </a:p>
        </p:txBody>
      </p:sp>
      <p:sp>
        <p:nvSpPr>
          <p:cNvPr id="65" name="Google Shape;1250;p7">
            <a:extLst>
              <a:ext uri="{FF2B5EF4-FFF2-40B4-BE49-F238E27FC236}">
                <a16:creationId xmlns:a16="http://schemas.microsoft.com/office/drawing/2014/main" id="{79A99B97-3C9E-3C82-F5F9-361AE5B6AF7A}"/>
              </a:ext>
            </a:extLst>
          </p:cNvPr>
          <p:cNvSpPr/>
          <p:nvPr/>
        </p:nvSpPr>
        <p:spPr>
          <a:xfrm>
            <a:off x="7464442"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114F863A-E785-2266-7C7F-38AAD1AA7E9A}"/>
              </a:ext>
            </a:extLst>
          </p:cNvPr>
          <p:cNvSpPr txBox="1"/>
          <p:nvPr/>
        </p:nvSpPr>
        <p:spPr>
          <a:xfrm>
            <a:off x="7724573" y="2608209"/>
            <a:ext cx="3801843" cy="3206968"/>
          </a:xfrm>
          <a:prstGeom prst="rect">
            <a:avLst/>
          </a:prstGeom>
          <a:noFill/>
          <a:ln>
            <a:noFill/>
          </a:ln>
        </p:spPr>
        <p:txBody>
          <a:bodyPr wrap="square">
            <a:spAutoFit/>
          </a:bodyPr>
          <a:lstStyle/>
          <a:p>
            <a:pPr>
              <a:lnSpc>
                <a:spcPct val="115000"/>
              </a:lnSpc>
              <a:spcAft>
                <a:spcPts val="800"/>
              </a:spcAft>
            </a:pPr>
            <a:r>
              <a:rPr lang="tr-TR" sz="1400" b="1">
                <a:effectLst/>
                <a:latin typeface="Open Sans" panose="020B0606030504020204" pitchFamily="34" charset="0"/>
                <a:ea typeface="Open Sans" panose="020B0606030504020204" pitchFamily="34" charset="0"/>
                <a:cs typeface="Open Sans" panose="020B0606030504020204" pitchFamily="34" charset="0"/>
              </a:rPr>
              <a:t>Özel sektörde ilgi ve farkındalık yüksek ancak henüz ölçeklenme yok; operasyonel olgunluk sınırlı.</a:t>
            </a:r>
          </a:p>
          <a:p>
            <a:pPr marL="171450" indent="-171450">
              <a:lnSpc>
                <a:spcPct val="115000"/>
              </a:lnSpc>
              <a:spcAft>
                <a:spcPts val="800"/>
              </a:spcAft>
              <a:buFont typeface="Arial" panose="020B0604020202020204" pitchFamily="34" charset="0"/>
              <a:buChar char="•"/>
            </a:pPr>
            <a:r>
              <a:rPr lang="tr-TR" sz="1400">
                <a:effectLst/>
                <a:latin typeface="Open Sans" panose="020B0606030504020204" pitchFamily="34" charset="0"/>
                <a:ea typeface="Open Sans" panose="020B0606030504020204" pitchFamily="34" charset="0"/>
                <a:cs typeface="Open Sans" panose="020B0606030504020204" pitchFamily="34" charset="0"/>
              </a:rPr>
              <a:t>Firmaların %50’si üretken yapay zekayı pilot düzeyde test ediyor.</a:t>
            </a:r>
          </a:p>
          <a:p>
            <a:pPr marL="171450" indent="-171450">
              <a:lnSpc>
                <a:spcPct val="115000"/>
              </a:lnSpc>
              <a:spcAft>
                <a:spcPts val="800"/>
              </a:spcAft>
              <a:buFont typeface="Arial" panose="020B0604020202020204" pitchFamily="34" charset="0"/>
              <a:buChar char="•"/>
            </a:pPr>
            <a:r>
              <a:rPr lang="tr-TR" sz="1400">
                <a:effectLst/>
                <a:latin typeface="Open Sans" panose="020B0606030504020204" pitchFamily="34" charset="0"/>
                <a:ea typeface="Open Sans" panose="020B0606030504020204" pitchFamily="34" charset="0"/>
                <a:cs typeface="Open Sans" panose="020B0606030504020204" pitchFamily="34" charset="0"/>
              </a:rPr>
              <a:t>Sadece %20’si bu teknolojiyi geniş ölçekte entegre etmiş durumda.</a:t>
            </a:r>
          </a:p>
          <a:p>
            <a:pPr marL="171450" indent="-171450">
              <a:lnSpc>
                <a:spcPct val="115000"/>
              </a:lnSpc>
              <a:spcAft>
                <a:spcPts val="800"/>
              </a:spcAft>
              <a:buFont typeface="Arial" panose="020B0604020202020204" pitchFamily="34" charset="0"/>
              <a:buChar char="•"/>
            </a:pPr>
            <a:r>
              <a:rPr lang="tr-TR" sz="1400">
                <a:effectLst/>
                <a:latin typeface="Open Sans" panose="020B0606030504020204" pitchFamily="34" charset="0"/>
                <a:ea typeface="Open Sans" panose="020B0606030504020204" pitchFamily="34" charset="0"/>
                <a:cs typeface="Open Sans" panose="020B0606030504020204" pitchFamily="34" charset="0"/>
              </a:rPr>
              <a:t>%16’lık bir kesim Ar-</a:t>
            </a:r>
            <a:r>
              <a:rPr lang="tr-TR" sz="1400" err="1">
                <a:effectLst/>
                <a:latin typeface="Open Sans" panose="020B0606030504020204" pitchFamily="34" charset="0"/>
                <a:ea typeface="Open Sans" panose="020B0606030504020204" pitchFamily="34" charset="0"/>
                <a:cs typeface="Open Sans" panose="020B0606030504020204" pitchFamily="34" charset="0"/>
              </a:rPr>
              <a:t>Ge</a:t>
            </a:r>
            <a:r>
              <a:rPr lang="tr-TR" sz="1400">
                <a:effectLst/>
                <a:latin typeface="Open Sans" panose="020B0606030504020204" pitchFamily="34" charset="0"/>
                <a:ea typeface="Open Sans" panose="020B0606030504020204" pitchFamily="34" charset="0"/>
                <a:cs typeface="Open Sans" panose="020B0606030504020204" pitchFamily="34" charset="0"/>
              </a:rPr>
              <a:t> aşamasında; %9’u ise stratejik planlamada.</a:t>
            </a:r>
          </a:p>
          <a:p>
            <a:pPr marL="171450" indent="-171450">
              <a:lnSpc>
                <a:spcPct val="115000"/>
              </a:lnSpc>
              <a:spcAft>
                <a:spcPts val="800"/>
              </a:spcAft>
              <a:buFont typeface="Arial" panose="020B0604020202020204" pitchFamily="34" charset="0"/>
              <a:buChar char="•"/>
            </a:pPr>
            <a:r>
              <a:rPr lang="tr-TR" sz="1400">
                <a:effectLst/>
                <a:latin typeface="Open Sans" panose="020B0606030504020204" pitchFamily="34" charset="0"/>
                <a:ea typeface="Open Sans" panose="020B0606030504020204" pitchFamily="34" charset="0"/>
                <a:cs typeface="Open Sans" panose="020B0606030504020204" pitchFamily="34" charset="0"/>
              </a:rPr>
              <a:t>Katılımcıların sadece %6’sı üretken yapay zekayı öncelikleri arasında görmüyor.</a:t>
            </a:r>
          </a:p>
        </p:txBody>
      </p:sp>
      <p:sp>
        <p:nvSpPr>
          <p:cNvPr id="70" name="Google Shape;1250;p7">
            <a:extLst>
              <a:ext uri="{FF2B5EF4-FFF2-40B4-BE49-F238E27FC236}">
                <a16:creationId xmlns:a16="http://schemas.microsoft.com/office/drawing/2014/main" id="{873E4CAC-B50D-3FDF-3864-91E88B6F1FD5}"/>
              </a:ext>
            </a:extLst>
          </p:cNvPr>
          <p:cNvSpPr/>
          <p:nvPr/>
        </p:nvSpPr>
        <p:spPr>
          <a:xfrm>
            <a:off x="7464442"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spTree>
    <p:extLst>
      <p:ext uri="{BB962C8B-B14F-4D97-AF65-F5344CB8AC3E}">
        <p14:creationId xmlns:p14="http://schemas.microsoft.com/office/powerpoint/2010/main" val="4077422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ADF2A-A637-E0C5-EFA6-B3331D6CE5E9}"/>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31E2D8D5-A38B-8150-1C1A-6FE83F01B249}"/>
              </a:ext>
            </a:extLst>
          </p:cNvPr>
          <p:cNvGraphicFramePr>
            <a:graphicFrameLocks noChangeAspect="1"/>
          </p:cNvGraphicFramePr>
          <p:nvPr>
            <p:custDataLst>
              <p:tags r:id="rId1"/>
            </p:custDataLst>
            <p:extLst>
              <p:ext uri="{D42A27DB-BD31-4B8C-83A1-F6EECF244321}">
                <p14:modId xmlns:p14="http://schemas.microsoft.com/office/powerpoint/2010/main" val="21885784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0" imgW="473" imgH="476" progId="TCLayout.ActiveDocument.1">
                  <p:embed/>
                </p:oleObj>
              </mc:Choice>
              <mc:Fallback>
                <p:oleObj name="think-cell Slide" r:id="rId20" imgW="473" imgH="476" progId="TCLayout.ActiveDocument.1">
                  <p:embed/>
                  <p:pic>
                    <p:nvPicPr>
                      <p:cNvPr id="17" name="think-cell data - do not delete" hidden="1">
                        <a:extLst>
                          <a:ext uri="{FF2B5EF4-FFF2-40B4-BE49-F238E27FC236}">
                            <a16:creationId xmlns:a16="http://schemas.microsoft.com/office/drawing/2014/main" id="{31E2D8D5-A38B-8150-1C1A-6FE83F01B249}"/>
                          </a:ext>
                        </a:extLst>
                      </p:cNvPr>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79FBE951-6414-E2C0-8814-E34A07ACFC0F}"/>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01A86FE5-15F5-5BC6-954B-D9869DF3B187}"/>
              </a:ext>
            </a:extLst>
          </p:cNvPr>
          <p:cNvSpPr txBox="1">
            <a:spLocks noGrp="1"/>
          </p:cNvSpPr>
          <p:nvPr>
            <p:ph type="title"/>
          </p:nvPr>
        </p:nvSpPr>
        <p:spPr>
          <a:xfrm>
            <a:off x="443000" y="504000"/>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Firmanızda üretken yapay zekanın güncel kullanım alanları nelerdir? </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işaretleyebilirsiniz)</a:t>
            </a:r>
            <a:endParaRPr lang="tr-TR" sz="24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8A4343BF-CB69-B2BC-2A13-048CACC64C2E}"/>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3D7DD143-8D1C-01E4-7432-34C928689480}"/>
              </a:ext>
            </a:extLst>
          </p:cNvPr>
          <p:cNvSpPr/>
          <p:nvPr/>
        </p:nvSpPr>
        <p:spPr>
          <a:xfrm>
            <a:off x="7453686"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71510C80-7B31-92AC-9519-87ADA275073D}"/>
              </a:ext>
            </a:extLst>
          </p:cNvPr>
          <p:cNvSpPr txBox="1"/>
          <p:nvPr/>
        </p:nvSpPr>
        <p:spPr>
          <a:xfrm>
            <a:off x="7628623" y="2430818"/>
            <a:ext cx="3999437" cy="370248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Üretken yapay zeka en çok operasyonel verimlilik amacıyla kullanılıyor; stratejik alanlarda kullanım sınırlı.</a:t>
            </a:r>
          </a:p>
          <a:p>
            <a:pPr marL="171450" indent="-171450">
              <a:lnSpc>
                <a:spcPct val="115000"/>
              </a:lnSpc>
              <a:spcAft>
                <a:spcPts val="800"/>
              </a:spcAft>
              <a:buFont typeface="Arial" panose="020B0604020202020204" pitchFamily="34" charset="0"/>
              <a:buChar char="•"/>
            </a:pPr>
            <a:r>
              <a:rPr lang="tr-TR" sz="1400" dirty="0">
                <a:ea typeface="Open Sans Light" panose="020B0306030504020204" pitchFamily="34" charset="0"/>
                <a:cs typeface="Aptos" panose="020B0004020202020204" pitchFamily="34" charset="0"/>
              </a:rPr>
              <a:t>Ü</a:t>
            </a:r>
            <a:r>
              <a:rPr lang="tr-TR" sz="1400" dirty="0">
                <a:effectLst/>
                <a:ea typeface="Open Sans Light" panose="020B0306030504020204" pitchFamily="34" charset="0"/>
                <a:cs typeface="Aptos" panose="020B0004020202020204" pitchFamily="34" charset="0"/>
              </a:rPr>
              <a:t>retken yapay zeka %27 ile en çok operasyonel süreçlerde kullanıyor.</a:t>
            </a:r>
          </a:p>
          <a:p>
            <a:pPr marL="171450" indent="-1714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Müşteri hizmetleri (%20) ve ürün/hizmet geliştirme (%18) diğer yaygın kullanım alanları.</a:t>
            </a:r>
          </a:p>
          <a:p>
            <a:pPr marL="171450" indent="-1714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İnsan kaynakları (%15) ve tedarik zinciri yönetimi (%10) gibi alanlarda kullanım oranı daha düşük.</a:t>
            </a:r>
          </a:p>
          <a:p>
            <a:pPr marL="171450" indent="-1714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“Diğer” başlığı altındaki kullanım büyük ölçüde pazarlama ve satış süreçlerine işaret ediyor.</a:t>
            </a:r>
          </a:p>
        </p:txBody>
      </p:sp>
      <p:sp>
        <p:nvSpPr>
          <p:cNvPr id="70" name="Google Shape;1250;p7">
            <a:extLst>
              <a:ext uri="{FF2B5EF4-FFF2-40B4-BE49-F238E27FC236}">
                <a16:creationId xmlns:a16="http://schemas.microsoft.com/office/drawing/2014/main" id="{8582B9B6-4948-5D6F-5F26-999ED9AB94B8}"/>
              </a:ext>
            </a:extLst>
          </p:cNvPr>
          <p:cNvSpPr/>
          <p:nvPr/>
        </p:nvSpPr>
        <p:spPr>
          <a:xfrm>
            <a:off x="7453686"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37" name="Chart 36">
            <a:extLst>
              <a:ext uri="{FF2B5EF4-FFF2-40B4-BE49-F238E27FC236}">
                <a16:creationId xmlns:a16="http://schemas.microsoft.com/office/drawing/2014/main" id="{DCB00F3C-8701-3C08-C4CA-F41794947A2C}"/>
              </a:ext>
            </a:extLst>
          </p:cNvPr>
          <p:cNvGraphicFramePr/>
          <p:nvPr>
            <p:custDataLst>
              <p:tags r:id="rId2"/>
            </p:custDataLst>
            <p:extLst>
              <p:ext uri="{D42A27DB-BD31-4B8C-83A1-F6EECF244321}">
                <p14:modId xmlns:p14="http://schemas.microsoft.com/office/powerpoint/2010/main" val="4050679141"/>
              </p:ext>
            </p:extLst>
          </p:nvPr>
        </p:nvGraphicFramePr>
        <p:xfrm>
          <a:off x="360363" y="2257425"/>
          <a:ext cx="6953250" cy="3775075"/>
        </p:xfrm>
        <a:graphic>
          <a:graphicData uri="http://schemas.openxmlformats.org/drawingml/2006/chart">
            <c:chart xmlns:c="http://schemas.openxmlformats.org/drawingml/2006/chart" xmlns:r="http://schemas.openxmlformats.org/officeDocument/2006/relationships" r:id="rId22"/>
          </a:graphicData>
        </a:graphic>
      </p:graphicFrame>
      <p:sp>
        <p:nvSpPr>
          <p:cNvPr id="10" name="Text Placeholder 2">
            <a:extLst>
              <a:ext uri="{FF2B5EF4-FFF2-40B4-BE49-F238E27FC236}">
                <a16:creationId xmlns:a16="http://schemas.microsoft.com/office/drawing/2014/main" id="{4CC6BC55-FED4-1EFB-6587-87EEF3277BBE}"/>
              </a:ext>
            </a:extLst>
          </p:cNvPr>
          <p:cNvSpPr>
            <a:spLocks noGrp="1"/>
          </p:cNvSpPr>
          <p:nvPr>
            <p:custDataLst>
              <p:tags r:id="rId3"/>
            </p:custDataLst>
          </p:nvPr>
        </p:nvSpPr>
        <p:spPr bwMode="auto">
          <a:xfrm>
            <a:off x="465138" y="6042025"/>
            <a:ext cx="804863"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B443E7F-17E7-471A-BCA0-7C2E68DA4439}" type="datetime'''Oper''''as''''y''o''''n''''''el s''üre''ç''''l''e''r'''''">
              <a:rPr lang="en-US" altLang="en-US" sz="1100" smtClean="0"/>
              <a:pPr/>
              <a:t>Operasyonel süreçler</a:t>
            </a:fld>
            <a:endParaRPr lang="en-US" sz="1100" dirty="0">
              <a:cs typeface="Arial" panose="020B0604020202020204" pitchFamily="34" charset="0"/>
              <a:sym typeface="Arial" panose="020B0604020202020204" pitchFamily="34" charset="0"/>
            </a:endParaRPr>
          </a:p>
        </p:txBody>
      </p:sp>
      <p:sp>
        <p:nvSpPr>
          <p:cNvPr id="9" name="Text Placeholder 2">
            <a:extLst>
              <a:ext uri="{FF2B5EF4-FFF2-40B4-BE49-F238E27FC236}">
                <a16:creationId xmlns:a16="http://schemas.microsoft.com/office/drawing/2014/main" id="{E430872B-9656-686E-E913-092CF4D663C8}"/>
              </a:ext>
            </a:extLst>
          </p:cNvPr>
          <p:cNvSpPr>
            <a:spLocks noGrp="1"/>
          </p:cNvSpPr>
          <p:nvPr>
            <p:custDataLst>
              <p:tags r:id="rId4"/>
            </p:custDataLst>
          </p:nvPr>
        </p:nvSpPr>
        <p:spPr bwMode="auto">
          <a:xfrm>
            <a:off x="1409700" y="6042025"/>
            <a:ext cx="611188"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47FA560-BD61-4040-A2B9-94C99145D9F3}" type="datetime'''Mü''ş''''''t''''e''ri'''''''' hi''z''me''''''t''l''er''i'">
              <a:rPr lang="en-US" altLang="en-US" sz="1100" smtClean="0"/>
              <a:pPr/>
              <a:t>Müşteri hizmetleri</a:t>
            </a:fld>
            <a:endParaRPr lang="en-US" sz="1100" dirty="0">
              <a:cs typeface="Arial" panose="020B0604020202020204" pitchFamily="34" charset="0"/>
              <a:sym typeface="Arial" panose="020B0604020202020204" pitchFamily="34" charset="0"/>
            </a:endParaRPr>
          </a:p>
        </p:txBody>
      </p:sp>
      <p:sp>
        <p:nvSpPr>
          <p:cNvPr id="8" name="Text Placeholder 2">
            <a:extLst>
              <a:ext uri="{FF2B5EF4-FFF2-40B4-BE49-F238E27FC236}">
                <a16:creationId xmlns:a16="http://schemas.microsoft.com/office/drawing/2014/main" id="{A89B2147-4125-5016-6F7C-9F98041B13C7}"/>
              </a:ext>
            </a:extLst>
          </p:cNvPr>
          <p:cNvSpPr>
            <a:spLocks noGrp="1"/>
          </p:cNvSpPr>
          <p:nvPr>
            <p:custDataLst>
              <p:tags r:id="rId5"/>
            </p:custDataLst>
          </p:nvPr>
        </p:nvSpPr>
        <p:spPr bwMode="auto">
          <a:xfrm>
            <a:off x="2181225" y="6042025"/>
            <a:ext cx="765175"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86361C6-B326-4CDB-ADEA-1F6848C8B6B1}" type="datetime'''Ürün''/hi''zme''''t'''''''' g''''el''''işt''i''''''''''rme'">
              <a:rPr lang="en-US" altLang="en-US" sz="1100" smtClean="0"/>
              <a:pPr/>
              <a:t>Ürün/hizmet geliştirme</a:t>
            </a:fld>
            <a:endParaRPr lang="en-US" sz="1100" dirty="0">
              <a:cs typeface="Arial" panose="020B0604020202020204" pitchFamily="34" charset="0"/>
              <a:sym typeface="Arial" panose="020B0604020202020204" pitchFamily="34" charset="0"/>
            </a:endParaRPr>
          </a:p>
        </p:txBody>
      </p:sp>
      <p:sp>
        <p:nvSpPr>
          <p:cNvPr id="7" name="Text Placeholder 2">
            <a:extLst>
              <a:ext uri="{FF2B5EF4-FFF2-40B4-BE49-F238E27FC236}">
                <a16:creationId xmlns:a16="http://schemas.microsoft.com/office/drawing/2014/main" id="{87726D86-FDFC-9BDA-9F8A-300379CD4B1C}"/>
              </a:ext>
            </a:extLst>
          </p:cNvPr>
          <p:cNvSpPr>
            <a:spLocks noGrp="1"/>
          </p:cNvSpPr>
          <p:nvPr>
            <p:custDataLst>
              <p:tags r:id="rId6"/>
            </p:custDataLst>
          </p:nvPr>
        </p:nvSpPr>
        <p:spPr bwMode="auto">
          <a:xfrm>
            <a:off x="3087688" y="6042025"/>
            <a:ext cx="649288"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62D3CE3-C745-4716-8D70-9FAB0E1A9F34}" type="datetime'İ''n''s''a''''n'' k''a''''yn''''a''''''''''''kl''''a''''rı'''">
              <a:rPr lang="en-US" altLang="en-US" sz="1100" smtClean="0"/>
              <a:pPr/>
              <a:t>İnsan kaynakları</a:t>
            </a:fld>
            <a:endParaRPr lang="en-US" sz="1100" dirty="0">
              <a:cs typeface="Arial" panose="020B0604020202020204" pitchFamily="34" charset="0"/>
              <a:sym typeface="Arial" panose="020B0604020202020204" pitchFamily="34" charset="0"/>
            </a:endParaRPr>
          </a:p>
        </p:txBody>
      </p:sp>
      <p:sp>
        <p:nvSpPr>
          <p:cNvPr id="6" name="Text Placeholder 2">
            <a:extLst>
              <a:ext uri="{FF2B5EF4-FFF2-40B4-BE49-F238E27FC236}">
                <a16:creationId xmlns:a16="http://schemas.microsoft.com/office/drawing/2014/main" id="{184D01FD-8FFF-5C3D-8C34-EB3C910507BF}"/>
              </a:ext>
            </a:extLst>
          </p:cNvPr>
          <p:cNvSpPr>
            <a:spLocks noGrp="1"/>
          </p:cNvSpPr>
          <p:nvPr>
            <p:custDataLst>
              <p:tags r:id="rId7"/>
            </p:custDataLst>
          </p:nvPr>
        </p:nvSpPr>
        <p:spPr bwMode="auto">
          <a:xfrm>
            <a:off x="3994150" y="6042025"/>
            <a:ext cx="533400" cy="4524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2DB9527-37D8-4E46-826C-5B45F006B737}" type="datetime'T''e''''darik'' ''z''''''''inc''''ir''''i'' yö''n''etim''i'''">
              <a:rPr lang="en-US" altLang="en-US" sz="1100" smtClean="0"/>
              <a:pPr/>
              <a:t>Tedarik zinciri yönetimi</a:t>
            </a:fld>
            <a:endParaRPr lang="en-US" sz="1100" dirty="0">
              <a:cs typeface="Arial" panose="020B0604020202020204" pitchFamily="34" charset="0"/>
              <a:sym typeface="Arial" panose="020B0604020202020204" pitchFamily="34" charset="0"/>
            </a:endParaRPr>
          </a:p>
        </p:txBody>
      </p:sp>
      <p:sp>
        <p:nvSpPr>
          <p:cNvPr id="5" name="Text Placeholder 2">
            <a:extLst>
              <a:ext uri="{FF2B5EF4-FFF2-40B4-BE49-F238E27FC236}">
                <a16:creationId xmlns:a16="http://schemas.microsoft.com/office/drawing/2014/main" id="{B62F9517-C668-7A61-B7F1-54C4B0CE21EB}"/>
              </a:ext>
            </a:extLst>
          </p:cNvPr>
          <p:cNvSpPr>
            <a:spLocks noGrp="1"/>
          </p:cNvSpPr>
          <p:nvPr>
            <p:custDataLst>
              <p:tags r:id="rId8"/>
            </p:custDataLst>
          </p:nvPr>
        </p:nvSpPr>
        <p:spPr bwMode="auto">
          <a:xfrm>
            <a:off x="4799013" y="6042025"/>
            <a:ext cx="619125"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403D01A-D267-4865-8C50-11185189A624}" type="datetime'Diğ''''''''''e''''r'' ''(''be''''lir''''''''ti''n''''iz)'''">
              <a:rPr lang="en-US" altLang="en-US" sz="1100" smtClean="0"/>
              <a:pPr/>
              <a:t>Diğer (belirtiniz)</a:t>
            </a:fld>
            <a:endParaRPr lang="en-US" sz="1100" dirty="0">
              <a:cs typeface="Arial" panose="020B0604020202020204" pitchFamily="34" charset="0"/>
              <a:sym typeface="Arial" panose="020B0604020202020204" pitchFamily="34" charset="0"/>
            </a:endParaRPr>
          </a:p>
        </p:txBody>
      </p:sp>
      <p:sp>
        <p:nvSpPr>
          <p:cNvPr id="4" name="Text Placeholder 2">
            <a:extLst>
              <a:ext uri="{FF2B5EF4-FFF2-40B4-BE49-F238E27FC236}">
                <a16:creationId xmlns:a16="http://schemas.microsoft.com/office/drawing/2014/main" id="{D5A41718-B0BB-FC4F-FE46-D54E3C3849B1}"/>
              </a:ext>
            </a:extLst>
          </p:cNvPr>
          <p:cNvSpPr>
            <a:spLocks noGrp="1"/>
          </p:cNvSpPr>
          <p:nvPr>
            <p:custDataLst>
              <p:tags r:id="rId9"/>
            </p:custDataLst>
          </p:nvPr>
        </p:nvSpPr>
        <p:spPr bwMode="auto">
          <a:xfrm>
            <a:off x="5521325" y="6042025"/>
            <a:ext cx="874713" cy="6032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4BBE56C-57AB-4076-8C64-0A345538BA69}" type="datetime'Güncel'' ol''arak YZ te''knolojilerini ''kullanmı''yor''u''z'">
              <a:rPr lang="en-US" altLang="en-US" sz="1100" smtClean="0"/>
              <a:pPr/>
              <a:t>Güncel olarak YZ teknolojilerini kullanmıyoruz</a:t>
            </a:fld>
            <a:endParaRPr lang="en-US" sz="1100" dirty="0">
              <a:cs typeface="Arial" panose="020B0604020202020204" pitchFamily="34" charset="0"/>
              <a:sym typeface="Arial" panose="020B0604020202020204" pitchFamily="34" charset="0"/>
            </a:endParaRPr>
          </a:p>
        </p:txBody>
      </p:sp>
      <p:sp>
        <p:nvSpPr>
          <p:cNvPr id="3" name="Text Placeholder 2">
            <a:extLst>
              <a:ext uri="{FF2B5EF4-FFF2-40B4-BE49-F238E27FC236}">
                <a16:creationId xmlns:a16="http://schemas.microsoft.com/office/drawing/2014/main" id="{55978FA0-4A06-ABA3-A558-B4FD1B0365B4}"/>
              </a:ext>
            </a:extLst>
          </p:cNvPr>
          <p:cNvSpPr>
            <a:spLocks noGrp="1"/>
          </p:cNvSpPr>
          <p:nvPr>
            <p:custDataLst>
              <p:tags r:id="rId10"/>
            </p:custDataLst>
          </p:nvPr>
        </p:nvSpPr>
        <p:spPr bwMode="auto">
          <a:xfrm>
            <a:off x="6454775" y="6042025"/>
            <a:ext cx="703263" cy="4524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F9AE725-4A60-40E6-94D6-F9162C248160}" type="datetime'''Muha''s''eb''e''/''&#10;F''''inansal'''' ''''''yö''n''eti''''m'">
              <a:rPr lang="en-US" altLang="en-US" sz="1100" smtClean="0"/>
              <a:pPr/>
              <a:t>Muhasebe/
Finansal yönetim</a:t>
            </a:fld>
            <a:endParaRPr lang="en-US" sz="1100" dirty="0">
              <a:cs typeface="Arial" panose="020B0604020202020204" pitchFamily="34" charset="0"/>
              <a:sym typeface="Arial" panose="020B0604020202020204" pitchFamily="34" charset="0"/>
            </a:endParaRPr>
          </a:p>
        </p:txBody>
      </p:sp>
      <p:sp>
        <p:nvSpPr>
          <p:cNvPr id="25" name="Text Placeholder 2">
            <a:extLst>
              <a:ext uri="{FF2B5EF4-FFF2-40B4-BE49-F238E27FC236}">
                <a16:creationId xmlns:a16="http://schemas.microsoft.com/office/drawing/2014/main" id="{AC523155-6F08-0439-40FC-016A3B22E461}"/>
              </a:ext>
            </a:extLst>
          </p:cNvPr>
          <p:cNvSpPr>
            <a:spLocks noGrp="1"/>
          </p:cNvSpPr>
          <p:nvPr>
            <p:custDataLst>
              <p:tags r:id="rId11"/>
            </p:custDataLst>
          </p:nvPr>
        </p:nvSpPr>
        <p:spPr bwMode="gray">
          <a:xfrm>
            <a:off x="690563" y="2149475"/>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63136E8-8C77-43ED-B56B-2EBE45AC11DB}" type="datetime'''''2''7''''''''''''''''''''''''''''''%'''">
              <a:rPr lang="en-US" altLang="en-US" sz="1200" smtClean="0"/>
              <a:pPr/>
              <a:t>27%</a:t>
            </a:fld>
            <a:endParaRPr lang="en-US" sz="1200" dirty="0"/>
          </a:p>
        </p:txBody>
      </p:sp>
      <p:sp>
        <p:nvSpPr>
          <p:cNvPr id="24" name="Text Placeholder 2">
            <a:extLst>
              <a:ext uri="{FF2B5EF4-FFF2-40B4-BE49-F238E27FC236}">
                <a16:creationId xmlns:a16="http://schemas.microsoft.com/office/drawing/2014/main" id="{E1871F6F-C8E5-8574-DECD-4695947529D9}"/>
              </a:ext>
            </a:extLst>
          </p:cNvPr>
          <p:cNvSpPr>
            <a:spLocks noGrp="1"/>
          </p:cNvSpPr>
          <p:nvPr>
            <p:custDataLst>
              <p:tags r:id="rId12"/>
            </p:custDataLst>
          </p:nvPr>
        </p:nvSpPr>
        <p:spPr bwMode="gray">
          <a:xfrm>
            <a:off x="1538288" y="3108325"/>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812E0F8-6B3A-4D31-BC55-35028BCE7740}" type="datetime'''''''''''''''''2''''0''''''''''''''''%'''''">
              <a:rPr lang="en-US" altLang="en-US" sz="1200" smtClean="0"/>
              <a:pPr/>
              <a:t>20%</a:t>
            </a:fld>
            <a:endParaRPr lang="en-US" sz="1200" dirty="0"/>
          </a:p>
        </p:txBody>
      </p:sp>
      <p:sp>
        <p:nvSpPr>
          <p:cNvPr id="23" name="Text Placeholder 2">
            <a:extLst>
              <a:ext uri="{FF2B5EF4-FFF2-40B4-BE49-F238E27FC236}">
                <a16:creationId xmlns:a16="http://schemas.microsoft.com/office/drawing/2014/main" id="{0DE59D57-4DAD-F3CC-295C-289BD2590544}"/>
              </a:ext>
            </a:extLst>
          </p:cNvPr>
          <p:cNvSpPr>
            <a:spLocks noGrp="1"/>
          </p:cNvSpPr>
          <p:nvPr>
            <p:custDataLst>
              <p:tags r:id="rId13"/>
            </p:custDataLst>
          </p:nvPr>
        </p:nvSpPr>
        <p:spPr bwMode="gray">
          <a:xfrm>
            <a:off x="2387600" y="3333750"/>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A56B1E2-F4E6-4F11-A7D3-EBA01A1EDA90}" type="datetime'''''''''''''''''''''''''''''1''''''''''''''''''8''''''%'''">
              <a:rPr lang="en-US" altLang="en-US" sz="1200" smtClean="0"/>
              <a:pPr/>
              <a:t>18%</a:t>
            </a:fld>
            <a:endParaRPr lang="en-US" sz="1200" dirty="0"/>
          </a:p>
        </p:txBody>
      </p:sp>
      <p:sp>
        <p:nvSpPr>
          <p:cNvPr id="22" name="Text Placeholder 2">
            <a:extLst>
              <a:ext uri="{FF2B5EF4-FFF2-40B4-BE49-F238E27FC236}">
                <a16:creationId xmlns:a16="http://schemas.microsoft.com/office/drawing/2014/main" id="{4A058BF8-A7C3-0671-1092-58EDAAEDA3EA}"/>
              </a:ext>
            </a:extLst>
          </p:cNvPr>
          <p:cNvSpPr>
            <a:spLocks noGrp="1"/>
          </p:cNvSpPr>
          <p:nvPr>
            <p:custDataLst>
              <p:tags r:id="rId14"/>
            </p:custDataLst>
          </p:nvPr>
        </p:nvSpPr>
        <p:spPr bwMode="gray">
          <a:xfrm>
            <a:off x="3235325" y="3671888"/>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2054E5A-0CD0-4B2E-B955-B40250D7D007}" type="datetime'''''''''''''''''1''''''5''''''''''''''''''%'''''''''''''''''">
              <a:rPr lang="en-US" altLang="en-US" sz="1200" smtClean="0"/>
              <a:pPr/>
              <a:t>15%</a:t>
            </a:fld>
            <a:endParaRPr lang="en-US" sz="1200" dirty="0"/>
          </a:p>
        </p:txBody>
      </p:sp>
      <p:sp>
        <p:nvSpPr>
          <p:cNvPr id="21" name="Text Placeholder 2">
            <a:extLst>
              <a:ext uri="{FF2B5EF4-FFF2-40B4-BE49-F238E27FC236}">
                <a16:creationId xmlns:a16="http://schemas.microsoft.com/office/drawing/2014/main" id="{6867CC09-1EE4-0C4B-2521-8E3B55051708}"/>
              </a:ext>
            </a:extLst>
          </p:cNvPr>
          <p:cNvSpPr>
            <a:spLocks noGrp="1"/>
          </p:cNvSpPr>
          <p:nvPr>
            <p:custDataLst>
              <p:tags r:id="rId15"/>
            </p:custDataLst>
          </p:nvPr>
        </p:nvSpPr>
        <p:spPr bwMode="gray">
          <a:xfrm>
            <a:off x="4084638" y="4405313"/>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6A0611A-D535-45DA-A131-D7618103033F}" type="datetime'1''''''''''''''''0''''''''''''''''''''''''''%'''''">
              <a:rPr lang="en-US" altLang="en-US" sz="1200" smtClean="0"/>
              <a:pPr/>
              <a:t>10%</a:t>
            </a:fld>
            <a:endParaRPr lang="en-US" sz="1200" dirty="0"/>
          </a:p>
        </p:txBody>
      </p:sp>
      <p:sp>
        <p:nvSpPr>
          <p:cNvPr id="20" name="Text Placeholder 2">
            <a:extLst>
              <a:ext uri="{FF2B5EF4-FFF2-40B4-BE49-F238E27FC236}">
                <a16:creationId xmlns:a16="http://schemas.microsoft.com/office/drawing/2014/main" id="{D0DC0359-5345-8EFB-D1C9-A78E5810AEBA}"/>
              </a:ext>
            </a:extLst>
          </p:cNvPr>
          <p:cNvSpPr>
            <a:spLocks noGrp="1"/>
          </p:cNvSpPr>
          <p:nvPr>
            <p:custDataLst>
              <p:tags r:id="rId16"/>
            </p:custDataLst>
          </p:nvPr>
        </p:nvSpPr>
        <p:spPr bwMode="gray">
          <a:xfrm>
            <a:off x="4973638" y="5026025"/>
            <a:ext cx="26987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89E314D-BD97-45B4-923B-DD9B7546C564}" type="datetime'''5''''''''''''''''''''''''''''''''''''%'''''''''''''''">
              <a:rPr lang="en-US" altLang="en-US" sz="1200" smtClean="0"/>
              <a:pPr/>
              <a:t>5%</a:t>
            </a:fld>
            <a:endParaRPr lang="en-US" sz="1200" dirty="0"/>
          </a:p>
        </p:txBody>
      </p:sp>
      <p:sp>
        <p:nvSpPr>
          <p:cNvPr id="19" name="Text Placeholder 2">
            <a:extLst>
              <a:ext uri="{FF2B5EF4-FFF2-40B4-BE49-F238E27FC236}">
                <a16:creationId xmlns:a16="http://schemas.microsoft.com/office/drawing/2014/main" id="{DEEB8F1E-BB4C-B89E-260B-DC8B4225769D}"/>
              </a:ext>
            </a:extLst>
          </p:cNvPr>
          <p:cNvSpPr>
            <a:spLocks noGrp="1"/>
          </p:cNvSpPr>
          <p:nvPr>
            <p:custDataLst>
              <p:tags r:id="rId17"/>
            </p:custDataLst>
          </p:nvPr>
        </p:nvSpPr>
        <p:spPr bwMode="gray">
          <a:xfrm>
            <a:off x="5822950" y="5083175"/>
            <a:ext cx="26987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487AF54-DD02-4E95-92C0-43ED3CFA6FA6}" type="datetime'''''''''''''''''''''''''''''''''''5''''''%'''''''''''''''''''">
              <a:rPr lang="en-US" altLang="en-US" sz="1200" smtClean="0"/>
              <a:pPr/>
              <a:t>5%</a:t>
            </a:fld>
            <a:endParaRPr lang="en-US" sz="1200" dirty="0"/>
          </a:p>
        </p:txBody>
      </p:sp>
      <p:sp>
        <p:nvSpPr>
          <p:cNvPr id="18" name="Text Placeholder 2">
            <a:extLst>
              <a:ext uri="{FF2B5EF4-FFF2-40B4-BE49-F238E27FC236}">
                <a16:creationId xmlns:a16="http://schemas.microsoft.com/office/drawing/2014/main" id="{11C113BD-2CE3-BFD6-AC8F-017D57B670CD}"/>
              </a:ext>
            </a:extLst>
          </p:cNvPr>
          <p:cNvSpPr>
            <a:spLocks noGrp="1"/>
          </p:cNvSpPr>
          <p:nvPr>
            <p:custDataLst>
              <p:tags r:id="rId18"/>
            </p:custDataLst>
          </p:nvPr>
        </p:nvSpPr>
        <p:spPr bwMode="gray">
          <a:xfrm>
            <a:off x="6670675" y="5165725"/>
            <a:ext cx="26987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D222813-020D-4873-A0E7-C82356F31396}" type="datetime'''''4''''''''''''''''''''''''''''''''''''''''''''%'''''''">
              <a:rPr lang="en-US" altLang="en-US" sz="1200" smtClean="0"/>
              <a:pPr/>
              <a:t>4%</a:t>
            </a:fld>
            <a:endParaRPr lang="en-US" sz="1200" dirty="0"/>
          </a:p>
        </p:txBody>
      </p:sp>
    </p:spTree>
    <p:extLst>
      <p:ext uri="{BB962C8B-B14F-4D97-AF65-F5344CB8AC3E}">
        <p14:creationId xmlns:p14="http://schemas.microsoft.com/office/powerpoint/2010/main" val="1109477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0B99C-D752-35B0-B0F9-36AEAB422819}"/>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6683DEFE-3910-4C2C-ABF8-80C8CAF2AF5A}"/>
              </a:ext>
            </a:extLst>
          </p:cNvPr>
          <p:cNvGraphicFramePr>
            <a:graphicFrameLocks noChangeAspect="1"/>
          </p:cNvGraphicFramePr>
          <p:nvPr>
            <p:custDataLst>
              <p:tags r:id="rId1"/>
            </p:custDataLst>
            <p:extLst>
              <p:ext uri="{D42A27DB-BD31-4B8C-83A1-F6EECF244321}">
                <p14:modId xmlns:p14="http://schemas.microsoft.com/office/powerpoint/2010/main" val="321931214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0" imgW="473" imgH="476" progId="TCLayout.ActiveDocument.1">
                  <p:embed/>
                </p:oleObj>
              </mc:Choice>
              <mc:Fallback>
                <p:oleObj name="think-cell Slide" r:id="rId20" imgW="473" imgH="476" progId="TCLayout.ActiveDocument.1">
                  <p:embed/>
                  <p:pic>
                    <p:nvPicPr>
                      <p:cNvPr id="17" name="think-cell data - do not delete" hidden="1">
                        <a:extLst>
                          <a:ext uri="{FF2B5EF4-FFF2-40B4-BE49-F238E27FC236}">
                            <a16:creationId xmlns:a16="http://schemas.microsoft.com/office/drawing/2014/main" id="{6683DEFE-3910-4C2C-ABF8-80C8CAF2AF5A}"/>
                          </a:ext>
                        </a:extLst>
                      </p:cNvPr>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353D57A3-2241-B323-4F40-627AF87C3E0B}"/>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F8F2A025-9D79-D9B2-21A9-B768D384ECF6}"/>
              </a:ext>
            </a:extLst>
          </p:cNvPr>
          <p:cNvSpPr txBox="1">
            <a:spLocks noGrp="1"/>
          </p:cNvSpPr>
          <p:nvPr>
            <p:ph type="title"/>
          </p:nvPr>
        </p:nvSpPr>
        <p:spPr>
          <a:xfrm>
            <a:off x="443000" y="504000"/>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Yapmayı planladığınız üretken yapay zeka yatırımlarınız için hangi alanlar öncelikli?</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(En fazla üç seçenek işaretleyebilirsiniz)</a:t>
            </a:r>
            <a:endParaRPr lang="tr-TR" sz="24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1A786FDA-9ED7-CD2D-4572-DDDAED953CB6}"/>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EBE3B849-371D-4978-A28C-CCD9DA95DD48}"/>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9DB1F26A-79F8-18DA-0F85-118A915678DE}"/>
              </a:ext>
            </a:extLst>
          </p:cNvPr>
          <p:cNvSpPr txBox="1"/>
          <p:nvPr/>
        </p:nvSpPr>
        <p:spPr>
          <a:xfrm>
            <a:off x="7628620" y="2430818"/>
            <a:ext cx="3999437" cy="345472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Yatırım planları kısa vadeli kazanımlara odaklanıyor; stratejik alanlarda temkinli yaklaşım öne çıkıyor.</a:t>
            </a:r>
          </a:p>
          <a:p>
            <a:pPr marL="171450" indent="-1714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Şirketler yatırım planlarında önceliği operasyonel süreçlere, müşteri hizmetlerine ve ürün/hizmet geliştirmeye veriyor.</a:t>
            </a:r>
          </a:p>
          <a:p>
            <a:pPr marL="171450" indent="-1714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Bu eğilim, mevcut kullanım alanlarıyla büyük ölçüde örtüşüyor.</a:t>
            </a:r>
          </a:p>
          <a:p>
            <a:pPr marL="171450" indent="-1714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İnsan kaynakları, tedarik zinciri ve finans gibi alanlarda yatırım planları daha sınırlı.</a:t>
            </a:r>
          </a:p>
          <a:p>
            <a:pPr marL="171450" indent="-1714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Firmalar, üretken yapay zekada hızlı sonuç alınabilecek alanlara öncelik tanıyor.</a:t>
            </a:r>
          </a:p>
        </p:txBody>
      </p:sp>
      <p:sp>
        <p:nvSpPr>
          <p:cNvPr id="70" name="Google Shape;1250;p7">
            <a:extLst>
              <a:ext uri="{FF2B5EF4-FFF2-40B4-BE49-F238E27FC236}">
                <a16:creationId xmlns:a16="http://schemas.microsoft.com/office/drawing/2014/main" id="{EF5D92F3-1298-7319-7275-A2E00D01E291}"/>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58" name="Chart 57">
            <a:extLst>
              <a:ext uri="{FF2B5EF4-FFF2-40B4-BE49-F238E27FC236}">
                <a16:creationId xmlns:a16="http://schemas.microsoft.com/office/drawing/2014/main" id="{4CFC0877-E8B4-A4A9-2AE5-FD1A97C4D0B5}"/>
              </a:ext>
            </a:extLst>
          </p:cNvPr>
          <p:cNvGraphicFramePr/>
          <p:nvPr>
            <p:custDataLst>
              <p:tags r:id="rId2"/>
            </p:custDataLst>
            <p:extLst>
              <p:ext uri="{D42A27DB-BD31-4B8C-83A1-F6EECF244321}">
                <p14:modId xmlns:p14="http://schemas.microsoft.com/office/powerpoint/2010/main" val="1059668036"/>
              </p:ext>
            </p:extLst>
          </p:nvPr>
        </p:nvGraphicFramePr>
        <p:xfrm>
          <a:off x="360363" y="1960563"/>
          <a:ext cx="6985000" cy="3727450"/>
        </p:xfrm>
        <a:graphic>
          <a:graphicData uri="http://schemas.openxmlformats.org/drawingml/2006/chart">
            <c:chart xmlns:c="http://schemas.openxmlformats.org/drawingml/2006/chart" xmlns:r="http://schemas.openxmlformats.org/officeDocument/2006/relationships" r:id="rId22"/>
          </a:graphicData>
        </a:graphic>
      </p:graphicFrame>
      <p:sp>
        <p:nvSpPr>
          <p:cNvPr id="30" name="Text Placeholder 2">
            <a:extLst>
              <a:ext uri="{FF2B5EF4-FFF2-40B4-BE49-F238E27FC236}">
                <a16:creationId xmlns:a16="http://schemas.microsoft.com/office/drawing/2014/main" id="{1BB953A1-AF93-207A-9436-56855EEDD253}"/>
              </a:ext>
            </a:extLst>
          </p:cNvPr>
          <p:cNvSpPr>
            <a:spLocks noGrp="1"/>
          </p:cNvSpPr>
          <p:nvPr>
            <p:custDataLst>
              <p:tags r:id="rId3"/>
            </p:custDataLst>
          </p:nvPr>
        </p:nvSpPr>
        <p:spPr bwMode="auto">
          <a:xfrm>
            <a:off x="466725" y="5697538"/>
            <a:ext cx="804863"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A9AC90A-DE99-41F6-8257-9F6F9ADFCF42}" type="datetime'''''''O''''''''p''e''r''a''syo''''''''nel s''''ür''eçl''e''r'">
              <a:rPr lang="en-US" altLang="en-US" sz="1100" smtClean="0"/>
              <a:pPr/>
              <a:t>Operasyonel süreçler</a:t>
            </a:fld>
            <a:endParaRPr lang="en-US" sz="1100" dirty="0">
              <a:cs typeface="Arial" panose="020B0604020202020204" pitchFamily="34" charset="0"/>
              <a:sym typeface="Arial" panose="020B0604020202020204" pitchFamily="34" charset="0"/>
            </a:endParaRPr>
          </a:p>
        </p:txBody>
      </p:sp>
      <p:sp>
        <p:nvSpPr>
          <p:cNvPr id="29" name="Text Placeholder 2">
            <a:extLst>
              <a:ext uri="{FF2B5EF4-FFF2-40B4-BE49-F238E27FC236}">
                <a16:creationId xmlns:a16="http://schemas.microsoft.com/office/drawing/2014/main" id="{2C0F3BD5-C91B-94F7-298E-5B75951F5DDC}"/>
              </a:ext>
            </a:extLst>
          </p:cNvPr>
          <p:cNvSpPr>
            <a:spLocks noGrp="1"/>
          </p:cNvSpPr>
          <p:nvPr>
            <p:custDataLst>
              <p:tags r:id="rId4"/>
            </p:custDataLst>
          </p:nvPr>
        </p:nvSpPr>
        <p:spPr bwMode="auto">
          <a:xfrm>
            <a:off x="1416050" y="5697538"/>
            <a:ext cx="611188"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FA180A5-4AA2-4163-838F-8DE45AED9BE3}" type="datetime'''M''ü''ş''''te''''''''''r''i hi''zm''et''le''''r''''i'">
              <a:rPr lang="en-US" altLang="en-US" sz="1100" smtClean="0"/>
              <a:pPr/>
              <a:t>Müşteri hizmetleri</a:t>
            </a:fld>
            <a:endParaRPr lang="en-US" sz="1100" dirty="0">
              <a:cs typeface="Arial" panose="020B0604020202020204" pitchFamily="34" charset="0"/>
              <a:sym typeface="Arial" panose="020B0604020202020204" pitchFamily="34" charset="0"/>
            </a:endParaRPr>
          </a:p>
        </p:txBody>
      </p:sp>
      <p:sp>
        <p:nvSpPr>
          <p:cNvPr id="32" name="Text Placeholder 2">
            <a:extLst>
              <a:ext uri="{FF2B5EF4-FFF2-40B4-BE49-F238E27FC236}">
                <a16:creationId xmlns:a16="http://schemas.microsoft.com/office/drawing/2014/main" id="{F96AE75D-BDBB-4A20-1E0B-8712ABB85BA5}"/>
              </a:ext>
            </a:extLst>
          </p:cNvPr>
          <p:cNvSpPr>
            <a:spLocks noGrp="1"/>
          </p:cNvSpPr>
          <p:nvPr>
            <p:custDataLst>
              <p:tags r:id="rId5"/>
            </p:custDataLst>
          </p:nvPr>
        </p:nvSpPr>
        <p:spPr bwMode="auto">
          <a:xfrm>
            <a:off x="2190750" y="5697538"/>
            <a:ext cx="765175"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F034319-2BF0-4E51-8705-BB059FAA8880}" type="datetime'Ürü''n/''h''izme''t'' ''g''e''li''şt''''''irm''''''''''e'''">
              <a:rPr lang="en-US" altLang="en-US" sz="1100" smtClean="0"/>
              <a:pPr/>
              <a:t>Ürün/hizmet geliştirme</a:t>
            </a:fld>
            <a:endParaRPr lang="en-US" sz="1100" dirty="0">
              <a:cs typeface="Arial" panose="020B0604020202020204" pitchFamily="34" charset="0"/>
              <a:sym typeface="Arial" panose="020B0604020202020204" pitchFamily="34" charset="0"/>
            </a:endParaRPr>
          </a:p>
        </p:txBody>
      </p:sp>
      <p:sp>
        <p:nvSpPr>
          <p:cNvPr id="31" name="Text Placeholder 2">
            <a:extLst>
              <a:ext uri="{FF2B5EF4-FFF2-40B4-BE49-F238E27FC236}">
                <a16:creationId xmlns:a16="http://schemas.microsoft.com/office/drawing/2014/main" id="{86783686-E54C-8AB5-1FB4-8BC60F6F7822}"/>
              </a:ext>
            </a:extLst>
          </p:cNvPr>
          <p:cNvSpPr>
            <a:spLocks noGrp="1"/>
          </p:cNvSpPr>
          <p:nvPr>
            <p:custDataLst>
              <p:tags r:id="rId6"/>
            </p:custDataLst>
          </p:nvPr>
        </p:nvSpPr>
        <p:spPr bwMode="auto">
          <a:xfrm>
            <a:off x="3159125" y="5697538"/>
            <a:ext cx="533400" cy="4524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B370FD2-46D4-411F-886B-390B68D08053}" type="datetime'''''''''''Te''''da''r''''i''k ''z''inc''iri ''yön''eti''mi'">
              <a:rPr lang="en-US" altLang="en-US" sz="1100" smtClean="0"/>
              <a:pPr/>
              <a:t>Tedarik zinciri yönetimi</a:t>
            </a:fld>
            <a:endParaRPr lang="en-US" sz="1100" dirty="0">
              <a:cs typeface="Arial" panose="020B0604020202020204" pitchFamily="34" charset="0"/>
              <a:sym typeface="Arial" panose="020B0604020202020204" pitchFamily="34" charset="0"/>
            </a:endParaRPr>
          </a:p>
        </p:txBody>
      </p:sp>
      <p:sp>
        <p:nvSpPr>
          <p:cNvPr id="27" name="Text Placeholder 2">
            <a:extLst>
              <a:ext uri="{FF2B5EF4-FFF2-40B4-BE49-F238E27FC236}">
                <a16:creationId xmlns:a16="http://schemas.microsoft.com/office/drawing/2014/main" id="{459A74F4-D260-B0D3-E3E3-54A11EE423E7}"/>
              </a:ext>
            </a:extLst>
          </p:cNvPr>
          <p:cNvSpPr>
            <a:spLocks noGrp="1"/>
          </p:cNvSpPr>
          <p:nvPr>
            <p:custDataLst>
              <p:tags r:id="rId7"/>
            </p:custDataLst>
          </p:nvPr>
        </p:nvSpPr>
        <p:spPr bwMode="auto">
          <a:xfrm>
            <a:off x="3954463" y="5697538"/>
            <a:ext cx="649288"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C390779-9BBB-45F0-B4FD-7A0D4C576051}" type="datetime'''''İ''n''''''san'' ''k''''a''yna''''''kla''''''''''rı'''">
              <a:rPr lang="en-US" altLang="en-US" sz="1100" smtClean="0"/>
              <a:pPr/>
              <a:t>İnsan kaynakları</a:t>
            </a:fld>
            <a:endParaRPr lang="en-US" sz="1100" dirty="0">
              <a:cs typeface="Arial" panose="020B0604020202020204" pitchFamily="34" charset="0"/>
              <a:sym typeface="Arial" panose="020B0604020202020204" pitchFamily="34" charset="0"/>
            </a:endParaRPr>
          </a:p>
        </p:txBody>
      </p:sp>
      <p:sp>
        <p:nvSpPr>
          <p:cNvPr id="28" name="Text Placeholder 2">
            <a:extLst>
              <a:ext uri="{FF2B5EF4-FFF2-40B4-BE49-F238E27FC236}">
                <a16:creationId xmlns:a16="http://schemas.microsoft.com/office/drawing/2014/main" id="{82FDC3E9-DB82-5A82-D442-FD5932C942E6}"/>
              </a:ext>
            </a:extLst>
          </p:cNvPr>
          <p:cNvSpPr>
            <a:spLocks noGrp="1"/>
          </p:cNvSpPr>
          <p:nvPr>
            <p:custDataLst>
              <p:tags r:id="rId8"/>
            </p:custDataLst>
          </p:nvPr>
        </p:nvSpPr>
        <p:spPr bwMode="auto">
          <a:xfrm>
            <a:off x="4514850" y="5697538"/>
            <a:ext cx="1233488"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9A57596-05C4-454F-AC54-6541F2EA875A}" type="datetime'Muh''ase''''''be''/Finan''s''''a''l'' y''ö''n''''etim'''''''">
              <a:rPr lang="en-US" altLang="en-US" sz="1100" smtClean="0"/>
              <a:pPr/>
              <a:t>Muhasebe/Finansal yönetim</a:t>
            </a:fld>
            <a:endParaRPr lang="en-US" sz="1100" dirty="0">
              <a:cs typeface="Arial" panose="020B0604020202020204" pitchFamily="34" charset="0"/>
              <a:sym typeface="Arial" panose="020B0604020202020204" pitchFamily="34" charset="0"/>
            </a:endParaRPr>
          </a:p>
        </p:txBody>
      </p:sp>
      <p:sp>
        <p:nvSpPr>
          <p:cNvPr id="41" name="Text Placeholder 2">
            <a:extLst>
              <a:ext uri="{FF2B5EF4-FFF2-40B4-BE49-F238E27FC236}">
                <a16:creationId xmlns:a16="http://schemas.microsoft.com/office/drawing/2014/main" id="{BE170DE3-2EA2-6271-74EB-3F8B6A8A4450}"/>
              </a:ext>
            </a:extLst>
          </p:cNvPr>
          <p:cNvSpPr>
            <a:spLocks noGrp="1"/>
          </p:cNvSpPr>
          <p:nvPr>
            <p:custDataLst>
              <p:tags r:id="rId9"/>
            </p:custDataLst>
          </p:nvPr>
        </p:nvSpPr>
        <p:spPr bwMode="auto">
          <a:xfrm>
            <a:off x="5673725" y="5697538"/>
            <a:ext cx="619125"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7E6D82C-9D8F-4FE6-9467-FDBD716AC084}" type="datetime'D''iğ''''''er'' (''''''''''b''e''''li''''''''rti''ni''z)'''''">
              <a:rPr lang="en-US" altLang="en-US" sz="1100" smtClean="0"/>
              <a:pPr/>
              <a:t>Diğer (belirtiniz)</a:t>
            </a:fld>
            <a:endParaRPr lang="en-US" sz="1100" dirty="0">
              <a:cs typeface="Arial" panose="020B0604020202020204" pitchFamily="34" charset="0"/>
              <a:sym typeface="Arial" panose="020B0604020202020204" pitchFamily="34" charset="0"/>
            </a:endParaRPr>
          </a:p>
        </p:txBody>
      </p:sp>
      <p:sp>
        <p:nvSpPr>
          <p:cNvPr id="26" name="Text Placeholder 2">
            <a:extLst>
              <a:ext uri="{FF2B5EF4-FFF2-40B4-BE49-F238E27FC236}">
                <a16:creationId xmlns:a16="http://schemas.microsoft.com/office/drawing/2014/main" id="{B046B6ED-6E73-2214-7A8E-9961976120A1}"/>
              </a:ext>
            </a:extLst>
          </p:cNvPr>
          <p:cNvSpPr>
            <a:spLocks noGrp="1"/>
          </p:cNvSpPr>
          <p:nvPr>
            <p:custDataLst>
              <p:tags r:id="rId10"/>
            </p:custDataLst>
          </p:nvPr>
        </p:nvSpPr>
        <p:spPr bwMode="auto">
          <a:xfrm>
            <a:off x="6394450" y="5697538"/>
            <a:ext cx="882650" cy="9048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53B70AE-25A9-4245-9132-031F6DE774E5}" type="thinkcell&lt;?xml version=&quot;1.0&quot; encoding=&quot;UTF-16&quot; standalone=&quot;yes&quot;?&gt;&lt;root reqver=&quot;28224&quot;&gt;&lt;version val=&quot;35686&quot;/&gt;&lt;PersistentType&gt;&lt;m_guid val=&quot;0c58fd6f-ba3c-4660-9303-60437e8bdd6f&quot;/&gt;&lt;m_prec&gt;&lt;m_yearfmt&gt;&lt;begin val=&quot;0&quot;/&gt;&lt;end val=&quot;4&quot;/&gt;&lt;/m_yearfmt&gt;&lt;/m_prec&gt;&lt;m_bUseExcelFont val=&quot;0&quot;/&gt;&lt;m_bUseExcelFontColor val=&quot;0&quot;/&gt;&lt;/PersistentType&gt;&lt;/root&gt;">
              <a:rPr lang="en-US" altLang="en-US" sz="1100" smtClean="0"/>
              <a:pPr/>
              <a:t>Güncel olarak YZ teknolojilerine yatırım yapmayı planlamıyoruz</a:t>
            </a:fld>
            <a:endParaRPr lang="en-US" sz="1100" dirty="0">
              <a:cs typeface="Arial" panose="020B0604020202020204" pitchFamily="34" charset="0"/>
              <a:sym typeface="Arial" panose="020B0604020202020204" pitchFamily="34" charset="0"/>
            </a:endParaRPr>
          </a:p>
        </p:txBody>
      </p:sp>
      <p:sp>
        <p:nvSpPr>
          <p:cNvPr id="38" name="Text Placeholder 2">
            <a:extLst>
              <a:ext uri="{FF2B5EF4-FFF2-40B4-BE49-F238E27FC236}">
                <a16:creationId xmlns:a16="http://schemas.microsoft.com/office/drawing/2014/main" id="{2A6B5D8C-300E-C386-C2D4-EF3EF8AAFA02}"/>
              </a:ext>
            </a:extLst>
          </p:cNvPr>
          <p:cNvSpPr>
            <a:spLocks noGrp="1"/>
          </p:cNvSpPr>
          <p:nvPr>
            <p:custDataLst>
              <p:tags r:id="rId11"/>
            </p:custDataLst>
          </p:nvPr>
        </p:nvSpPr>
        <p:spPr bwMode="gray">
          <a:xfrm>
            <a:off x="692150" y="1852613"/>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703BBDB-5E37-47DE-AF69-1E87BFC2014F}" type="datetime'''''2''''''''''''''''''''''''''''''7%'''''''''''''''''''''''">
              <a:rPr lang="en-US" altLang="en-US" sz="1200" smtClean="0"/>
              <a:pPr/>
              <a:t>27%</a:t>
            </a:fld>
            <a:endParaRPr lang="en-US" sz="1200" dirty="0"/>
          </a:p>
        </p:txBody>
      </p:sp>
      <p:sp>
        <p:nvSpPr>
          <p:cNvPr id="37" name="Text Placeholder 2">
            <a:extLst>
              <a:ext uri="{FF2B5EF4-FFF2-40B4-BE49-F238E27FC236}">
                <a16:creationId xmlns:a16="http://schemas.microsoft.com/office/drawing/2014/main" id="{DB16D817-C4A7-16A1-44B7-42A121BFE82D}"/>
              </a:ext>
            </a:extLst>
          </p:cNvPr>
          <p:cNvSpPr>
            <a:spLocks noGrp="1"/>
          </p:cNvSpPr>
          <p:nvPr>
            <p:custDataLst>
              <p:tags r:id="rId12"/>
            </p:custDataLst>
          </p:nvPr>
        </p:nvSpPr>
        <p:spPr bwMode="gray">
          <a:xfrm>
            <a:off x="1544638" y="2767013"/>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A2301F9-8230-49BF-AB7E-2AE1316B3F35}" type="datetime'''''''''2''''''0''''''''''''''''''''''''''%'">
              <a:rPr lang="en-US" altLang="en-US" sz="1200" smtClean="0"/>
              <a:pPr/>
              <a:t>20%</a:t>
            </a:fld>
            <a:endParaRPr lang="en-US" sz="1200" dirty="0"/>
          </a:p>
        </p:txBody>
      </p:sp>
      <p:sp>
        <p:nvSpPr>
          <p:cNvPr id="40" name="Text Placeholder 2">
            <a:extLst>
              <a:ext uri="{FF2B5EF4-FFF2-40B4-BE49-F238E27FC236}">
                <a16:creationId xmlns:a16="http://schemas.microsoft.com/office/drawing/2014/main" id="{DF0A02C0-7B19-7275-4BD8-BD70A9F4A238}"/>
              </a:ext>
            </a:extLst>
          </p:cNvPr>
          <p:cNvSpPr>
            <a:spLocks noGrp="1"/>
          </p:cNvSpPr>
          <p:nvPr>
            <p:custDataLst>
              <p:tags r:id="rId13"/>
            </p:custDataLst>
          </p:nvPr>
        </p:nvSpPr>
        <p:spPr bwMode="gray">
          <a:xfrm>
            <a:off x="2397125" y="3152775"/>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957B7F2-9E18-41E6-8C23-2C3A9A2AFE23}" type="datetime'''''1''''''''''''''''''''''''''''''''''''7''''''''''''''''%'">
              <a:rPr lang="en-US" altLang="en-US" sz="1200" smtClean="0"/>
              <a:pPr/>
              <a:t>17%</a:t>
            </a:fld>
            <a:endParaRPr lang="en-US" sz="1200" dirty="0"/>
          </a:p>
        </p:txBody>
      </p:sp>
      <p:sp>
        <p:nvSpPr>
          <p:cNvPr id="39" name="Text Placeholder 2">
            <a:extLst>
              <a:ext uri="{FF2B5EF4-FFF2-40B4-BE49-F238E27FC236}">
                <a16:creationId xmlns:a16="http://schemas.microsoft.com/office/drawing/2014/main" id="{4C708FBE-E21C-11B5-9FEC-306D5108C948}"/>
              </a:ext>
            </a:extLst>
          </p:cNvPr>
          <p:cNvSpPr>
            <a:spLocks noGrp="1"/>
          </p:cNvSpPr>
          <p:nvPr>
            <p:custDataLst>
              <p:tags r:id="rId14"/>
            </p:custDataLst>
          </p:nvPr>
        </p:nvSpPr>
        <p:spPr bwMode="gray">
          <a:xfrm>
            <a:off x="3249613" y="3875088"/>
            <a:ext cx="3540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BBE7217-6BA5-4BF8-8A58-6ED545AD01AC}" type="datetime'''''''1''2''''''''%'''''''''''">
              <a:rPr lang="en-US" altLang="en-US" sz="1200" smtClean="0"/>
              <a:pPr/>
              <a:t>12%</a:t>
            </a:fld>
            <a:endParaRPr lang="en-US" sz="1200" dirty="0"/>
          </a:p>
        </p:txBody>
      </p:sp>
      <p:sp>
        <p:nvSpPr>
          <p:cNvPr id="34" name="Text Placeholder 2">
            <a:extLst>
              <a:ext uri="{FF2B5EF4-FFF2-40B4-BE49-F238E27FC236}">
                <a16:creationId xmlns:a16="http://schemas.microsoft.com/office/drawing/2014/main" id="{2BF07B36-57CC-610F-C13A-46A5A47ED29B}"/>
              </a:ext>
            </a:extLst>
          </p:cNvPr>
          <p:cNvSpPr>
            <a:spLocks noGrp="1"/>
          </p:cNvSpPr>
          <p:nvPr>
            <p:custDataLst>
              <p:tags r:id="rId15"/>
            </p:custDataLst>
          </p:nvPr>
        </p:nvSpPr>
        <p:spPr bwMode="gray">
          <a:xfrm>
            <a:off x="4106863" y="4019550"/>
            <a:ext cx="342900"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66122EA-7CE4-4420-AC79-AE0416FC7959}" type="datetime'''''''''''1''''''''''''''''''''''''''''''''''''''''''1%'''''">
              <a:rPr lang="en-US" altLang="en-US" sz="1200" smtClean="0"/>
              <a:pPr/>
              <a:t>11%</a:t>
            </a:fld>
            <a:endParaRPr lang="en-US" sz="1200" dirty="0"/>
          </a:p>
        </p:txBody>
      </p:sp>
      <p:sp>
        <p:nvSpPr>
          <p:cNvPr id="36" name="Text Placeholder 2">
            <a:extLst>
              <a:ext uri="{FF2B5EF4-FFF2-40B4-BE49-F238E27FC236}">
                <a16:creationId xmlns:a16="http://schemas.microsoft.com/office/drawing/2014/main" id="{142523F6-9F6B-B478-5000-3780558F093C}"/>
              </a:ext>
            </a:extLst>
          </p:cNvPr>
          <p:cNvSpPr>
            <a:spLocks noGrp="1"/>
          </p:cNvSpPr>
          <p:nvPr>
            <p:custDataLst>
              <p:tags r:id="rId16"/>
            </p:custDataLst>
          </p:nvPr>
        </p:nvSpPr>
        <p:spPr bwMode="gray">
          <a:xfrm>
            <a:off x="4995864" y="4308475"/>
            <a:ext cx="26987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67D160E-9BA9-4621-A5CB-FF299A5D6A2B}" type="datetime'''''''''''''8''''''''%'''''''''''''''''''''''''''''''''''">
              <a:rPr lang="en-US" altLang="en-US" sz="1200" smtClean="0"/>
              <a:pPr/>
              <a:t>8%</a:t>
            </a:fld>
            <a:endParaRPr lang="en-US" sz="1200" dirty="0"/>
          </a:p>
        </p:txBody>
      </p:sp>
      <p:sp>
        <p:nvSpPr>
          <p:cNvPr id="42" name="Text Placeholder 2">
            <a:extLst>
              <a:ext uri="{FF2B5EF4-FFF2-40B4-BE49-F238E27FC236}">
                <a16:creationId xmlns:a16="http://schemas.microsoft.com/office/drawing/2014/main" id="{E2800167-DAA3-2CC8-F1F9-E78BA9EE51DF}"/>
              </a:ext>
            </a:extLst>
          </p:cNvPr>
          <p:cNvSpPr>
            <a:spLocks noGrp="1"/>
          </p:cNvSpPr>
          <p:nvPr>
            <p:custDataLst>
              <p:tags r:id="rId17"/>
            </p:custDataLst>
          </p:nvPr>
        </p:nvSpPr>
        <p:spPr bwMode="gray">
          <a:xfrm>
            <a:off x="5848351" y="5029200"/>
            <a:ext cx="26987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0499A74-FC32-4623-9336-FEFEE3E94552}" type="datetime'3''''''''%'''''''''''''''''''''''''''''''''''''">
              <a:rPr lang="en-US" altLang="en-US" sz="1200" smtClean="0"/>
              <a:pPr/>
              <a:t>3%</a:t>
            </a:fld>
            <a:endParaRPr lang="en-US" sz="1200" dirty="0"/>
          </a:p>
        </p:txBody>
      </p:sp>
      <p:sp>
        <p:nvSpPr>
          <p:cNvPr id="33" name="Text Placeholder 2">
            <a:extLst>
              <a:ext uri="{FF2B5EF4-FFF2-40B4-BE49-F238E27FC236}">
                <a16:creationId xmlns:a16="http://schemas.microsoft.com/office/drawing/2014/main" id="{299ED9C6-FDF6-99AF-9C2B-D75696306DD3}"/>
              </a:ext>
            </a:extLst>
          </p:cNvPr>
          <p:cNvSpPr>
            <a:spLocks noGrp="1"/>
          </p:cNvSpPr>
          <p:nvPr>
            <p:custDataLst>
              <p:tags r:id="rId18"/>
            </p:custDataLst>
          </p:nvPr>
        </p:nvSpPr>
        <p:spPr bwMode="gray">
          <a:xfrm>
            <a:off x="6700839" y="5173663"/>
            <a:ext cx="26987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2FB3BFB-455F-4793-A2C7-276498A0E635}" type="datetime'''2''''''''''''''''''''''''''%'''''''''''''''''''''">
              <a:rPr lang="en-US" altLang="en-US" sz="1200" smtClean="0"/>
              <a:pPr/>
              <a:t>2%</a:t>
            </a:fld>
            <a:endParaRPr lang="en-US" sz="1200" dirty="0"/>
          </a:p>
        </p:txBody>
      </p:sp>
    </p:spTree>
    <p:extLst>
      <p:ext uri="{BB962C8B-B14F-4D97-AF65-F5344CB8AC3E}">
        <p14:creationId xmlns:p14="http://schemas.microsoft.com/office/powerpoint/2010/main" val="777943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0FD5A-D21B-2CBC-91E8-B6CAE15ABF7F}"/>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075E8917-59FC-2104-0D39-3B3E7EDAFBF9}"/>
              </a:ext>
            </a:extLst>
          </p:cNvPr>
          <p:cNvGraphicFramePr>
            <a:graphicFrameLocks noChangeAspect="1"/>
          </p:cNvGraphicFramePr>
          <p:nvPr>
            <p:custDataLst>
              <p:tags r:id="rId1"/>
            </p:custDataLst>
            <p:extLst>
              <p:ext uri="{D42A27DB-BD31-4B8C-83A1-F6EECF244321}">
                <p14:modId xmlns:p14="http://schemas.microsoft.com/office/powerpoint/2010/main" val="236817007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2" imgW="473" imgH="476" progId="TCLayout.ActiveDocument.1">
                  <p:embed/>
                </p:oleObj>
              </mc:Choice>
              <mc:Fallback>
                <p:oleObj name="think-cell Slide" r:id="rId12" imgW="473" imgH="476" progId="TCLayout.ActiveDocument.1">
                  <p:embed/>
                  <p:pic>
                    <p:nvPicPr>
                      <p:cNvPr id="17" name="think-cell data - do not delete" hidden="1">
                        <a:extLst>
                          <a:ext uri="{FF2B5EF4-FFF2-40B4-BE49-F238E27FC236}">
                            <a16:creationId xmlns:a16="http://schemas.microsoft.com/office/drawing/2014/main" id="{075E8917-59FC-2104-0D39-3B3E7EDAFBF9}"/>
                          </a:ext>
                        </a:extLst>
                      </p:cNvPr>
                      <p:cNvPicPr/>
                      <p:nvPr/>
                    </p:nvPicPr>
                    <p:blipFill>
                      <a:blip r:embed="rId13"/>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B81E06E3-6C20-B3AB-28D7-5A88BDE3A80A}"/>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8B141987-3AFD-4AA0-319F-E03B40912E94}"/>
              </a:ext>
            </a:extLst>
          </p:cNvPr>
          <p:cNvSpPr txBox="1">
            <a:spLocks noGrp="1"/>
          </p:cNvSpPr>
          <p:nvPr>
            <p:ph type="title"/>
          </p:nvPr>
        </p:nvSpPr>
        <p:spPr>
          <a:xfrm>
            <a:off x="443000" y="504000"/>
            <a:ext cx="11283854"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Üretken yapay zekanın sektörünüz için dönüştürücü etkisinin nasıl olacağını öngörüyorsunuz?</a:t>
            </a:r>
            <a:endParaRPr lang="tr-TR" sz="24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A1A68EE4-7616-0EC7-57FF-D187E49824C0}"/>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0EE8A28D-7887-F098-70A2-B8AA041CB773}"/>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5D0B4D8C-A55D-E65B-37B8-F055FB8BEC09}"/>
              </a:ext>
            </a:extLst>
          </p:cNvPr>
          <p:cNvSpPr txBox="1"/>
          <p:nvPr/>
        </p:nvSpPr>
        <p:spPr>
          <a:xfrm>
            <a:off x="7628620" y="2430818"/>
            <a:ext cx="3999437" cy="345472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Üretken yapay zekanın sektörel dönüşüm gücü geniş kabul görüyor.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Katılımcıların %74’ü üretken yapay zekanın sektörleri için dönüştürücü etkisi olacağını öngörüyor.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%21’i etkisinin orta düzeyde, %5’i ise sınırlı kalacağını düşünüyor.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Regülasyona tabi ve geleneksel iş modeline sahip firmalar dönüşümün daha yavaş ilerleyeceğini belirtiyor.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Hiçbir katılımcı “dönüştürücü etkisi olmayacak” seçeneğini tercih etmedi.</a:t>
            </a:r>
          </a:p>
        </p:txBody>
      </p:sp>
      <p:sp>
        <p:nvSpPr>
          <p:cNvPr id="70" name="Google Shape;1250;p7">
            <a:extLst>
              <a:ext uri="{FF2B5EF4-FFF2-40B4-BE49-F238E27FC236}">
                <a16:creationId xmlns:a16="http://schemas.microsoft.com/office/drawing/2014/main" id="{63BC7579-262B-398D-F238-A67E0E2EE04F}"/>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22" name="Chart 21">
            <a:extLst>
              <a:ext uri="{FF2B5EF4-FFF2-40B4-BE49-F238E27FC236}">
                <a16:creationId xmlns:a16="http://schemas.microsoft.com/office/drawing/2014/main" id="{D60C1AFF-7356-A95E-B43C-C00192F82EE1}"/>
              </a:ext>
            </a:extLst>
          </p:cNvPr>
          <p:cNvGraphicFramePr/>
          <p:nvPr>
            <p:custDataLst>
              <p:tags r:id="rId2"/>
            </p:custDataLst>
            <p:extLst>
              <p:ext uri="{D42A27DB-BD31-4B8C-83A1-F6EECF244321}">
                <p14:modId xmlns:p14="http://schemas.microsoft.com/office/powerpoint/2010/main" val="1570523821"/>
              </p:ext>
            </p:extLst>
          </p:nvPr>
        </p:nvGraphicFramePr>
        <p:xfrm>
          <a:off x="1441450" y="1847850"/>
          <a:ext cx="3951288" cy="4538663"/>
        </p:xfrm>
        <a:graphic>
          <a:graphicData uri="http://schemas.openxmlformats.org/drawingml/2006/chart">
            <c:chart xmlns:c="http://schemas.openxmlformats.org/drawingml/2006/chart" xmlns:r="http://schemas.openxmlformats.org/officeDocument/2006/relationships" r:id="rId14"/>
          </a:graphicData>
        </a:graphic>
      </p:graphicFrame>
      <p:sp>
        <p:nvSpPr>
          <p:cNvPr id="3" name="Rectangle 2">
            <a:extLst>
              <a:ext uri="{FF2B5EF4-FFF2-40B4-BE49-F238E27FC236}">
                <a16:creationId xmlns:a16="http://schemas.microsoft.com/office/drawing/2014/main" id="{E2725EB2-7B16-11CF-1F45-79B93F29B20D}"/>
              </a:ext>
            </a:extLst>
          </p:cNvPr>
          <p:cNvSpPr/>
          <p:nvPr>
            <p:custDataLst>
              <p:tags r:id="rId3"/>
            </p:custDataLst>
          </p:nvPr>
        </p:nvSpPr>
        <p:spPr bwMode="auto">
          <a:xfrm>
            <a:off x="5592763" y="2297113"/>
            <a:ext cx="214313" cy="160338"/>
          </a:xfrm>
          <a:prstGeom prst="rect">
            <a:avLst/>
          </a:prstGeom>
          <a:solidFill>
            <a:srgbClr val="2B3388"/>
          </a:solidFill>
          <a:ln w="9525" cap="flat" cmpd="sng" algn="ctr">
            <a:solidFill>
              <a:srgbClr val="FFFFFF"/>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 name="Rectangle 3">
            <a:extLst>
              <a:ext uri="{FF2B5EF4-FFF2-40B4-BE49-F238E27FC236}">
                <a16:creationId xmlns:a16="http://schemas.microsoft.com/office/drawing/2014/main" id="{7F8B79C1-0CCD-2F34-BA46-23BDB134D59A}"/>
              </a:ext>
            </a:extLst>
          </p:cNvPr>
          <p:cNvSpPr/>
          <p:nvPr>
            <p:custDataLst>
              <p:tags r:id="rId4"/>
            </p:custDataLst>
          </p:nvPr>
        </p:nvSpPr>
        <p:spPr bwMode="auto">
          <a:xfrm>
            <a:off x="5592763" y="2520950"/>
            <a:ext cx="214313" cy="160338"/>
          </a:xfrm>
          <a:prstGeom prst="rect">
            <a:avLst/>
          </a:prstGeom>
          <a:solidFill>
            <a:srgbClr val="D04A02"/>
          </a:solidFill>
          <a:ln w="9525" cap="flat" cmpd="sng" algn="ctr">
            <a:solidFill>
              <a:srgbClr val="FFFFFF"/>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 name="Rectangle 4">
            <a:extLst>
              <a:ext uri="{FF2B5EF4-FFF2-40B4-BE49-F238E27FC236}">
                <a16:creationId xmlns:a16="http://schemas.microsoft.com/office/drawing/2014/main" id="{20C01542-8B73-9733-3E9D-A5DE6670EA59}"/>
              </a:ext>
            </a:extLst>
          </p:cNvPr>
          <p:cNvSpPr/>
          <p:nvPr>
            <p:custDataLst>
              <p:tags r:id="rId5"/>
            </p:custDataLst>
          </p:nvPr>
        </p:nvSpPr>
        <p:spPr bwMode="auto">
          <a:xfrm>
            <a:off x="5592763" y="2744788"/>
            <a:ext cx="214313" cy="160338"/>
          </a:xfrm>
          <a:prstGeom prst="rect">
            <a:avLst/>
          </a:prstGeom>
          <a:solidFill>
            <a:srgbClr val="708DB9"/>
          </a:solidFill>
          <a:ln w="9525" cap="flat" cmpd="sng" algn="ctr">
            <a:solidFill>
              <a:srgbClr val="FFFFFF"/>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6" name="Rectangle 5">
            <a:extLst>
              <a:ext uri="{FF2B5EF4-FFF2-40B4-BE49-F238E27FC236}">
                <a16:creationId xmlns:a16="http://schemas.microsoft.com/office/drawing/2014/main" id="{34CDFEC1-B303-D0ED-B7E1-5CCF2E012653}"/>
              </a:ext>
            </a:extLst>
          </p:cNvPr>
          <p:cNvSpPr/>
          <p:nvPr>
            <p:custDataLst>
              <p:tags r:id="rId6"/>
            </p:custDataLst>
          </p:nvPr>
        </p:nvSpPr>
        <p:spPr bwMode="auto">
          <a:xfrm>
            <a:off x="5592763" y="2968625"/>
            <a:ext cx="214313" cy="160338"/>
          </a:xfrm>
          <a:prstGeom prst="rect">
            <a:avLst/>
          </a:prstGeom>
          <a:solidFill>
            <a:srgbClr val="B4B4B4"/>
          </a:solidFill>
          <a:ln w="9525" cap="flat" cmpd="sng" algn="ctr">
            <a:solidFill>
              <a:srgbClr val="FFFFFF"/>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8" name="Text Placeholder 2">
            <a:extLst>
              <a:ext uri="{FF2B5EF4-FFF2-40B4-BE49-F238E27FC236}">
                <a16:creationId xmlns:a16="http://schemas.microsoft.com/office/drawing/2014/main" id="{A040AE2C-79B5-AA5B-1CA3-A255F164EAC2}"/>
              </a:ext>
            </a:extLst>
          </p:cNvPr>
          <p:cNvSpPr>
            <a:spLocks noGrp="1"/>
          </p:cNvSpPr>
          <p:nvPr>
            <p:custDataLst>
              <p:tags r:id="rId7"/>
            </p:custDataLst>
          </p:nvPr>
        </p:nvSpPr>
        <p:spPr bwMode="auto">
          <a:xfrm>
            <a:off x="5857875" y="2305050"/>
            <a:ext cx="49847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F1754EFF-2280-4D2F-A724-9FDA0B2C9414}" type="datetime'''''''Y''''ü''''k''s''''''''''''''''''e''k'''''''''''''''''''">
              <a:rPr lang="en-US" altLang="en-US" sz="1200" smtClean="0">
                <a:latin typeface="Open Sans" panose="020B0606030504020204" pitchFamily="34" charset="0"/>
                <a:ea typeface="Open Sans" panose="020B0606030504020204" pitchFamily="34" charset="0"/>
                <a:cs typeface="Open Sans" panose="020B0606030504020204" pitchFamily="34" charset="0"/>
              </a:rPr>
              <a:pPr marL="0" lvl="0" indent="0">
                <a:spcBef>
                  <a:spcPct val="0"/>
                </a:spcBef>
                <a:spcAft>
                  <a:spcPct val="0"/>
                </a:spcAft>
                <a:buNone/>
              </a:pPr>
              <a:t>Yüksek</a:t>
            </a:fld>
            <a:endParaRPr lang="en-US" sz="1200">
              <a:latin typeface="Open Sans" panose="020B0606030504020204" pitchFamily="34" charset="0"/>
              <a:ea typeface="Open Sans" panose="020B0606030504020204" pitchFamily="34" charset="0"/>
              <a:cs typeface="Open Sans" panose="020B0606030504020204" pitchFamily="34" charset="0"/>
              <a:sym typeface="Arial" panose="020B0604020202020204" pitchFamily="34" charset="0"/>
            </a:endParaRPr>
          </a:p>
        </p:txBody>
      </p:sp>
      <p:sp>
        <p:nvSpPr>
          <p:cNvPr id="9" name="Text Placeholder 2">
            <a:extLst>
              <a:ext uri="{FF2B5EF4-FFF2-40B4-BE49-F238E27FC236}">
                <a16:creationId xmlns:a16="http://schemas.microsoft.com/office/drawing/2014/main" id="{AEA78A0B-A886-EB35-A237-35A613E53A70}"/>
              </a:ext>
            </a:extLst>
          </p:cNvPr>
          <p:cNvSpPr>
            <a:spLocks noGrp="1"/>
          </p:cNvSpPr>
          <p:nvPr>
            <p:custDataLst>
              <p:tags r:id="rId8"/>
            </p:custDataLst>
          </p:nvPr>
        </p:nvSpPr>
        <p:spPr bwMode="auto">
          <a:xfrm>
            <a:off x="5857875" y="2528888"/>
            <a:ext cx="29686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4420BE2E-4693-48D7-A71A-A288ECB80D77}" type="datetime'O''r''''''''t''''''''''''''''''''''''''''a'''''''''''''''''">
              <a:rPr lang="en-US" altLang="en-US" sz="1200" smtClean="0">
                <a:latin typeface="Open Sans" panose="020B0606030504020204" pitchFamily="34" charset="0"/>
                <a:ea typeface="Open Sans" panose="020B0606030504020204" pitchFamily="34" charset="0"/>
                <a:cs typeface="Open Sans" panose="020B0606030504020204" pitchFamily="34" charset="0"/>
              </a:rPr>
              <a:pPr marL="0" lvl="0" indent="0">
                <a:spcBef>
                  <a:spcPct val="0"/>
                </a:spcBef>
                <a:spcAft>
                  <a:spcPct val="0"/>
                </a:spcAft>
                <a:buNone/>
              </a:pPr>
              <a:t>Orta</a:t>
            </a:fld>
            <a:endParaRPr lang="en-US" sz="1200">
              <a:latin typeface="Open Sans" panose="020B0606030504020204" pitchFamily="34" charset="0"/>
              <a:ea typeface="Open Sans" panose="020B0606030504020204" pitchFamily="34" charset="0"/>
              <a:cs typeface="Open Sans" panose="020B0606030504020204" pitchFamily="34" charset="0"/>
              <a:sym typeface="Arial" panose="020B0604020202020204" pitchFamily="34" charset="0"/>
            </a:endParaRPr>
          </a:p>
        </p:txBody>
      </p:sp>
      <p:sp>
        <p:nvSpPr>
          <p:cNvPr id="7" name="Text Placeholder 2">
            <a:extLst>
              <a:ext uri="{FF2B5EF4-FFF2-40B4-BE49-F238E27FC236}">
                <a16:creationId xmlns:a16="http://schemas.microsoft.com/office/drawing/2014/main" id="{1ECCBE4F-2D79-D872-E718-3F8D1873C5B6}"/>
              </a:ext>
            </a:extLst>
          </p:cNvPr>
          <p:cNvSpPr>
            <a:spLocks noGrp="1"/>
          </p:cNvSpPr>
          <p:nvPr>
            <p:custDataLst>
              <p:tags r:id="rId9"/>
            </p:custDataLst>
          </p:nvPr>
        </p:nvSpPr>
        <p:spPr bwMode="auto">
          <a:xfrm>
            <a:off x="5857875" y="2752725"/>
            <a:ext cx="69532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628B2B2A-CEB6-44D7-B33E-176A1947C760}" type="datetime'Çı''''ğ''''ı''r'''''''''''' ''''''''''''a''ç''ıc''''ı'''''">
              <a:rPr lang="en-US" altLang="en-US" sz="1200" smtClean="0">
                <a:latin typeface="Open Sans" panose="020B0606030504020204" pitchFamily="34" charset="0"/>
                <a:ea typeface="Open Sans" panose="020B0606030504020204" pitchFamily="34" charset="0"/>
                <a:cs typeface="Open Sans" panose="020B0606030504020204" pitchFamily="34" charset="0"/>
              </a:rPr>
              <a:pPr marL="0" lvl="0" indent="0">
                <a:spcBef>
                  <a:spcPct val="0"/>
                </a:spcBef>
                <a:spcAft>
                  <a:spcPct val="0"/>
                </a:spcAft>
                <a:buNone/>
              </a:pPr>
              <a:t>Çığır açıcı</a:t>
            </a:fld>
            <a:endParaRPr lang="en-US" sz="1200">
              <a:latin typeface="Open Sans" panose="020B0606030504020204" pitchFamily="34" charset="0"/>
              <a:ea typeface="Open Sans" panose="020B0606030504020204" pitchFamily="34" charset="0"/>
              <a:cs typeface="Open Sans" panose="020B0606030504020204" pitchFamily="34" charset="0"/>
              <a:sym typeface="Arial" panose="020B0604020202020204" pitchFamily="34" charset="0"/>
            </a:endParaRPr>
          </a:p>
        </p:txBody>
      </p:sp>
      <p:sp>
        <p:nvSpPr>
          <p:cNvPr id="10" name="Text Placeholder 2">
            <a:extLst>
              <a:ext uri="{FF2B5EF4-FFF2-40B4-BE49-F238E27FC236}">
                <a16:creationId xmlns:a16="http://schemas.microsoft.com/office/drawing/2014/main" id="{A05110E4-DC8C-6560-A31D-B3DA16E7DBB1}"/>
              </a:ext>
            </a:extLst>
          </p:cNvPr>
          <p:cNvSpPr>
            <a:spLocks noGrp="1"/>
          </p:cNvSpPr>
          <p:nvPr>
            <p:custDataLst>
              <p:tags r:id="rId10"/>
            </p:custDataLst>
          </p:nvPr>
        </p:nvSpPr>
        <p:spPr bwMode="auto">
          <a:xfrm>
            <a:off x="5857875" y="2976563"/>
            <a:ext cx="43021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77035288-C3C1-48DC-A92B-2848072AB2F1}" type="datetime'''''''''Dü''''''''ş''ü''''''''k'''''''''''''''''''''''''">
              <a:rPr lang="en-US" altLang="en-US" sz="1200" smtClean="0">
                <a:latin typeface="Open Sans" panose="020B0606030504020204" pitchFamily="34" charset="0"/>
                <a:ea typeface="Open Sans" panose="020B0606030504020204" pitchFamily="34" charset="0"/>
                <a:cs typeface="Open Sans" panose="020B0606030504020204" pitchFamily="34" charset="0"/>
              </a:rPr>
              <a:pPr marL="0" lvl="0" indent="0">
                <a:spcBef>
                  <a:spcPct val="0"/>
                </a:spcBef>
                <a:spcAft>
                  <a:spcPct val="0"/>
                </a:spcAft>
                <a:buNone/>
              </a:pPr>
              <a:t>Düşük</a:t>
            </a:fld>
            <a:endParaRPr lang="en-US" sz="1200">
              <a:latin typeface="Open Sans" panose="020B0606030504020204" pitchFamily="34" charset="0"/>
              <a:ea typeface="Open Sans" panose="020B0606030504020204" pitchFamily="34" charset="0"/>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3394230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E6718-1E95-14EA-6199-E04D4C5AF628}"/>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CAF83A17-1D8B-8377-8251-1C0C97B1C6DC}"/>
              </a:ext>
            </a:extLst>
          </p:cNvPr>
          <p:cNvGraphicFramePr>
            <a:graphicFrameLocks noChangeAspect="1"/>
          </p:cNvGraphicFramePr>
          <p:nvPr>
            <p:custDataLst>
              <p:tags r:id="rId1"/>
            </p:custDataLst>
            <p:extLst>
              <p:ext uri="{D42A27DB-BD31-4B8C-83A1-F6EECF244321}">
                <p14:modId xmlns:p14="http://schemas.microsoft.com/office/powerpoint/2010/main" val="37087566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2" imgW="473" imgH="476" progId="TCLayout.ActiveDocument.1">
                  <p:embed/>
                </p:oleObj>
              </mc:Choice>
              <mc:Fallback>
                <p:oleObj name="think-cell Slide" r:id="rId12" imgW="473" imgH="476" progId="TCLayout.ActiveDocument.1">
                  <p:embed/>
                  <p:pic>
                    <p:nvPicPr>
                      <p:cNvPr id="17" name="think-cell data - do not delete" hidden="1">
                        <a:extLst>
                          <a:ext uri="{FF2B5EF4-FFF2-40B4-BE49-F238E27FC236}">
                            <a16:creationId xmlns:a16="http://schemas.microsoft.com/office/drawing/2014/main" id="{CAF83A17-1D8B-8377-8251-1C0C97B1C6DC}"/>
                          </a:ext>
                        </a:extLst>
                      </p:cNvPr>
                      <p:cNvPicPr/>
                      <p:nvPr/>
                    </p:nvPicPr>
                    <p:blipFill>
                      <a:blip r:embed="rId13"/>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FA46C41D-124E-4241-C580-6F05DAB46E3B}"/>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458C6311-7E32-0B07-CBBE-C55FDD11D94D}"/>
              </a:ext>
            </a:extLst>
          </p:cNvPr>
          <p:cNvSpPr txBox="1">
            <a:spLocks noGrp="1"/>
          </p:cNvSpPr>
          <p:nvPr>
            <p:ph type="title"/>
          </p:nvPr>
        </p:nvSpPr>
        <p:spPr>
          <a:xfrm>
            <a:off x="443000" y="351975"/>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Üretken yapay zekanın sektörünüz için dönüştürücü etkisinin hangi vadede en yüksek olacağını düşünüyorsunuz? </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işaretleyebilirsiniz)</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E51100D4-215C-5FDC-1EDA-E2A858D844F8}"/>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752E7218-218D-AAD8-AA72-563570878C25}"/>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ED09DBAE-E320-824A-6EF0-C3F6CDDF944B}"/>
              </a:ext>
            </a:extLst>
          </p:cNvPr>
          <p:cNvSpPr txBox="1"/>
          <p:nvPr/>
        </p:nvSpPr>
        <p:spPr>
          <a:xfrm>
            <a:off x="7628620" y="2430818"/>
            <a:ext cx="3999437" cy="295920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Üretken yapay zekanın etkisinin kademeli ve orta vadede hissedileceği öngörülüyor.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Katılımcıların büyük bölümü dönüşümün orta vadede gerçekleşeceğini düşünüyor.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“Hemen şimdi” diyenlerin oranı sadece %3 seviyesinde.</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Etkinin zamanla artacağına dair genel bir beklenti söz konusu.</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Hiçbir katılımcı “etkisi yüksek olmayacak” seçeneğini işaretlemedi.</a:t>
            </a:r>
          </a:p>
        </p:txBody>
      </p:sp>
      <p:sp>
        <p:nvSpPr>
          <p:cNvPr id="70" name="Google Shape;1250;p7">
            <a:extLst>
              <a:ext uri="{FF2B5EF4-FFF2-40B4-BE49-F238E27FC236}">
                <a16:creationId xmlns:a16="http://schemas.microsoft.com/office/drawing/2014/main" id="{36F94FD8-A763-D497-7191-1692FB32355F}"/>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34" name="Chart 33">
            <a:extLst>
              <a:ext uri="{FF2B5EF4-FFF2-40B4-BE49-F238E27FC236}">
                <a16:creationId xmlns:a16="http://schemas.microsoft.com/office/drawing/2014/main" id="{DB016CA6-8015-BFB8-7643-2B17C3EF8379}"/>
              </a:ext>
            </a:extLst>
          </p:cNvPr>
          <p:cNvGraphicFramePr/>
          <p:nvPr>
            <p:custDataLst>
              <p:tags r:id="rId2"/>
            </p:custDataLst>
            <p:extLst>
              <p:ext uri="{D42A27DB-BD31-4B8C-83A1-F6EECF244321}">
                <p14:modId xmlns:p14="http://schemas.microsoft.com/office/powerpoint/2010/main" val="1114910531"/>
              </p:ext>
            </p:extLst>
          </p:nvPr>
        </p:nvGraphicFramePr>
        <p:xfrm>
          <a:off x="542925" y="2424113"/>
          <a:ext cx="6273800" cy="3721100"/>
        </p:xfrm>
        <a:graphic>
          <a:graphicData uri="http://schemas.openxmlformats.org/drawingml/2006/chart">
            <c:chart xmlns:c="http://schemas.openxmlformats.org/drawingml/2006/chart" xmlns:r="http://schemas.openxmlformats.org/officeDocument/2006/relationships" r:id="rId14"/>
          </a:graphicData>
        </a:graphic>
      </p:graphicFrame>
      <p:sp>
        <p:nvSpPr>
          <p:cNvPr id="26" name="Text Placeholder 2">
            <a:extLst>
              <a:ext uri="{FF2B5EF4-FFF2-40B4-BE49-F238E27FC236}">
                <a16:creationId xmlns:a16="http://schemas.microsoft.com/office/drawing/2014/main" id="{75C900BD-3141-0AEB-4D6F-ADFF3E98E59A}"/>
              </a:ext>
            </a:extLst>
          </p:cNvPr>
          <p:cNvSpPr>
            <a:spLocks noGrp="1"/>
          </p:cNvSpPr>
          <p:nvPr>
            <p:custDataLst>
              <p:tags r:id="rId3"/>
            </p:custDataLst>
          </p:nvPr>
        </p:nvSpPr>
        <p:spPr bwMode="auto">
          <a:xfrm>
            <a:off x="938213" y="6164263"/>
            <a:ext cx="89852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D5F9B7C-5EC0-4505-B09A-6A1A9AC367B4}" type="datetime'''''''''H''''''''e''me''n'' şi''mdi'''''''''''''''''''''">
              <a:rPr lang="en-US" altLang="en-US" sz="1200" smtClean="0"/>
              <a:pPr/>
              <a:t>Hemen şimdi</a:t>
            </a:fld>
            <a:endParaRPr lang="en-US" sz="1200" dirty="0">
              <a:cs typeface="Arial" panose="020B0604020202020204" pitchFamily="34" charset="0"/>
              <a:sym typeface="Arial" panose="020B0604020202020204" pitchFamily="34" charset="0"/>
            </a:endParaRPr>
          </a:p>
        </p:txBody>
      </p:sp>
      <p:sp>
        <p:nvSpPr>
          <p:cNvPr id="19" name="Text Placeholder 2">
            <a:extLst>
              <a:ext uri="{FF2B5EF4-FFF2-40B4-BE49-F238E27FC236}">
                <a16:creationId xmlns:a16="http://schemas.microsoft.com/office/drawing/2014/main" id="{36B23421-521F-9251-064B-A85C71535550}"/>
              </a:ext>
            </a:extLst>
          </p:cNvPr>
          <p:cNvSpPr>
            <a:spLocks noGrp="1"/>
          </p:cNvSpPr>
          <p:nvPr>
            <p:custDataLst>
              <p:tags r:id="rId4"/>
            </p:custDataLst>
          </p:nvPr>
        </p:nvSpPr>
        <p:spPr bwMode="auto">
          <a:xfrm>
            <a:off x="2247900" y="6164263"/>
            <a:ext cx="1333500"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2AA7BEE-D894-49B5-AB8B-F0608B69C3EA}" type="datetime'K''''''''''''ısa'''''''''' ''vad''''e (1'' -'' 2 ''yıl)'''''''">
              <a:rPr lang="sv-SE" altLang="en-US" sz="1200" smtClean="0"/>
              <a:pPr/>
              <a:t>Kısa vade (1 - 2 yıl)</a:t>
            </a:fld>
            <a:endParaRPr lang="en-US" sz="1200" dirty="0">
              <a:cs typeface="Arial" panose="020B0604020202020204" pitchFamily="34" charset="0"/>
              <a:sym typeface="Arial" panose="020B0604020202020204" pitchFamily="34" charset="0"/>
            </a:endParaRPr>
          </a:p>
        </p:txBody>
      </p:sp>
      <p:sp>
        <p:nvSpPr>
          <p:cNvPr id="20" name="Text Placeholder 2">
            <a:extLst>
              <a:ext uri="{FF2B5EF4-FFF2-40B4-BE49-F238E27FC236}">
                <a16:creationId xmlns:a16="http://schemas.microsoft.com/office/drawing/2014/main" id="{C1144119-C1CD-2393-8C3F-F8C8EA74FC04}"/>
              </a:ext>
            </a:extLst>
          </p:cNvPr>
          <p:cNvSpPr>
            <a:spLocks noGrp="1"/>
          </p:cNvSpPr>
          <p:nvPr>
            <p:custDataLst>
              <p:tags r:id="rId5"/>
            </p:custDataLst>
          </p:nvPr>
        </p:nvSpPr>
        <p:spPr bwMode="auto">
          <a:xfrm>
            <a:off x="3779838" y="6164263"/>
            <a:ext cx="1325563"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EB22CEE-5B3B-4B4F-A322-8D704D9BB318}" type="datetime'''''Ort''a'' vad''''''''''''''e (3 ''''-'' 5 ''''y''''ıl'''')'">
              <a:rPr lang="sv-SE" altLang="en-US" sz="1200" smtClean="0"/>
              <a:pPr/>
              <a:t>Orta vade (3 - 5 yıl)</a:t>
            </a:fld>
            <a:endParaRPr lang="en-US" sz="1200" dirty="0">
              <a:cs typeface="Arial" panose="020B0604020202020204" pitchFamily="34" charset="0"/>
              <a:sym typeface="Arial" panose="020B0604020202020204" pitchFamily="34" charset="0"/>
            </a:endParaRPr>
          </a:p>
        </p:txBody>
      </p:sp>
      <p:sp>
        <p:nvSpPr>
          <p:cNvPr id="21" name="Text Placeholder 2">
            <a:extLst>
              <a:ext uri="{FF2B5EF4-FFF2-40B4-BE49-F238E27FC236}">
                <a16:creationId xmlns:a16="http://schemas.microsoft.com/office/drawing/2014/main" id="{7B617B57-1B5C-55A7-D8A5-23126A836C68}"/>
              </a:ext>
            </a:extLst>
          </p:cNvPr>
          <p:cNvSpPr>
            <a:spLocks noGrp="1"/>
          </p:cNvSpPr>
          <p:nvPr>
            <p:custDataLst>
              <p:tags r:id="rId6"/>
            </p:custDataLst>
          </p:nvPr>
        </p:nvSpPr>
        <p:spPr bwMode="auto">
          <a:xfrm>
            <a:off x="5343525" y="6164263"/>
            <a:ext cx="1250950"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ED4E870-9310-464C-88DB-25E146A77CA5}" type="datetime'''''''''''Uzun'' ''v''''ade'''''' (5+ y''''''ı''''''l'''')'''">
              <a:rPr lang="en-US" altLang="en-US" sz="1200" smtClean="0"/>
              <a:pPr/>
              <a:t>Uzun vade (5+ yıl)</a:t>
            </a:fld>
            <a:endParaRPr lang="en-US" sz="1200" dirty="0">
              <a:cs typeface="Arial" panose="020B0604020202020204" pitchFamily="34" charset="0"/>
              <a:sym typeface="Arial" panose="020B0604020202020204" pitchFamily="34" charset="0"/>
            </a:endParaRPr>
          </a:p>
        </p:txBody>
      </p:sp>
      <p:sp>
        <p:nvSpPr>
          <p:cNvPr id="27" name="Text Placeholder 2">
            <a:extLst>
              <a:ext uri="{FF2B5EF4-FFF2-40B4-BE49-F238E27FC236}">
                <a16:creationId xmlns:a16="http://schemas.microsoft.com/office/drawing/2014/main" id="{F368FE56-1DA7-6878-2A12-4670AF3E7E81}"/>
              </a:ext>
            </a:extLst>
          </p:cNvPr>
          <p:cNvSpPr>
            <a:spLocks noGrp="1"/>
          </p:cNvSpPr>
          <p:nvPr>
            <p:custDataLst>
              <p:tags r:id="rId7"/>
            </p:custDataLst>
          </p:nvPr>
        </p:nvSpPr>
        <p:spPr bwMode="gray">
          <a:xfrm>
            <a:off x="1228725" y="5614988"/>
            <a:ext cx="317500"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225D7A28-3E98-4384-A29C-3E76E1640C80}" type="datetime'''''''''''''''3''%'''''''''''''''''''''''''''''''">
              <a:rPr lang="en-US" altLang="en-US" sz="1400" smtClean="0"/>
              <a:pPr/>
              <a:t>3%</a:t>
            </a:fld>
            <a:endParaRPr lang="en-US" sz="1400" noProof="0" dirty="0"/>
          </a:p>
        </p:txBody>
      </p:sp>
      <p:sp>
        <p:nvSpPr>
          <p:cNvPr id="23" name="Text Placeholder 2">
            <a:extLst>
              <a:ext uri="{FF2B5EF4-FFF2-40B4-BE49-F238E27FC236}">
                <a16:creationId xmlns:a16="http://schemas.microsoft.com/office/drawing/2014/main" id="{75E1DCD6-F882-8EC6-BCF7-A40DE4F63B1C}"/>
              </a:ext>
            </a:extLst>
          </p:cNvPr>
          <p:cNvSpPr>
            <a:spLocks noGrp="1"/>
          </p:cNvSpPr>
          <p:nvPr>
            <p:custDataLst>
              <p:tags r:id="rId8"/>
            </p:custDataLst>
          </p:nvPr>
        </p:nvSpPr>
        <p:spPr bwMode="gray">
          <a:xfrm>
            <a:off x="2706688" y="4308475"/>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B8E60228-4B8C-41EF-8E88-65100CBE931F}" type="datetime'''''''2''2''''''''%'">
              <a:rPr lang="en-US" altLang="en-US" sz="1400" smtClean="0"/>
              <a:pPr/>
              <a:t>22%</a:t>
            </a:fld>
            <a:endParaRPr lang="en-US" sz="1400" noProof="0" dirty="0"/>
          </a:p>
        </p:txBody>
      </p:sp>
      <p:sp>
        <p:nvSpPr>
          <p:cNvPr id="24" name="Text Placeholder 2">
            <a:extLst>
              <a:ext uri="{FF2B5EF4-FFF2-40B4-BE49-F238E27FC236}">
                <a16:creationId xmlns:a16="http://schemas.microsoft.com/office/drawing/2014/main" id="{D942ACD3-367B-9174-D385-24C01CF43E2C}"/>
              </a:ext>
            </a:extLst>
          </p:cNvPr>
          <p:cNvSpPr>
            <a:spLocks noGrp="1"/>
          </p:cNvSpPr>
          <p:nvPr>
            <p:custDataLst>
              <p:tags r:id="rId9"/>
            </p:custDataLst>
          </p:nvPr>
        </p:nvSpPr>
        <p:spPr bwMode="gray">
          <a:xfrm>
            <a:off x="4233863" y="2268538"/>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1A9CAAE5-1393-41C2-AFA5-3A16F827EE10}" type="datetime'53''''''''''''''''''''''''''%'''''''''">
              <a:rPr lang="en-US" altLang="en-US" sz="1400" smtClean="0"/>
              <a:pPr/>
              <a:t>53%</a:t>
            </a:fld>
            <a:endParaRPr lang="en-US" sz="1400" noProof="0" dirty="0"/>
          </a:p>
        </p:txBody>
      </p:sp>
      <p:sp>
        <p:nvSpPr>
          <p:cNvPr id="25" name="Text Placeholder 2">
            <a:extLst>
              <a:ext uri="{FF2B5EF4-FFF2-40B4-BE49-F238E27FC236}">
                <a16:creationId xmlns:a16="http://schemas.microsoft.com/office/drawing/2014/main" id="{D8FE4F55-4B6E-269A-14E3-A1FFB63C6EBC}"/>
              </a:ext>
            </a:extLst>
          </p:cNvPr>
          <p:cNvSpPr>
            <a:spLocks noGrp="1"/>
          </p:cNvSpPr>
          <p:nvPr>
            <p:custDataLst>
              <p:tags r:id="rId10"/>
            </p:custDataLst>
          </p:nvPr>
        </p:nvSpPr>
        <p:spPr bwMode="gray">
          <a:xfrm>
            <a:off x="5761038" y="4360863"/>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48E109D9-290A-4DE2-8117-CE586066E70A}" type="datetime'''''2''''''''''2''%'''''''''''''''''''''''">
              <a:rPr lang="en-US" altLang="en-US" sz="1400" smtClean="0"/>
              <a:pPr/>
              <a:t>22%</a:t>
            </a:fld>
            <a:endParaRPr lang="en-US" sz="1400" noProof="0" dirty="0"/>
          </a:p>
        </p:txBody>
      </p:sp>
    </p:spTree>
    <p:extLst>
      <p:ext uri="{BB962C8B-B14F-4D97-AF65-F5344CB8AC3E}">
        <p14:creationId xmlns:p14="http://schemas.microsoft.com/office/powerpoint/2010/main" val="1868052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2B3C0-F449-CB33-1554-94F4D2557D8D}"/>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6E86142E-BB42-0D9F-C27E-73058F8BA587}"/>
              </a:ext>
            </a:extLst>
          </p:cNvPr>
          <p:cNvGraphicFramePr>
            <a:graphicFrameLocks noChangeAspect="1"/>
          </p:cNvGraphicFramePr>
          <p:nvPr>
            <p:custDataLst>
              <p:tags r:id="rId1"/>
            </p:custDataLst>
            <p:extLst>
              <p:ext uri="{D42A27DB-BD31-4B8C-83A1-F6EECF244321}">
                <p14:modId xmlns:p14="http://schemas.microsoft.com/office/powerpoint/2010/main" val="142955932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2" imgW="473" imgH="476" progId="TCLayout.ActiveDocument.1">
                  <p:embed/>
                </p:oleObj>
              </mc:Choice>
              <mc:Fallback>
                <p:oleObj name="think-cell Slide" r:id="rId22" imgW="473" imgH="476" progId="TCLayout.ActiveDocument.1">
                  <p:embed/>
                  <p:pic>
                    <p:nvPicPr>
                      <p:cNvPr id="17" name="think-cell data - do not delete" hidden="1">
                        <a:extLst>
                          <a:ext uri="{FF2B5EF4-FFF2-40B4-BE49-F238E27FC236}">
                            <a16:creationId xmlns:a16="http://schemas.microsoft.com/office/drawing/2014/main" id="{6E86142E-BB42-0D9F-C27E-73058F8BA587}"/>
                          </a:ext>
                        </a:extLst>
                      </p:cNvPr>
                      <p:cNvPicPr/>
                      <p:nvPr/>
                    </p:nvPicPr>
                    <p:blipFill>
                      <a:blip r:embed="rId23"/>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286F15BA-1656-3EB5-4851-328F8F929E2A}"/>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EFE4A8BD-A5BA-49CA-83BF-788BC04442F3}"/>
              </a:ext>
            </a:extLst>
          </p:cNvPr>
          <p:cNvSpPr txBox="1">
            <a:spLocks noGrp="1"/>
          </p:cNvSpPr>
          <p:nvPr>
            <p:ph type="title"/>
          </p:nvPr>
        </p:nvSpPr>
        <p:spPr>
          <a:xfrm>
            <a:off x="443000" y="351975"/>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Üretken yapay zeka teknolojilerinin dönüştürücü etkisinin hangi alanlarda olacağını düşünüyorsunuz?</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işaretleyebilirsiniz)</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B554FE07-F2C4-CC2F-57C8-72994023775F}"/>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7F5448DB-A2F7-FE10-2EDE-556F05BB0294}"/>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086A5DD9-1222-2DEC-9830-48DEF66BEA8A}"/>
              </a:ext>
            </a:extLst>
          </p:cNvPr>
          <p:cNvSpPr txBox="1"/>
          <p:nvPr/>
        </p:nvSpPr>
        <p:spPr>
          <a:xfrm>
            <a:off x="7628620" y="2430818"/>
            <a:ext cx="3999437" cy="345472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Dönüştürücü etkinin en fazla hissedileceği alanlar verimlilik, otomasyon ve müşteri deneyimi olarak öne çıkıyor.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Firmalar en büyük etkiyi çalışan verimliliği ve süreç otomasyonunda bekliyor.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Müşteri deneyimi ve maliyet azaltma da öncelikli dönüşüm alanları arasında.</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Bu bulgu, üretken yapay zekanın somut iş çıktıları yaratacağı alanlara odaklandığını gösteriyor.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Katılımcılar arasında alan önceliklerinde farklılıklar bulunuyor.</a:t>
            </a:r>
          </a:p>
        </p:txBody>
      </p:sp>
      <p:sp>
        <p:nvSpPr>
          <p:cNvPr id="70" name="Google Shape;1250;p7">
            <a:extLst>
              <a:ext uri="{FF2B5EF4-FFF2-40B4-BE49-F238E27FC236}">
                <a16:creationId xmlns:a16="http://schemas.microsoft.com/office/drawing/2014/main" id="{251DB6A5-6DD1-C28F-0561-28F38B9E4219}"/>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51" name="Chart 50">
            <a:extLst>
              <a:ext uri="{FF2B5EF4-FFF2-40B4-BE49-F238E27FC236}">
                <a16:creationId xmlns:a16="http://schemas.microsoft.com/office/drawing/2014/main" id="{AD112476-563A-8C99-F691-8D1F6CF14663}"/>
              </a:ext>
            </a:extLst>
          </p:cNvPr>
          <p:cNvGraphicFramePr/>
          <p:nvPr>
            <p:custDataLst>
              <p:tags r:id="rId2"/>
            </p:custDataLst>
            <p:extLst>
              <p:ext uri="{D42A27DB-BD31-4B8C-83A1-F6EECF244321}">
                <p14:modId xmlns:p14="http://schemas.microsoft.com/office/powerpoint/2010/main" val="4013741073"/>
              </p:ext>
            </p:extLst>
          </p:nvPr>
        </p:nvGraphicFramePr>
        <p:xfrm>
          <a:off x="360363" y="2262188"/>
          <a:ext cx="6894512" cy="3705225"/>
        </p:xfrm>
        <a:graphic>
          <a:graphicData uri="http://schemas.openxmlformats.org/drawingml/2006/chart">
            <c:chart xmlns:c="http://schemas.openxmlformats.org/drawingml/2006/chart" xmlns:r="http://schemas.openxmlformats.org/officeDocument/2006/relationships" r:id="rId24"/>
          </a:graphicData>
        </a:graphic>
      </p:graphicFrame>
      <p:sp>
        <p:nvSpPr>
          <p:cNvPr id="7" name="Text Placeholder 2">
            <a:extLst>
              <a:ext uri="{FF2B5EF4-FFF2-40B4-BE49-F238E27FC236}">
                <a16:creationId xmlns:a16="http://schemas.microsoft.com/office/drawing/2014/main" id="{52F43E83-C2D9-70D6-657B-F9C391042CE8}"/>
              </a:ext>
            </a:extLst>
          </p:cNvPr>
          <p:cNvSpPr>
            <a:spLocks noGrp="1"/>
          </p:cNvSpPr>
          <p:nvPr>
            <p:custDataLst>
              <p:tags r:id="rId3"/>
            </p:custDataLst>
          </p:nvPr>
        </p:nvSpPr>
        <p:spPr bwMode="auto">
          <a:xfrm>
            <a:off x="414338" y="5976938"/>
            <a:ext cx="803275"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AFFE66A-96E4-44CC-83CF-00D5ED2483B7}" type="datetime'''İ''ş'''''''' S''ü''r''''eçle''''r''i Ot''om''''''a''syonu'''">
              <a:rPr lang="en-US" altLang="en-US" sz="1100" smtClean="0"/>
              <a:pPr/>
              <a:t>İş Süreçleri Otomasyonu</a:t>
            </a:fld>
            <a:endParaRPr lang="en-US" sz="1100" dirty="0">
              <a:cs typeface="Arial" panose="020B0604020202020204" pitchFamily="34" charset="0"/>
              <a:sym typeface="Arial" panose="020B0604020202020204" pitchFamily="34" charset="0"/>
            </a:endParaRPr>
          </a:p>
        </p:txBody>
      </p:sp>
      <p:sp>
        <p:nvSpPr>
          <p:cNvPr id="4" name="Text Placeholder 2">
            <a:extLst>
              <a:ext uri="{FF2B5EF4-FFF2-40B4-BE49-F238E27FC236}">
                <a16:creationId xmlns:a16="http://schemas.microsoft.com/office/drawing/2014/main" id="{143ECB9A-3364-91C4-4953-1AE2C9E60270}"/>
              </a:ext>
            </a:extLst>
          </p:cNvPr>
          <p:cNvSpPr>
            <a:spLocks noGrp="1"/>
          </p:cNvSpPr>
          <p:nvPr>
            <p:custDataLst>
              <p:tags r:id="rId4"/>
            </p:custDataLst>
          </p:nvPr>
        </p:nvSpPr>
        <p:spPr bwMode="auto">
          <a:xfrm>
            <a:off x="1257300" y="5976938"/>
            <a:ext cx="614363"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2AB8606-0B4A-4B21-9142-504B0DEA47A0}" type="datetime'Ç''''''''''a''''l''''''''ışan'' V''''eri''mli''''liği'''''''''">
              <a:rPr lang="sv-SE" altLang="en-US" sz="1100" smtClean="0"/>
              <a:pPr/>
              <a:t>Çalışan Verimliliği</a:t>
            </a:fld>
            <a:endParaRPr lang="en-US" sz="1100" dirty="0">
              <a:cs typeface="Arial" panose="020B0604020202020204" pitchFamily="34" charset="0"/>
              <a:sym typeface="Arial" panose="020B0604020202020204" pitchFamily="34" charset="0"/>
            </a:endParaRPr>
          </a:p>
        </p:txBody>
      </p:sp>
      <p:sp>
        <p:nvSpPr>
          <p:cNvPr id="9" name="Text Placeholder 2">
            <a:extLst>
              <a:ext uri="{FF2B5EF4-FFF2-40B4-BE49-F238E27FC236}">
                <a16:creationId xmlns:a16="http://schemas.microsoft.com/office/drawing/2014/main" id="{5D228A71-64F0-299D-473C-6C4CE6F33A93}"/>
              </a:ext>
            </a:extLst>
          </p:cNvPr>
          <p:cNvSpPr>
            <a:spLocks noGrp="1"/>
          </p:cNvSpPr>
          <p:nvPr>
            <p:custDataLst>
              <p:tags r:id="rId5"/>
            </p:custDataLst>
          </p:nvPr>
        </p:nvSpPr>
        <p:spPr bwMode="auto">
          <a:xfrm>
            <a:off x="2012950" y="5976938"/>
            <a:ext cx="596900"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3A52881-7987-49B5-95FC-F55D14D0C75A}" type="datetime'''''Müş''te''r''''i'''''''''' D''''en''e''y''''im''i'''">
              <a:rPr lang="en-US" altLang="en-US" sz="1100" smtClean="0"/>
              <a:pPr/>
              <a:t>Müşteri Deneyimi</a:t>
            </a:fld>
            <a:endParaRPr lang="en-US" sz="1100" dirty="0">
              <a:cs typeface="Arial" panose="020B0604020202020204" pitchFamily="34" charset="0"/>
              <a:sym typeface="Arial" panose="020B0604020202020204" pitchFamily="34" charset="0"/>
            </a:endParaRPr>
          </a:p>
        </p:txBody>
      </p:sp>
      <p:sp>
        <p:nvSpPr>
          <p:cNvPr id="8" name="Text Placeholder 2">
            <a:extLst>
              <a:ext uri="{FF2B5EF4-FFF2-40B4-BE49-F238E27FC236}">
                <a16:creationId xmlns:a16="http://schemas.microsoft.com/office/drawing/2014/main" id="{9A03F816-3F7E-8416-4C7F-DF7F5830B916}"/>
              </a:ext>
            </a:extLst>
          </p:cNvPr>
          <p:cNvSpPr>
            <a:spLocks noGrp="1"/>
          </p:cNvSpPr>
          <p:nvPr>
            <p:custDataLst>
              <p:tags r:id="rId6"/>
            </p:custDataLst>
          </p:nvPr>
        </p:nvSpPr>
        <p:spPr bwMode="auto">
          <a:xfrm>
            <a:off x="2800350" y="5976938"/>
            <a:ext cx="517525"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FF4934A-6584-4819-8201-874195A267F2}" type="datetime'''Ma''''''li''ye''''t'''' ''A''''z''''''''a''l''''t''m''''a'">
              <a:rPr lang="en-US" altLang="en-US" sz="1100" smtClean="0"/>
              <a:pPr/>
              <a:t>Maliyet Azaltma</a:t>
            </a:fld>
            <a:endParaRPr lang="en-US" sz="1100" dirty="0">
              <a:cs typeface="Arial" panose="020B0604020202020204" pitchFamily="34" charset="0"/>
              <a:sym typeface="Arial" panose="020B0604020202020204" pitchFamily="34" charset="0"/>
            </a:endParaRPr>
          </a:p>
        </p:txBody>
      </p:sp>
      <p:sp>
        <p:nvSpPr>
          <p:cNvPr id="18" name="Text Placeholder 2">
            <a:extLst>
              <a:ext uri="{FF2B5EF4-FFF2-40B4-BE49-F238E27FC236}">
                <a16:creationId xmlns:a16="http://schemas.microsoft.com/office/drawing/2014/main" id="{49ABFCF9-83B5-5F16-1A86-74FDC0EF3224}"/>
              </a:ext>
            </a:extLst>
          </p:cNvPr>
          <p:cNvSpPr>
            <a:spLocks noGrp="1"/>
          </p:cNvSpPr>
          <p:nvPr>
            <p:custDataLst>
              <p:tags r:id="rId7"/>
            </p:custDataLst>
          </p:nvPr>
        </p:nvSpPr>
        <p:spPr bwMode="auto">
          <a:xfrm>
            <a:off x="3413125" y="5976938"/>
            <a:ext cx="788988"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7B4BF8ED-AE11-4765-B855-A824DE81B810}" type="datetime'''Ü''r''''''ün/''''''H''i''z''met'''' ''''Ka''''l''itesi'''''">
              <a:rPr lang="en-US" altLang="en-US" sz="1100" smtClean="0"/>
              <a:pPr/>
              <a:t>Ürün/Hizmet Kalitesi</a:t>
            </a:fld>
            <a:endParaRPr lang="en-US" sz="1100" dirty="0">
              <a:cs typeface="Arial" panose="020B0604020202020204" pitchFamily="34" charset="0"/>
              <a:sym typeface="Arial" panose="020B0604020202020204" pitchFamily="34" charset="0"/>
            </a:endParaRPr>
          </a:p>
        </p:txBody>
      </p:sp>
      <p:sp>
        <p:nvSpPr>
          <p:cNvPr id="10" name="Text Placeholder 2">
            <a:extLst>
              <a:ext uri="{FF2B5EF4-FFF2-40B4-BE49-F238E27FC236}">
                <a16:creationId xmlns:a16="http://schemas.microsoft.com/office/drawing/2014/main" id="{05D3BE2F-0EA7-4BE2-0756-CBF39DD8C9B0}"/>
              </a:ext>
            </a:extLst>
          </p:cNvPr>
          <p:cNvSpPr>
            <a:spLocks noGrp="1"/>
          </p:cNvSpPr>
          <p:nvPr>
            <p:custDataLst>
              <p:tags r:id="rId8"/>
            </p:custDataLst>
          </p:nvPr>
        </p:nvSpPr>
        <p:spPr bwMode="auto">
          <a:xfrm>
            <a:off x="4287838" y="5976938"/>
            <a:ext cx="533400"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39D3DB0-34A0-40A7-A692-27C229942A34}" type="datetime'''''R''ek''ab''e''''t'''' A''''v''''''ant''''''a''''j''ı'''''">
              <a:rPr lang="en-US" altLang="en-US" sz="1100" smtClean="0"/>
              <a:pPr/>
              <a:t>Rekabet Avantajı</a:t>
            </a:fld>
            <a:endParaRPr lang="en-US" sz="1100" dirty="0">
              <a:cs typeface="Arial" panose="020B0604020202020204" pitchFamily="34" charset="0"/>
              <a:sym typeface="Arial" panose="020B0604020202020204" pitchFamily="34" charset="0"/>
            </a:endParaRPr>
          </a:p>
        </p:txBody>
      </p:sp>
      <p:sp>
        <p:nvSpPr>
          <p:cNvPr id="6" name="Text Placeholder 2">
            <a:extLst>
              <a:ext uri="{FF2B5EF4-FFF2-40B4-BE49-F238E27FC236}">
                <a16:creationId xmlns:a16="http://schemas.microsoft.com/office/drawing/2014/main" id="{F06A17F1-6F35-445E-5E51-11A9813DD715}"/>
              </a:ext>
            </a:extLst>
          </p:cNvPr>
          <p:cNvSpPr>
            <a:spLocks noGrp="1"/>
          </p:cNvSpPr>
          <p:nvPr>
            <p:custDataLst>
              <p:tags r:id="rId9"/>
            </p:custDataLst>
          </p:nvPr>
        </p:nvSpPr>
        <p:spPr bwMode="auto">
          <a:xfrm>
            <a:off x="4938713" y="5976938"/>
            <a:ext cx="727075"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3155A81-C16A-4AB8-B2EC-B540F8AC30FB}" type="datetime'İş'' ''''M''o''de''li ''İ''''no''v''''''asyo''''''''''''''nu'">
              <a:rPr lang="en-US" altLang="en-US" sz="1100" smtClean="0"/>
              <a:pPr/>
              <a:t>İş Modeli İnovasyonu</a:t>
            </a:fld>
            <a:endParaRPr lang="en-US" sz="1100" dirty="0">
              <a:cs typeface="Arial" panose="020B0604020202020204" pitchFamily="34" charset="0"/>
              <a:sym typeface="Arial" panose="020B0604020202020204" pitchFamily="34" charset="0"/>
            </a:endParaRPr>
          </a:p>
        </p:txBody>
      </p:sp>
      <p:sp>
        <p:nvSpPr>
          <p:cNvPr id="3" name="Text Placeholder 2">
            <a:extLst>
              <a:ext uri="{FF2B5EF4-FFF2-40B4-BE49-F238E27FC236}">
                <a16:creationId xmlns:a16="http://schemas.microsoft.com/office/drawing/2014/main" id="{7301290A-7099-7740-6ED7-D3F2D026879C}"/>
              </a:ext>
            </a:extLst>
          </p:cNvPr>
          <p:cNvSpPr>
            <a:spLocks noGrp="1"/>
          </p:cNvSpPr>
          <p:nvPr>
            <p:custDataLst>
              <p:tags r:id="rId10"/>
            </p:custDataLst>
          </p:nvPr>
        </p:nvSpPr>
        <p:spPr bwMode="auto">
          <a:xfrm>
            <a:off x="5767388" y="5976938"/>
            <a:ext cx="565150"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5FE2088-32DB-4B29-BDD7-ED9F61549B6C}" type="datetime'''''A''R-G''E ''''''''''S''''''ü''''r''eçle''''r''''''i'">
              <a:rPr lang="en-US" altLang="en-US" sz="1100" smtClean="0"/>
              <a:pPr/>
              <a:t>AR-GE Süreçleri</a:t>
            </a:fld>
            <a:endParaRPr lang="en-US" sz="1100" dirty="0">
              <a:cs typeface="Arial" panose="020B0604020202020204" pitchFamily="34" charset="0"/>
              <a:sym typeface="Arial" panose="020B0604020202020204" pitchFamily="34" charset="0"/>
            </a:endParaRPr>
          </a:p>
        </p:txBody>
      </p:sp>
      <p:sp>
        <p:nvSpPr>
          <p:cNvPr id="5" name="Text Placeholder 2">
            <a:extLst>
              <a:ext uri="{FF2B5EF4-FFF2-40B4-BE49-F238E27FC236}">
                <a16:creationId xmlns:a16="http://schemas.microsoft.com/office/drawing/2014/main" id="{F0D17724-B982-E1A0-A7F7-B2EB7CFC6F16}"/>
              </a:ext>
            </a:extLst>
          </p:cNvPr>
          <p:cNvSpPr>
            <a:spLocks noGrp="1"/>
          </p:cNvSpPr>
          <p:nvPr>
            <p:custDataLst>
              <p:tags r:id="rId11"/>
            </p:custDataLst>
          </p:nvPr>
        </p:nvSpPr>
        <p:spPr bwMode="auto">
          <a:xfrm>
            <a:off x="6462713" y="5976938"/>
            <a:ext cx="669925" cy="1508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D8D2817-3F8C-4102-A028-FAC4EE0F83EB}" type="datetime'G''e''l''''''i''''r'''''' ''Art''''ı''''ş''''''ı'''">
              <a:rPr lang="sv-SE" altLang="en-US" sz="1100" smtClean="0"/>
              <a:pPr/>
              <a:t>Gelir Artışı</a:t>
            </a:fld>
            <a:endParaRPr lang="en-US" sz="1100" dirty="0">
              <a:cs typeface="Arial" panose="020B0604020202020204" pitchFamily="34" charset="0"/>
              <a:sym typeface="Arial" panose="020B0604020202020204" pitchFamily="34" charset="0"/>
            </a:endParaRPr>
          </a:p>
        </p:txBody>
      </p:sp>
      <p:sp>
        <p:nvSpPr>
          <p:cNvPr id="31" name="Text Placeholder 2">
            <a:extLst>
              <a:ext uri="{FF2B5EF4-FFF2-40B4-BE49-F238E27FC236}">
                <a16:creationId xmlns:a16="http://schemas.microsoft.com/office/drawing/2014/main" id="{79366D03-6914-5EDE-3F1D-48C7CE299062}"/>
              </a:ext>
            </a:extLst>
          </p:cNvPr>
          <p:cNvSpPr>
            <a:spLocks noGrp="1"/>
          </p:cNvSpPr>
          <p:nvPr>
            <p:custDataLst>
              <p:tags r:id="rId12"/>
            </p:custDataLst>
          </p:nvPr>
        </p:nvSpPr>
        <p:spPr bwMode="gray">
          <a:xfrm>
            <a:off x="608013" y="2106613"/>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7BE1F933-3BD7-41D9-B6E6-70003B6694D2}" type="datetime'''''''''''''1''''''''''''''''''''''''6''''''%'''''''''''''">
              <a:rPr lang="en-US" altLang="en-US" sz="1400" smtClean="0"/>
              <a:pPr/>
              <a:t>16%</a:t>
            </a:fld>
            <a:endParaRPr lang="en-US" sz="1400" noProof="0" dirty="0"/>
          </a:p>
        </p:txBody>
      </p:sp>
      <p:sp>
        <p:nvSpPr>
          <p:cNvPr id="28" name="Text Placeholder 2">
            <a:extLst>
              <a:ext uri="{FF2B5EF4-FFF2-40B4-BE49-F238E27FC236}">
                <a16:creationId xmlns:a16="http://schemas.microsoft.com/office/drawing/2014/main" id="{3DDB7470-8D3C-F9F1-63A1-93C5F14988F5}"/>
              </a:ext>
            </a:extLst>
          </p:cNvPr>
          <p:cNvSpPr>
            <a:spLocks noGrp="1"/>
          </p:cNvSpPr>
          <p:nvPr>
            <p:custDataLst>
              <p:tags r:id="rId13"/>
            </p:custDataLst>
          </p:nvPr>
        </p:nvSpPr>
        <p:spPr bwMode="gray">
          <a:xfrm>
            <a:off x="1355725" y="2149475"/>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F9C587F2-610E-4E4C-A005-46B793F70CF9}" type="datetime'''1''6''''''''%'''''''''''''''''''''''''''''''''''''''''''">
              <a:rPr lang="en-US" altLang="en-US" sz="1400" smtClean="0"/>
              <a:pPr/>
              <a:t>16%</a:t>
            </a:fld>
            <a:endParaRPr lang="en-US" sz="1400" noProof="0" dirty="0"/>
          </a:p>
        </p:txBody>
      </p:sp>
      <p:sp>
        <p:nvSpPr>
          <p:cNvPr id="33" name="Text Placeholder 2">
            <a:extLst>
              <a:ext uri="{FF2B5EF4-FFF2-40B4-BE49-F238E27FC236}">
                <a16:creationId xmlns:a16="http://schemas.microsoft.com/office/drawing/2014/main" id="{1B8328CD-DA54-CC40-EA29-0A27D48F9FC6}"/>
              </a:ext>
            </a:extLst>
          </p:cNvPr>
          <p:cNvSpPr>
            <a:spLocks noGrp="1"/>
          </p:cNvSpPr>
          <p:nvPr>
            <p:custDataLst>
              <p:tags r:id="rId14"/>
            </p:custDataLst>
          </p:nvPr>
        </p:nvSpPr>
        <p:spPr bwMode="gray">
          <a:xfrm>
            <a:off x="2103438" y="2490788"/>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AA845CA8-ADB7-4C82-8CD0-9BA4AA7CABF6}" type="datetime'''''14''''''''''''''''''''''%'''''''''''''''''''''''">
              <a:rPr lang="en-US" altLang="en-US" sz="1400" smtClean="0"/>
              <a:pPr/>
              <a:t>14%</a:t>
            </a:fld>
            <a:endParaRPr lang="en-US" sz="1400" noProof="0" dirty="0"/>
          </a:p>
        </p:txBody>
      </p:sp>
      <p:sp>
        <p:nvSpPr>
          <p:cNvPr id="32" name="Text Placeholder 2">
            <a:extLst>
              <a:ext uri="{FF2B5EF4-FFF2-40B4-BE49-F238E27FC236}">
                <a16:creationId xmlns:a16="http://schemas.microsoft.com/office/drawing/2014/main" id="{4E978255-884C-A3FA-BD7F-4C00766E5E0F}"/>
              </a:ext>
            </a:extLst>
          </p:cNvPr>
          <p:cNvSpPr>
            <a:spLocks noGrp="1"/>
          </p:cNvSpPr>
          <p:nvPr>
            <p:custDataLst>
              <p:tags r:id="rId15"/>
            </p:custDataLst>
          </p:nvPr>
        </p:nvSpPr>
        <p:spPr bwMode="gray">
          <a:xfrm>
            <a:off x="2851150" y="2832100"/>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EE123234-539E-4976-A8B3-E1B1E9BE5451}" type="datetime'''''1''''3''''''''''''''''''''''''''''''''''%'''''''''''''''''">
              <a:rPr lang="en-US" altLang="en-US" sz="1400" smtClean="0"/>
              <a:pPr/>
              <a:t>13%</a:t>
            </a:fld>
            <a:endParaRPr lang="en-US" sz="1400" noProof="0" dirty="0"/>
          </a:p>
        </p:txBody>
      </p:sp>
      <p:sp>
        <p:nvSpPr>
          <p:cNvPr id="36" name="Text Placeholder 2">
            <a:extLst>
              <a:ext uri="{FF2B5EF4-FFF2-40B4-BE49-F238E27FC236}">
                <a16:creationId xmlns:a16="http://schemas.microsoft.com/office/drawing/2014/main" id="{6BAA5DC0-D7C1-ACDD-E425-D956504FC675}"/>
              </a:ext>
            </a:extLst>
          </p:cNvPr>
          <p:cNvSpPr>
            <a:spLocks noGrp="1"/>
          </p:cNvSpPr>
          <p:nvPr>
            <p:custDataLst>
              <p:tags r:id="rId16"/>
            </p:custDataLst>
          </p:nvPr>
        </p:nvSpPr>
        <p:spPr bwMode="gray">
          <a:xfrm>
            <a:off x="3598863" y="3386138"/>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1363F198-74FC-4931-837D-C62D73EC4F5D}" type="datetime'''''''''''10''''''''%'''''''''''''''''">
              <a:rPr lang="en-US" altLang="en-US" sz="1400" smtClean="0"/>
              <a:pPr/>
              <a:t>10%</a:t>
            </a:fld>
            <a:endParaRPr lang="en-US" sz="1400" noProof="0" dirty="0"/>
          </a:p>
        </p:txBody>
      </p:sp>
      <p:sp>
        <p:nvSpPr>
          <p:cNvPr id="35" name="Text Placeholder 2">
            <a:extLst>
              <a:ext uri="{FF2B5EF4-FFF2-40B4-BE49-F238E27FC236}">
                <a16:creationId xmlns:a16="http://schemas.microsoft.com/office/drawing/2014/main" id="{B358DD36-2482-9533-478C-2860EC708441}"/>
              </a:ext>
            </a:extLst>
          </p:cNvPr>
          <p:cNvSpPr>
            <a:spLocks noGrp="1"/>
          </p:cNvSpPr>
          <p:nvPr>
            <p:custDataLst>
              <p:tags r:id="rId17"/>
            </p:custDataLst>
          </p:nvPr>
        </p:nvSpPr>
        <p:spPr bwMode="gray">
          <a:xfrm>
            <a:off x="4395787" y="3856038"/>
            <a:ext cx="317500"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84032471-9A8C-47BA-ACE0-8A4AB96EB355}" type="datetime'''''8%'''''''''''''''''''''''''''''''''">
              <a:rPr lang="en-US" altLang="en-US" sz="1400" smtClean="0"/>
              <a:pPr/>
              <a:t>8%</a:t>
            </a:fld>
            <a:endParaRPr lang="en-US" sz="1400" noProof="0" dirty="0"/>
          </a:p>
        </p:txBody>
      </p:sp>
      <p:sp>
        <p:nvSpPr>
          <p:cNvPr id="30" name="Text Placeholder 2">
            <a:extLst>
              <a:ext uri="{FF2B5EF4-FFF2-40B4-BE49-F238E27FC236}">
                <a16:creationId xmlns:a16="http://schemas.microsoft.com/office/drawing/2014/main" id="{84CDAC82-76D1-2AB4-0014-195C5ED2DBD2}"/>
              </a:ext>
            </a:extLst>
          </p:cNvPr>
          <p:cNvSpPr>
            <a:spLocks noGrp="1"/>
          </p:cNvSpPr>
          <p:nvPr>
            <p:custDataLst>
              <p:tags r:id="rId18"/>
            </p:custDataLst>
          </p:nvPr>
        </p:nvSpPr>
        <p:spPr bwMode="gray">
          <a:xfrm>
            <a:off x="5143499" y="3856038"/>
            <a:ext cx="317500"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77DE5F47-9FCB-4F8F-AF01-E86FE668702A}" type="datetime'''''''''''''''8''''''''''''''''''%'''''">
              <a:rPr lang="en-US" altLang="en-US" sz="1400" smtClean="0"/>
              <a:pPr/>
              <a:t>8%</a:t>
            </a:fld>
            <a:endParaRPr lang="en-US" sz="1400" noProof="0" dirty="0"/>
          </a:p>
        </p:txBody>
      </p:sp>
      <p:sp>
        <p:nvSpPr>
          <p:cNvPr id="22" name="Text Placeholder 2">
            <a:extLst>
              <a:ext uri="{FF2B5EF4-FFF2-40B4-BE49-F238E27FC236}">
                <a16:creationId xmlns:a16="http://schemas.microsoft.com/office/drawing/2014/main" id="{E50F6842-3EEF-9617-D470-474E3821CC54}"/>
              </a:ext>
            </a:extLst>
          </p:cNvPr>
          <p:cNvSpPr>
            <a:spLocks noGrp="1"/>
          </p:cNvSpPr>
          <p:nvPr>
            <p:custDataLst>
              <p:tags r:id="rId19"/>
            </p:custDataLst>
          </p:nvPr>
        </p:nvSpPr>
        <p:spPr bwMode="gray">
          <a:xfrm>
            <a:off x="5891212" y="3897313"/>
            <a:ext cx="317500"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53F6830E-6AB4-4D7B-94AC-2CFCEC437203}" type="datetime'''''8''''''%'''''''''''''''''''''''''''''''''''''''''''''''''">
              <a:rPr lang="en-US" altLang="en-US" sz="1400" smtClean="0"/>
              <a:pPr/>
              <a:t>8%</a:t>
            </a:fld>
            <a:endParaRPr lang="en-US" sz="1400" noProof="0" dirty="0"/>
          </a:p>
        </p:txBody>
      </p:sp>
      <p:sp>
        <p:nvSpPr>
          <p:cNvPr id="29" name="Text Placeholder 2">
            <a:extLst>
              <a:ext uri="{FF2B5EF4-FFF2-40B4-BE49-F238E27FC236}">
                <a16:creationId xmlns:a16="http://schemas.microsoft.com/office/drawing/2014/main" id="{1C916B68-D04C-701A-BA68-A3D9AD878648}"/>
              </a:ext>
            </a:extLst>
          </p:cNvPr>
          <p:cNvSpPr>
            <a:spLocks noGrp="1"/>
          </p:cNvSpPr>
          <p:nvPr>
            <p:custDataLst>
              <p:tags r:id="rId20"/>
            </p:custDataLst>
          </p:nvPr>
        </p:nvSpPr>
        <p:spPr bwMode="gray">
          <a:xfrm>
            <a:off x="6638924" y="4281488"/>
            <a:ext cx="317500"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18C7923D-AFDF-480B-AA75-5AA53E81104C}" type="datetime'''''''''''6''''''''''''''''''''''''''''''%'''''">
              <a:rPr lang="en-US" altLang="en-US" sz="1400" smtClean="0"/>
              <a:pPr/>
              <a:t>6%</a:t>
            </a:fld>
            <a:endParaRPr lang="en-US" sz="1400" noProof="0" dirty="0"/>
          </a:p>
        </p:txBody>
      </p:sp>
      <p:sp>
        <p:nvSpPr>
          <p:cNvPr id="50" name="TextBox 49">
            <a:extLst>
              <a:ext uri="{FF2B5EF4-FFF2-40B4-BE49-F238E27FC236}">
                <a16:creationId xmlns:a16="http://schemas.microsoft.com/office/drawing/2014/main" id="{ACF428DB-9E85-99AF-2D66-8D771D9B977F}"/>
              </a:ext>
            </a:extLst>
          </p:cNvPr>
          <p:cNvSpPr txBox="1"/>
          <p:nvPr/>
        </p:nvSpPr>
        <p:spPr>
          <a:xfrm>
            <a:off x="443000" y="6506025"/>
            <a:ext cx="6094206" cy="215444"/>
          </a:xfrm>
          <a:prstGeom prst="rect">
            <a:avLst/>
          </a:prstGeom>
          <a:noFill/>
          <a:ln>
            <a:noFill/>
          </a:ln>
        </p:spPr>
        <p:txBody>
          <a:bodyPr wrap="square">
            <a:spAutoFit/>
          </a:bodyPr>
          <a:lstStyle/>
          <a:p>
            <a:r>
              <a:rPr lang="tr-TR" sz="800" dirty="0">
                <a:solidFill>
                  <a:srgbClr val="000000"/>
                </a:solidFill>
                <a:effectLst/>
                <a:ea typeface="Open Sans Light" panose="020B0306030504020204" pitchFamily="34" charset="0"/>
              </a:rPr>
              <a:t>Şekildeki aynı değerlerde gözüken farklılıklar yuvarlamadan kaynaklıdır.</a:t>
            </a:r>
            <a:endParaRPr lang="en-US" sz="800" dirty="0"/>
          </a:p>
        </p:txBody>
      </p:sp>
    </p:spTree>
    <p:extLst>
      <p:ext uri="{BB962C8B-B14F-4D97-AF65-F5344CB8AC3E}">
        <p14:creationId xmlns:p14="http://schemas.microsoft.com/office/powerpoint/2010/main" val="9627522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F4CB0-8374-B6A5-AEC3-AE5331C989E1}"/>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1C789F62-68B2-C0C5-1AF3-AE04E1F9C5DF}"/>
              </a:ext>
            </a:extLst>
          </p:cNvPr>
          <p:cNvGraphicFramePr>
            <a:graphicFrameLocks noChangeAspect="1"/>
          </p:cNvGraphicFramePr>
          <p:nvPr>
            <p:custDataLst>
              <p:tags r:id="rId1"/>
            </p:custDataLst>
            <p:extLst>
              <p:ext uri="{D42A27DB-BD31-4B8C-83A1-F6EECF244321}">
                <p14:modId xmlns:p14="http://schemas.microsoft.com/office/powerpoint/2010/main" val="32449540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473" imgH="476" progId="TCLayout.ActiveDocument.1">
                  <p:embed/>
                </p:oleObj>
              </mc:Choice>
              <mc:Fallback>
                <p:oleObj name="think-cell Slide" r:id="rId14" imgW="473" imgH="476" progId="TCLayout.ActiveDocument.1">
                  <p:embed/>
                  <p:pic>
                    <p:nvPicPr>
                      <p:cNvPr id="17" name="think-cell data - do not delete" hidden="1">
                        <a:extLst>
                          <a:ext uri="{FF2B5EF4-FFF2-40B4-BE49-F238E27FC236}">
                            <a16:creationId xmlns:a16="http://schemas.microsoft.com/office/drawing/2014/main" id="{1C789F62-68B2-C0C5-1AF3-AE04E1F9C5DF}"/>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887CEDAB-6456-0254-503C-F8DA73AB4AB7}"/>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7AD0741B-DD99-FB5C-07D3-4ED56876AB26}"/>
              </a:ext>
            </a:extLst>
          </p:cNvPr>
          <p:cNvSpPr txBox="1">
            <a:spLocks noGrp="1"/>
          </p:cNvSpPr>
          <p:nvPr>
            <p:ph type="title"/>
          </p:nvPr>
        </p:nvSpPr>
        <p:spPr>
          <a:xfrm>
            <a:off x="443000" y="351975"/>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Üretken yapay zeka teknolojilerine yönelik yatırımlarınızı hangi vadede yapmayı planlıyorsunuz?</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işaretleyebilirsiniz)</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190D89BD-1498-A1B2-7AB1-B07F1541C1B5}"/>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02D21B0B-0024-5BE2-3233-BEE8E4AE3372}"/>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ADA9B4BB-C61B-4B44-26DA-2CB1BE2ED596}"/>
              </a:ext>
            </a:extLst>
          </p:cNvPr>
          <p:cNvSpPr txBox="1"/>
          <p:nvPr/>
        </p:nvSpPr>
        <p:spPr>
          <a:xfrm>
            <a:off x="7628620" y="2430818"/>
            <a:ext cx="3935851" cy="3104376"/>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Özel sektör üretken yapay zekaya kısa vadede yatırım yapma konusunda kararlı; bütçelerde anlamlı pay ayrılıyor.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Katılımcıların %75’i, üretken yapay zeka yatırımlarını önümüzdeki iki yıl içinde hayata geçirmeyi planlıyor.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%45’i, teknoloji/IT bütçelerinin %10’undan fazlasını bu alana ayırmayı hedefliyor.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Bu durum, özel sektörün üretken yapay zekayı stratejik bir yatırım önceliği olarak gördüğünü gösteriyor.</a:t>
            </a:r>
          </a:p>
        </p:txBody>
      </p:sp>
      <p:sp>
        <p:nvSpPr>
          <p:cNvPr id="70" name="Google Shape;1250;p7">
            <a:extLst>
              <a:ext uri="{FF2B5EF4-FFF2-40B4-BE49-F238E27FC236}">
                <a16:creationId xmlns:a16="http://schemas.microsoft.com/office/drawing/2014/main" id="{1F8209A6-9060-A574-419A-23DCDF3B3051}"/>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47" name="Chart 46">
            <a:extLst>
              <a:ext uri="{FF2B5EF4-FFF2-40B4-BE49-F238E27FC236}">
                <a16:creationId xmlns:a16="http://schemas.microsoft.com/office/drawing/2014/main" id="{C7FB47AE-0292-2B9B-88E6-DB7C05E0A7AB}"/>
              </a:ext>
            </a:extLst>
          </p:cNvPr>
          <p:cNvGraphicFramePr/>
          <p:nvPr>
            <p:custDataLst>
              <p:tags r:id="rId2"/>
            </p:custDataLst>
            <p:extLst>
              <p:ext uri="{D42A27DB-BD31-4B8C-83A1-F6EECF244321}">
                <p14:modId xmlns:p14="http://schemas.microsoft.com/office/powerpoint/2010/main" val="3759990036"/>
              </p:ext>
            </p:extLst>
          </p:nvPr>
        </p:nvGraphicFramePr>
        <p:xfrm>
          <a:off x="360363" y="2154238"/>
          <a:ext cx="6791325" cy="3906837"/>
        </p:xfrm>
        <a:graphic>
          <a:graphicData uri="http://schemas.openxmlformats.org/drawingml/2006/chart">
            <c:chart xmlns:c="http://schemas.openxmlformats.org/drawingml/2006/chart" xmlns:r="http://schemas.openxmlformats.org/officeDocument/2006/relationships" r:id="rId16"/>
          </a:graphicData>
        </a:graphic>
      </p:graphicFrame>
      <p:sp>
        <p:nvSpPr>
          <p:cNvPr id="19" name="Text Placeholder 2">
            <a:extLst>
              <a:ext uri="{FF2B5EF4-FFF2-40B4-BE49-F238E27FC236}">
                <a16:creationId xmlns:a16="http://schemas.microsoft.com/office/drawing/2014/main" id="{12553CF6-6531-E8E7-F563-BF55246BB47E}"/>
              </a:ext>
            </a:extLst>
          </p:cNvPr>
          <p:cNvSpPr>
            <a:spLocks noGrp="1"/>
          </p:cNvSpPr>
          <p:nvPr>
            <p:custDataLst>
              <p:tags r:id="rId3"/>
            </p:custDataLst>
          </p:nvPr>
        </p:nvSpPr>
        <p:spPr bwMode="auto">
          <a:xfrm>
            <a:off x="655638" y="6080125"/>
            <a:ext cx="898525"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40534A9-B52C-4627-BA20-42EFE312347E}" type="datetime'He''''''m''e''''''''n'''''' ''ş''i''''''''''md''''''''i'">
              <a:rPr lang="en-US" altLang="en-US" sz="1200" smtClean="0"/>
              <a:pPr/>
              <a:t>Hemen şimdi</a:t>
            </a:fld>
            <a:endParaRPr lang="en-US" sz="1200" dirty="0">
              <a:cs typeface="Arial" panose="020B0604020202020204" pitchFamily="34" charset="0"/>
              <a:sym typeface="Arial" panose="020B0604020202020204" pitchFamily="34" charset="0"/>
            </a:endParaRPr>
          </a:p>
        </p:txBody>
      </p:sp>
      <p:sp>
        <p:nvSpPr>
          <p:cNvPr id="20" name="Text Placeholder 2">
            <a:extLst>
              <a:ext uri="{FF2B5EF4-FFF2-40B4-BE49-F238E27FC236}">
                <a16:creationId xmlns:a16="http://schemas.microsoft.com/office/drawing/2014/main" id="{85D2A859-5C81-C4B3-5FCD-67E1CF51DAD1}"/>
              </a:ext>
            </a:extLst>
          </p:cNvPr>
          <p:cNvSpPr>
            <a:spLocks noGrp="1"/>
          </p:cNvSpPr>
          <p:nvPr>
            <p:custDataLst>
              <p:tags r:id="rId4"/>
            </p:custDataLst>
          </p:nvPr>
        </p:nvSpPr>
        <p:spPr bwMode="auto">
          <a:xfrm>
            <a:off x="2085975" y="6080125"/>
            <a:ext cx="688975" cy="330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F374D72-5823-4DC7-9B7D-0614F0383BAB}" type="datetime'K''ı''s''a'' ''v''''ad''''''e'' ''(1'' ''- ''2 ''''y''ıl)'''''">
              <a:rPr lang="sv-SE" altLang="en-US" sz="1200" smtClean="0"/>
              <a:pPr/>
              <a:t>Kısa vade (1 - 2 yıl)</a:t>
            </a:fld>
            <a:endParaRPr lang="en-US" sz="1200" dirty="0">
              <a:cs typeface="Arial" panose="020B0604020202020204" pitchFamily="34" charset="0"/>
              <a:sym typeface="Arial" panose="020B0604020202020204" pitchFamily="34" charset="0"/>
            </a:endParaRPr>
          </a:p>
        </p:txBody>
      </p:sp>
      <p:sp>
        <p:nvSpPr>
          <p:cNvPr id="21" name="Text Placeholder 2">
            <a:extLst>
              <a:ext uri="{FF2B5EF4-FFF2-40B4-BE49-F238E27FC236}">
                <a16:creationId xmlns:a16="http://schemas.microsoft.com/office/drawing/2014/main" id="{97E723E8-FB37-1D39-11A5-22017E3D796B}"/>
              </a:ext>
            </a:extLst>
          </p:cNvPr>
          <p:cNvSpPr>
            <a:spLocks noGrp="1"/>
          </p:cNvSpPr>
          <p:nvPr>
            <p:custDataLst>
              <p:tags r:id="rId5"/>
            </p:custDataLst>
          </p:nvPr>
        </p:nvSpPr>
        <p:spPr bwMode="auto">
          <a:xfrm>
            <a:off x="3416300" y="6080125"/>
            <a:ext cx="681038" cy="330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8D3490C-9D80-40E8-AEF6-4B1982A09B81}" type="datetime'Or''ta ''''''v''''ade ''''(''3'''''''''' ''- ''5 ''yı''l'')'''">
              <a:rPr lang="sv-SE" altLang="en-US" sz="1200" smtClean="0"/>
              <a:pPr/>
              <a:t>Orta vade (3 - 5 yıl)</a:t>
            </a:fld>
            <a:endParaRPr lang="en-US" sz="1200" dirty="0">
              <a:cs typeface="Arial" panose="020B0604020202020204" pitchFamily="34" charset="0"/>
              <a:sym typeface="Arial" panose="020B0604020202020204" pitchFamily="34" charset="0"/>
            </a:endParaRPr>
          </a:p>
        </p:txBody>
      </p:sp>
      <p:sp>
        <p:nvSpPr>
          <p:cNvPr id="23" name="Text Placeholder 2">
            <a:extLst>
              <a:ext uri="{FF2B5EF4-FFF2-40B4-BE49-F238E27FC236}">
                <a16:creationId xmlns:a16="http://schemas.microsoft.com/office/drawing/2014/main" id="{09109374-5C90-DF49-16C5-A2E1CC8B3E71}"/>
              </a:ext>
            </a:extLst>
          </p:cNvPr>
          <p:cNvSpPr>
            <a:spLocks noGrp="1"/>
          </p:cNvSpPr>
          <p:nvPr>
            <p:custDataLst>
              <p:tags r:id="rId6"/>
            </p:custDataLst>
          </p:nvPr>
        </p:nvSpPr>
        <p:spPr bwMode="auto">
          <a:xfrm>
            <a:off x="4454525" y="6080125"/>
            <a:ext cx="1250950" cy="165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BE955B0-4C32-4056-B33E-A6359A3074B6}" type="datetime'U''''''z''''''u''n ''va''de'' (5''+ ''''''y''ı''''''''l)'''''">
              <a:rPr lang="en-US" altLang="en-US" sz="1200" smtClean="0"/>
              <a:pPr/>
              <a:t>Uzun vade (5+ yıl)</a:t>
            </a:fld>
            <a:endParaRPr lang="en-US" sz="1200" dirty="0">
              <a:cs typeface="Arial" panose="020B0604020202020204" pitchFamily="34" charset="0"/>
              <a:sym typeface="Arial" panose="020B0604020202020204" pitchFamily="34" charset="0"/>
            </a:endParaRPr>
          </a:p>
        </p:txBody>
      </p:sp>
      <p:sp>
        <p:nvSpPr>
          <p:cNvPr id="34" name="Text Placeholder 2">
            <a:extLst>
              <a:ext uri="{FF2B5EF4-FFF2-40B4-BE49-F238E27FC236}">
                <a16:creationId xmlns:a16="http://schemas.microsoft.com/office/drawing/2014/main" id="{DE92FD8D-14CD-53F4-AF4B-2C63C651D19E}"/>
              </a:ext>
            </a:extLst>
          </p:cNvPr>
          <p:cNvSpPr>
            <a:spLocks noGrp="1"/>
          </p:cNvSpPr>
          <p:nvPr>
            <p:custDataLst>
              <p:tags r:id="rId7"/>
            </p:custDataLst>
          </p:nvPr>
        </p:nvSpPr>
        <p:spPr bwMode="auto">
          <a:xfrm>
            <a:off x="5818188" y="6080125"/>
            <a:ext cx="1176338" cy="4953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26CABA1-C1E8-4095-AF9B-D5223C41F58E}" type="datetime'YZ teknolojiler''ine yatırı''m yapmayı ''''planlamı''y''orum.'">
              <a:rPr lang="en-US" altLang="en-US" sz="1200" smtClean="0"/>
              <a:pPr/>
              <a:t>YZ teknolojilerine yatırım yapmayı planlamıyorum.</a:t>
            </a:fld>
            <a:endParaRPr lang="en-US" sz="1200" dirty="0">
              <a:cs typeface="Arial" panose="020B0604020202020204" pitchFamily="34" charset="0"/>
              <a:sym typeface="Arial" panose="020B0604020202020204" pitchFamily="34" charset="0"/>
            </a:endParaRPr>
          </a:p>
        </p:txBody>
      </p:sp>
      <p:sp>
        <p:nvSpPr>
          <p:cNvPr id="24" name="Text Placeholder 2">
            <a:extLst>
              <a:ext uri="{FF2B5EF4-FFF2-40B4-BE49-F238E27FC236}">
                <a16:creationId xmlns:a16="http://schemas.microsoft.com/office/drawing/2014/main" id="{2E1C7D46-4F6C-8FAD-9B87-776F57651235}"/>
              </a:ext>
            </a:extLst>
          </p:cNvPr>
          <p:cNvSpPr>
            <a:spLocks noGrp="1"/>
          </p:cNvSpPr>
          <p:nvPr>
            <p:custDataLst>
              <p:tags r:id="rId8"/>
            </p:custDataLst>
          </p:nvPr>
        </p:nvSpPr>
        <p:spPr bwMode="gray">
          <a:xfrm>
            <a:off x="896938" y="1998663"/>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21CC12FD-9BD3-4509-939B-240A4F58F413}" type="datetime'''''''''''''''3''''''9''''''''''%'''''''">
              <a:rPr lang="en-US" altLang="en-US" sz="1400" smtClean="0"/>
              <a:pPr/>
              <a:t>39%</a:t>
            </a:fld>
            <a:endParaRPr lang="en-US" sz="1400" noProof="0" dirty="0"/>
          </a:p>
        </p:txBody>
      </p:sp>
      <p:sp>
        <p:nvSpPr>
          <p:cNvPr id="25" name="Text Placeholder 2">
            <a:extLst>
              <a:ext uri="{FF2B5EF4-FFF2-40B4-BE49-F238E27FC236}">
                <a16:creationId xmlns:a16="http://schemas.microsoft.com/office/drawing/2014/main" id="{092E82A6-AA7F-39AC-8327-60D2FC7E7366}"/>
              </a:ext>
            </a:extLst>
          </p:cNvPr>
          <p:cNvSpPr>
            <a:spLocks noGrp="1"/>
          </p:cNvSpPr>
          <p:nvPr>
            <p:custDataLst>
              <p:tags r:id="rId9"/>
            </p:custDataLst>
          </p:nvPr>
        </p:nvSpPr>
        <p:spPr bwMode="gray">
          <a:xfrm>
            <a:off x="2222500" y="2478088"/>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FB5024B9-402C-4CAC-810B-968970125688}" type="datetime'''''''''''''''''''''''''''''''3''''''''''4''''%'">
              <a:rPr lang="en-US" altLang="en-US" sz="1400" smtClean="0"/>
              <a:pPr/>
              <a:t>34%</a:t>
            </a:fld>
            <a:endParaRPr lang="en-US" sz="1400" noProof="0" dirty="0"/>
          </a:p>
        </p:txBody>
      </p:sp>
      <p:sp>
        <p:nvSpPr>
          <p:cNvPr id="26" name="Text Placeholder 2">
            <a:extLst>
              <a:ext uri="{FF2B5EF4-FFF2-40B4-BE49-F238E27FC236}">
                <a16:creationId xmlns:a16="http://schemas.microsoft.com/office/drawing/2014/main" id="{F29E2DF7-62E9-716C-D70F-53809F4B0270}"/>
              </a:ext>
            </a:extLst>
          </p:cNvPr>
          <p:cNvSpPr>
            <a:spLocks noGrp="1"/>
          </p:cNvSpPr>
          <p:nvPr>
            <p:custDataLst>
              <p:tags r:id="rId10"/>
            </p:custDataLst>
          </p:nvPr>
        </p:nvSpPr>
        <p:spPr bwMode="gray">
          <a:xfrm>
            <a:off x="3548063" y="3438525"/>
            <a:ext cx="415925"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7539ED14-68CF-4FA1-AC6D-7F3159A04388}" type="datetime'''''''2''''''''''''''''''4''%'''''''''''''''''''''''''''''''">
              <a:rPr lang="en-US" altLang="en-US" sz="1400" smtClean="0"/>
              <a:pPr/>
              <a:t>24%</a:t>
            </a:fld>
            <a:endParaRPr lang="en-US" sz="1400" noProof="0" dirty="0"/>
          </a:p>
        </p:txBody>
      </p:sp>
      <p:sp>
        <p:nvSpPr>
          <p:cNvPr id="27" name="Text Placeholder 2">
            <a:extLst>
              <a:ext uri="{FF2B5EF4-FFF2-40B4-BE49-F238E27FC236}">
                <a16:creationId xmlns:a16="http://schemas.microsoft.com/office/drawing/2014/main" id="{F1B6C6FB-B823-2CB4-5EE9-AF8A1548A93D}"/>
              </a:ext>
            </a:extLst>
          </p:cNvPr>
          <p:cNvSpPr>
            <a:spLocks noGrp="1"/>
          </p:cNvSpPr>
          <p:nvPr>
            <p:custDataLst>
              <p:tags r:id="rId11"/>
            </p:custDataLst>
          </p:nvPr>
        </p:nvSpPr>
        <p:spPr bwMode="gray">
          <a:xfrm>
            <a:off x="4921250" y="5548313"/>
            <a:ext cx="317500"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C01E039A-DA3A-44FC-80C8-7C979A7BA89C}" type="datetime'''''''''''''''2''''''''''''''%'''''''''''''''">
              <a:rPr lang="en-US" altLang="en-US" sz="1400" smtClean="0"/>
              <a:pPr/>
              <a:t>2%</a:t>
            </a:fld>
            <a:endParaRPr lang="en-US" sz="1400" noProof="0" dirty="0"/>
          </a:p>
        </p:txBody>
      </p:sp>
      <p:sp>
        <p:nvSpPr>
          <p:cNvPr id="37" name="Text Placeholder 2">
            <a:extLst>
              <a:ext uri="{FF2B5EF4-FFF2-40B4-BE49-F238E27FC236}">
                <a16:creationId xmlns:a16="http://schemas.microsoft.com/office/drawing/2014/main" id="{93BA84F3-95C6-E0BB-AD18-1B9247026E69}"/>
              </a:ext>
            </a:extLst>
          </p:cNvPr>
          <p:cNvSpPr>
            <a:spLocks noGrp="1"/>
          </p:cNvSpPr>
          <p:nvPr>
            <p:custDataLst>
              <p:tags r:id="rId12"/>
            </p:custDataLst>
          </p:nvPr>
        </p:nvSpPr>
        <p:spPr bwMode="gray">
          <a:xfrm>
            <a:off x="6246813" y="5548313"/>
            <a:ext cx="317500"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30163" tIns="0" rIns="30163"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A855B157-075A-48BE-9D94-4121A51305D8}" type="datetime'2''%'''''''''''''''''''''''''''''''''''''''''''''''''''">
              <a:rPr lang="en-US" altLang="en-US" sz="1400" smtClean="0"/>
              <a:pPr/>
              <a:t>2%</a:t>
            </a:fld>
            <a:endParaRPr lang="en-US" sz="1400" noProof="0" dirty="0"/>
          </a:p>
        </p:txBody>
      </p:sp>
    </p:spTree>
    <p:extLst>
      <p:ext uri="{BB962C8B-B14F-4D97-AF65-F5344CB8AC3E}">
        <p14:creationId xmlns:p14="http://schemas.microsoft.com/office/powerpoint/2010/main" val="23475293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8DD4F-2A7B-72E5-944E-7D5AA5470F4F}"/>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13274527-B5A3-16D8-0044-4C4DE6001B60}"/>
              </a:ext>
            </a:extLst>
          </p:cNvPr>
          <p:cNvGraphicFramePr>
            <a:graphicFrameLocks noChangeAspect="1"/>
          </p:cNvGraphicFramePr>
          <p:nvPr>
            <p:custDataLst>
              <p:tags r:id="rId1"/>
            </p:custDataLst>
            <p:extLst>
              <p:ext uri="{D42A27DB-BD31-4B8C-83A1-F6EECF244321}">
                <p14:modId xmlns:p14="http://schemas.microsoft.com/office/powerpoint/2010/main" val="42065688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0" imgW="473" imgH="476" progId="TCLayout.ActiveDocument.1">
                  <p:embed/>
                </p:oleObj>
              </mc:Choice>
              <mc:Fallback>
                <p:oleObj name="think-cell Slide" r:id="rId20" imgW="473" imgH="476" progId="TCLayout.ActiveDocument.1">
                  <p:embed/>
                  <p:pic>
                    <p:nvPicPr>
                      <p:cNvPr id="17" name="think-cell data - do not delete" hidden="1">
                        <a:extLst>
                          <a:ext uri="{FF2B5EF4-FFF2-40B4-BE49-F238E27FC236}">
                            <a16:creationId xmlns:a16="http://schemas.microsoft.com/office/drawing/2014/main" id="{13274527-B5A3-16D8-0044-4C4DE6001B60}"/>
                          </a:ext>
                        </a:extLst>
                      </p:cNvPr>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2A5853D8-3653-08D7-3B02-F4BFC594488D}"/>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E3C54DE0-AAA8-0132-E5B1-0BFBEFBFDE0C}"/>
              </a:ext>
            </a:extLst>
          </p:cNvPr>
          <p:cNvSpPr txBox="1">
            <a:spLocks noGrp="1"/>
          </p:cNvSpPr>
          <p:nvPr>
            <p:ph type="title"/>
          </p:nvPr>
        </p:nvSpPr>
        <p:spPr>
          <a:xfrm>
            <a:off x="443000" y="351975"/>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Üretken yapay zekanın sektörünüz için dönüştürücü etkisinin önündeki potansiyel engeller sizce nelerdir?</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işaretleyebilirsiniz)</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4317346A-A312-A34B-7535-7C64F91B2284}"/>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55C6AFAB-D4CD-3CAE-9D66-FDFDE679A724}"/>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C9B6A7F3-EDB5-5B8B-8730-90CE99D31484}"/>
              </a:ext>
            </a:extLst>
          </p:cNvPr>
          <p:cNvSpPr txBox="1"/>
          <p:nvPr/>
        </p:nvSpPr>
        <p:spPr>
          <a:xfrm>
            <a:off x="7628620" y="2430818"/>
            <a:ext cx="3999437" cy="370248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Güvenlik ve veri sorunları temel engeller olarak öne çıkarken, entegrasyon süreci büyük bir bariyer olarak görülmüyor.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Güvenlik ve gizlilik endişeleri en kritik darboğaz olarak belirtiliyor.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Veri eksikliği, veri kalitesi, yatırım maliyeti ve yetenek açığı da önemli engeller arasında.</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Firmalar, üretken yapay zekanın iş süreçlerine entegrasyonunu aşılabilir bir zorluk olarak değerlendiriyor.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Altyapı ve operasyonel uyum, bu teknoloji özelinde öncelikli bir engel olarak görülmüyor.</a:t>
            </a:r>
          </a:p>
        </p:txBody>
      </p:sp>
      <p:sp>
        <p:nvSpPr>
          <p:cNvPr id="70" name="Google Shape;1250;p7">
            <a:extLst>
              <a:ext uri="{FF2B5EF4-FFF2-40B4-BE49-F238E27FC236}">
                <a16:creationId xmlns:a16="http://schemas.microsoft.com/office/drawing/2014/main" id="{690056D6-0DAE-BB4A-BD39-EC831973E926}"/>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sp>
        <p:nvSpPr>
          <p:cNvPr id="50" name="TextBox 49">
            <a:extLst>
              <a:ext uri="{FF2B5EF4-FFF2-40B4-BE49-F238E27FC236}">
                <a16:creationId xmlns:a16="http://schemas.microsoft.com/office/drawing/2014/main" id="{15756C79-9807-B79F-91B8-3C5F98561564}"/>
              </a:ext>
            </a:extLst>
          </p:cNvPr>
          <p:cNvSpPr txBox="1"/>
          <p:nvPr/>
        </p:nvSpPr>
        <p:spPr>
          <a:xfrm>
            <a:off x="443000" y="6506025"/>
            <a:ext cx="6094206" cy="215444"/>
          </a:xfrm>
          <a:prstGeom prst="rect">
            <a:avLst/>
          </a:prstGeom>
          <a:noFill/>
          <a:ln>
            <a:noFill/>
          </a:ln>
        </p:spPr>
        <p:txBody>
          <a:bodyPr wrap="square">
            <a:spAutoFit/>
          </a:bodyPr>
          <a:lstStyle/>
          <a:p>
            <a:r>
              <a:rPr lang="tr-TR" sz="800" dirty="0">
                <a:solidFill>
                  <a:srgbClr val="000000"/>
                </a:solidFill>
                <a:effectLst/>
                <a:ea typeface="Open Sans Light" panose="020B0306030504020204" pitchFamily="34" charset="0"/>
              </a:rPr>
              <a:t>Şekildeki aynı değerlerde gözüken farklılıklar yuvarlamadan kaynaklıdır.</a:t>
            </a:r>
            <a:endParaRPr lang="en-US" sz="800" dirty="0"/>
          </a:p>
        </p:txBody>
      </p:sp>
      <p:graphicFrame>
        <p:nvGraphicFramePr>
          <p:cNvPr id="78" name="Chart 77">
            <a:extLst>
              <a:ext uri="{FF2B5EF4-FFF2-40B4-BE49-F238E27FC236}">
                <a16:creationId xmlns:a16="http://schemas.microsoft.com/office/drawing/2014/main" id="{991B9479-F051-8EF4-1132-DF0064DFD591}"/>
              </a:ext>
            </a:extLst>
          </p:cNvPr>
          <p:cNvGraphicFramePr/>
          <p:nvPr>
            <p:custDataLst>
              <p:tags r:id="rId2"/>
            </p:custDataLst>
            <p:extLst>
              <p:ext uri="{D42A27DB-BD31-4B8C-83A1-F6EECF244321}">
                <p14:modId xmlns:p14="http://schemas.microsoft.com/office/powerpoint/2010/main" val="844057780"/>
              </p:ext>
            </p:extLst>
          </p:nvPr>
        </p:nvGraphicFramePr>
        <p:xfrm>
          <a:off x="396875" y="2003425"/>
          <a:ext cx="6875463" cy="3743325"/>
        </p:xfrm>
        <a:graphic>
          <a:graphicData uri="http://schemas.openxmlformats.org/drawingml/2006/chart">
            <c:chart xmlns:c="http://schemas.openxmlformats.org/drawingml/2006/chart" xmlns:r="http://schemas.openxmlformats.org/officeDocument/2006/relationships" r:id="rId22"/>
          </a:graphicData>
        </a:graphic>
      </p:graphicFrame>
      <p:sp>
        <p:nvSpPr>
          <p:cNvPr id="24" name="Text Placeholder 2">
            <a:extLst>
              <a:ext uri="{FF2B5EF4-FFF2-40B4-BE49-F238E27FC236}">
                <a16:creationId xmlns:a16="http://schemas.microsoft.com/office/drawing/2014/main" id="{C19ADB87-8586-35CB-34C9-EFCD384FA3D0}"/>
              </a:ext>
            </a:extLst>
          </p:cNvPr>
          <p:cNvSpPr>
            <a:spLocks noGrp="1"/>
          </p:cNvSpPr>
          <p:nvPr>
            <p:custDataLst>
              <p:tags r:id="rId3"/>
            </p:custDataLst>
          </p:nvPr>
        </p:nvSpPr>
        <p:spPr bwMode="auto">
          <a:xfrm>
            <a:off x="622300" y="5749925"/>
            <a:ext cx="554038" cy="4095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3E402DC-0264-4CE4-9AFC-45669E1EC9F5}" type="datetime'''G''üve''''nlik ''''ve ''gizli''''lik'' e''n''diş''''e''leri'">
              <a:rPr lang="en-US" altLang="en-US" sz="1000" smtClean="0"/>
              <a:pPr/>
              <a:t>Güvenlik ve gizlilik endişeleri</a:t>
            </a:fld>
            <a:endParaRPr lang="en-US" sz="1000" dirty="0">
              <a:cs typeface="Arial" panose="020B0604020202020204" pitchFamily="34" charset="0"/>
              <a:sym typeface="Arial" panose="020B0604020202020204" pitchFamily="34" charset="0"/>
            </a:endParaRPr>
          </a:p>
        </p:txBody>
      </p:sp>
      <p:sp>
        <p:nvSpPr>
          <p:cNvPr id="21" name="Text Placeholder 2">
            <a:extLst>
              <a:ext uri="{FF2B5EF4-FFF2-40B4-BE49-F238E27FC236}">
                <a16:creationId xmlns:a16="http://schemas.microsoft.com/office/drawing/2014/main" id="{D6EDFAC6-3BFB-2AE6-0330-B87226F59F73}"/>
              </a:ext>
            </a:extLst>
          </p:cNvPr>
          <p:cNvSpPr>
            <a:spLocks noGrp="1"/>
          </p:cNvSpPr>
          <p:nvPr>
            <p:custDataLst>
              <p:tags r:id="rId4"/>
            </p:custDataLst>
          </p:nvPr>
        </p:nvSpPr>
        <p:spPr bwMode="auto">
          <a:xfrm>
            <a:off x="1416050" y="5749925"/>
            <a:ext cx="642938" cy="4095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6D55DD9-F66C-4A02-B2B0-66972038FC63}" type="datetime'''''Y''''etenek ve'' u''z''manl''ık ''e''''''ks''ikli''ği'''''">
              <a:rPr lang="sv-SE" altLang="en-US" sz="1000" smtClean="0"/>
              <a:pPr/>
              <a:t>Yetenek ve uzmanlık eksikliği</a:t>
            </a:fld>
            <a:endParaRPr lang="en-US" sz="1000" dirty="0">
              <a:cs typeface="Arial" panose="020B0604020202020204" pitchFamily="34" charset="0"/>
              <a:sym typeface="Arial" panose="020B0604020202020204" pitchFamily="34" charset="0"/>
            </a:endParaRPr>
          </a:p>
        </p:txBody>
      </p:sp>
      <p:sp>
        <p:nvSpPr>
          <p:cNvPr id="20" name="Text Placeholder 2">
            <a:extLst>
              <a:ext uri="{FF2B5EF4-FFF2-40B4-BE49-F238E27FC236}">
                <a16:creationId xmlns:a16="http://schemas.microsoft.com/office/drawing/2014/main" id="{741AF48F-440E-D6A7-6257-D330C2E8117D}"/>
              </a:ext>
            </a:extLst>
          </p:cNvPr>
          <p:cNvSpPr>
            <a:spLocks noGrp="1"/>
          </p:cNvSpPr>
          <p:nvPr>
            <p:custDataLst>
              <p:tags r:id="rId5"/>
            </p:custDataLst>
          </p:nvPr>
        </p:nvSpPr>
        <p:spPr bwMode="auto">
          <a:xfrm>
            <a:off x="2209800" y="5749925"/>
            <a:ext cx="733425" cy="682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tr-TR" altLang="en-US" sz="1000" dirty="0"/>
              <a:t>Yatırım maliyetleri </a:t>
            </a:r>
            <a:fld id="{9E249198-F221-4178-9599-277899746C85}" type="datetime' '">
              <a:rPr lang="tr-TR" altLang="en-US" sz="1000" smtClean="0"/>
              <a:pPr/>
              <a:t> </a:t>
            </a:fld>
            <a:br>
              <a:rPr lang="tr-TR" altLang="en-US" sz="1000" dirty="0"/>
            </a:br>
            <a:r>
              <a:rPr lang="tr-TR" altLang="en-US" sz="1000" dirty="0"/>
              <a:t>ve dönüşüne yönelik belirsizlikler</a:t>
            </a:r>
            <a:endParaRPr lang="en-US" sz="1000" dirty="0">
              <a:cs typeface="Arial" panose="020B0604020202020204" pitchFamily="34" charset="0"/>
              <a:sym typeface="Arial" panose="020B0604020202020204" pitchFamily="34" charset="0"/>
            </a:endParaRPr>
          </a:p>
        </p:txBody>
      </p:sp>
      <p:sp>
        <p:nvSpPr>
          <p:cNvPr id="19" name="Text Placeholder 2">
            <a:extLst>
              <a:ext uri="{FF2B5EF4-FFF2-40B4-BE49-F238E27FC236}">
                <a16:creationId xmlns:a16="http://schemas.microsoft.com/office/drawing/2014/main" id="{9C3E047A-DE28-3815-5CC4-C9C0C031AC55}"/>
              </a:ext>
            </a:extLst>
          </p:cNvPr>
          <p:cNvSpPr>
            <a:spLocks noGrp="1"/>
          </p:cNvSpPr>
          <p:nvPr>
            <p:custDataLst>
              <p:tags r:id="rId6"/>
            </p:custDataLst>
          </p:nvPr>
        </p:nvSpPr>
        <p:spPr bwMode="auto">
          <a:xfrm>
            <a:off x="3095625" y="5749925"/>
            <a:ext cx="639763" cy="546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ACAF9A2-D5E9-4EE2-9EDE-E3925E9C6907}" type="datetime'Yeterli ''v''eri eks''ikliği ve ''''veri kalitesi'' sorunları'">
              <a:rPr lang="en-US" altLang="en-US" sz="1000" smtClean="0"/>
              <a:pPr/>
              <a:t>Yeterli veri eksikliği ve veri kalitesi sorunları</a:t>
            </a:fld>
            <a:endParaRPr lang="en-US" sz="1000" dirty="0">
              <a:cs typeface="Arial" panose="020B0604020202020204" pitchFamily="34" charset="0"/>
              <a:sym typeface="Arial" panose="020B0604020202020204" pitchFamily="34" charset="0"/>
            </a:endParaRPr>
          </a:p>
        </p:txBody>
      </p:sp>
      <p:sp>
        <p:nvSpPr>
          <p:cNvPr id="23" name="Text Placeholder 2">
            <a:extLst>
              <a:ext uri="{FF2B5EF4-FFF2-40B4-BE49-F238E27FC236}">
                <a16:creationId xmlns:a16="http://schemas.microsoft.com/office/drawing/2014/main" id="{8C71BE90-82FC-EBA2-6240-BCDA6434DC97}"/>
              </a:ext>
            </a:extLst>
          </p:cNvPr>
          <p:cNvSpPr>
            <a:spLocks noGrp="1"/>
          </p:cNvSpPr>
          <p:nvPr>
            <p:custDataLst>
              <p:tags r:id="rId7"/>
            </p:custDataLst>
          </p:nvPr>
        </p:nvSpPr>
        <p:spPr bwMode="auto">
          <a:xfrm>
            <a:off x="3919538" y="5749925"/>
            <a:ext cx="669925" cy="4095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8DF8751-FC84-410F-871A-70D60F4859FF}" type="datetime'''Dü''zenle''yi''c''i v''e hu''kuk''''i be''li''rsizlikler'''">
              <a:rPr lang="en-US" altLang="en-US" sz="1000" smtClean="0"/>
              <a:pPr/>
              <a:t>Düzenleyici ve hukuki belirsizlikler</a:t>
            </a:fld>
            <a:endParaRPr lang="en-US" sz="1000" dirty="0">
              <a:cs typeface="Arial" panose="020B0604020202020204" pitchFamily="34" charset="0"/>
              <a:sym typeface="Arial" panose="020B0604020202020204" pitchFamily="34" charset="0"/>
            </a:endParaRPr>
          </a:p>
        </p:txBody>
      </p:sp>
      <p:sp>
        <p:nvSpPr>
          <p:cNvPr id="25" name="Text Placeholder 2">
            <a:extLst>
              <a:ext uri="{FF2B5EF4-FFF2-40B4-BE49-F238E27FC236}">
                <a16:creationId xmlns:a16="http://schemas.microsoft.com/office/drawing/2014/main" id="{921522DB-F506-F3A6-885A-950774C83F6C}"/>
              </a:ext>
            </a:extLst>
          </p:cNvPr>
          <p:cNvSpPr>
            <a:spLocks noGrp="1"/>
          </p:cNvSpPr>
          <p:nvPr>
            <p:custDataLst>
              <p:tags r:id="rId8"/>
            </p:custDataLst>
          </p:nvPr>
        </p:nvSpPr>
        <p:spPr bwMode="auto">
          <a:xfrm>
            <a:off x="4819650" y="5749925"/>
            <a:ext cx="547688" cy="546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AA079F2-66B6-442A-81A0-C339EA809655}" type="datetime'K''ur''u''ms''al'''' kült''ür ve d''''eği''şime'' di''r''enç'">
              <a:rPr lang="en-US" altLang="en-US" sz="1000" smtClean="0"/>
              <a:pPr/>
              <a:t>Kurumsal kültür ve değişime direnç</a:t>
            </a:fld>
            <a:endParaRPr lang="en-US" sz="1000" dirty="0">
              <a:cs typeface="Arial" panose="020B0604020202020204" pitchFamily="34" charset="0"/>
              <a:sym typeface="Arial" panose="020B0604020202020204" pitchFamily="34" charset="0"/>
            </a:endParaRPr>
          </a:p>
        </p:txBody>
      </p:sp>
      <p:sp>
        <p:nvSpPr>
          <p:cNvPr id="26" name="Text Placeholder 2">
            <a:extLst>
              <a:ext uri="{FF2B5EF4-FFF2-40B4-BE49-F238E27FC236}">
                <a16:creationId xmlns:a16="http://schemas.microsoft.com/office/drawing/2014/main" id="{77A5DDD3-6CF2-EFA2-9D29-0061F656340A}"/>
              </a:ext>
            </a:extLst>
          </p:cNvPr>
          <p:cNvSpPr>
            <a:spLocks noGrp="1"/>
          </p:cNvSpPr>
          <p:nvPr>
            <p:custDataLst>
              <p:tags r:id="rId9"/>
            </p:custDataLst>
          </p:nvPr>
        </p:nvSpPr>
        <p:spPr bwMode="auto">
          <a:xfrm>
            <a:off x="5580063" y="5749925"/>
            <a:ext cx="701675" cy="1365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4980164-3B35-45C9-8487-08B648E6D8D4}" type="datetime'E''''''''''''''''t''''''''''''i''k'' k''ay''''''g''ı''''la''r'">
              <a:rPr lang="en-US" altLang="en-US" sz="1000" smtClean="0"/>
              <a:pPr/>
              <a:t>Etik kaygılar</a:t>
            </a:fld>
            <a:endParaRPr lang="en-US" sz="1000" dirty="0">
              <a:cs typeface="Arial" panose="020B0604020202020204" pitchFamily="34" charset="0"/>
              <a:sym typeface="Arial" panose="020B0604020202020204" pitchFamily="34" charset="0"/>
            </a:endParaRPr>
          </a:p>
        </p:txBody>
      </p:sp>
      <p:sp>
        <p:nvSpPr>
          <p:cNvPr id="27" name="Text Placeholder 2">
            <a:extLst>
              <a:ext uri="{FF2B5EF4-FFF2-40B4-BE49-F238E27FC236}">
                <a16:creationId xmlns:a16="http://schemas.microsoft.com/office/drawing/2014/main" id="{5957974B-9743-D639-4A3C-DA3943A82E19}"/>
              </a:ext>
            </a:extLst>
          </p:cNvPr>
          <p:cNvSpPr>
            <a:spLocks noGrp="1"/>
          </p:cNvSpPr>
          <p:nvPr>
            <p:custDataLst>
              <p:tags r:id="rId10"/>
            </p:custDataLst>
          </p:nvPr>
        </p:nvSpPr>
        <p:spPr bwMode="auto">
          <a:xfrm>
            <a:off x="6364288" y="5749925"/>
            <a:ext cx="814388" cy="546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0696410-763A-447F-98D6-90A3054394DF}" type="datetime'YZ teknolo''jil''er''''inin en''tegrasyon'''' zo''rl''ukları'">
              <a:rPr lang="en-US" altLang="en-US" sz="1000" smtClean="0"/>
              <a:pPr/>
              <a:t>YZ teknolojilerinin entegrasyon zorlukları</a:t>
            </a:fld>
            <a:endParaRPr lang="en-US" sz="1000" dirty="0">
              <a:cs typeface="Arial" panose="020B0604020202020204" pitchFamily="34" charset="0"/>
              <a:sym typeface="Arial" panose="020B0604020202020204" pitchFamily="34" charset="0"/>
            </a:endParaRPr>
          </a:p>
        </p:txBody>
      </p:sp>
      <p:sp>
        <p:nvSpPr>
          <p:cNvPr id="40" name="Text Placeholder 2">
            <a:extLst>
              <a:ext uri="{FF2B5EF4-FFF2-40B4-BE49-F238E27FC236}">
                <a16:creationId xmlns:a16="http://schemas.microsoft.com/office/drawing/2014/main" id="{5875CD63-ADC3-6D97-8BA8-F04E37F4A985}"/>
              </a:ext>
            </a:extLst>
          </p:cNvPr>
          <p:cNvSpPr>
            <a:spLocks noGrp="1"/>
          </p:cNvSpPr>
          <p:nvPr>
            <p:custDataLst>
              <p:tags r:id="rId11"/>
            </p:custDataLst>
          </p:nvPr>
        </p:nvSpPr>
        <p:spPr bwMode="gray">
          <a:xfrm>
            <a:off x="722313" y="1878013"/>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765892EF-58A2-483C-9EC7-9C03BD624726}" type="datetime'''2''''''''''0''''''''''''''''%'''''''''''''''''''''''''">
              <a:rPr lang="en-US" altLang="en-US" sz="1200" smtClean="0"/>
              <a:pPr/>
              <a:t>20%</a:t>
            </a:fld>
            <a:endParaRPr lang="en-US" sz="1200" noProof="0" dirty="0"/>
          </a:p>
        </p:txBody>
      </p:sp>
      <p:sp>
        <p:nvSpPr>
          <p:cNvPr id="38" name="Text Placeholder 2">
            <a:extLst>
              <a:ext uri="{FF2B5EF4-FFF2-40B4-BE49-F238E27FC236}">
                <a16:creationId xmlns:a16="http://schemas.microsoft.com/office/drawing/2014/main" id="{B7ADF1EB-7C6A-AFFA-BE51-AACE07D2D6B6}"/>
              </a:ext>
            </a:extLst>
          </p:cNvPr>
          <p:cNvSpPr>
            <a:spLocks noGrp="1"/>
          </p:cNvSpPr>
          <p:nvPr>
            <p:custDataLst>
              <p:tags r:id="rId12"/>
            </p:custDataLst>
          </p:nvPr>
        </p:nvSpPr>
        <p:spPr bwMode="gray">
          <a:xfrm>
            <a:off x="1560513" y="210502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BDDF7627-CA3B-4A80-A529-1229D1D4219B}" type="datetime'''''''''''''''''''''''''''''''''''1''''''''''9''''''%'''''">
              <a:rPr lang="en-US" altLang="en-US" sz="1200" smtClean="0"/>
              <a:pPr/>
              <a:t>19%</a:t>
            </a:fld>
            <a:endParaRPr lang="en-US" sz="1200" noProof="0" dirty="0"/>
          </a:p>
        </p:txBody>
      </p:sp>
      <p:sp>
        <p:nvSpPr>
          <p:cNvPr id="37" name="Text Placeholder 2">
            <a:extLst>
              <a:ext uri="{FF2B5EF4-FFF2-40B4-BE49-F238E27FC236}">
                <a16:creationId xmlns:a16="http://schemas.microsoft.com/office/drawing/2014/main" id="{41AE266B-B05C-AC80-4C90-1821BAAC7522}"/>
              </a:ext>
            </a:extLst>
          </p:cNvPr>
          <p:cNvSpPr>
            <a:spLocks noGrp="1"/>
          </p:cNvSpPr>
          <p:nvPr>
            <p:custDataLst>
              <p:tags r:id="rId13"/>
            </p:custDataLst>
          </p:nvPr>
        </p:nvSpPr>
        <p:spPr bwMode="gray">
          <a:xfrm>
            <a:off x="2400300" y="216217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498B47C1-D23D-47D7-A666-98FA1A2CB74E}" type="datetime'''1''9''''''''%'''''">
              <a:rPr lang="en-US" altLang="en-US" sz="1200" smtClean="0"/>
              <a:pPr/>
              <a:t>19%</a:t>
            </a:fld>
            <a:endParaRPr lang="en-US" sz="1200" noProof="0" dirty="0"/>
          </a:p>
        </p:txBody>
      </p:sp>
      <p:sp>
        <p:nvSpPr>
          <p:cNvPr id="34" name="Text Placeholder 2">
            <a:extLst>
              <a:ext uri="{FF2B5EF4-FFF2-40B4-BE49-F238E27FC236}">
                <a16:creationId xmlns:a16="http://schemas.microsoft.com/office/drawing/2014/main" id="{BE977522-3519-2490-2BEC-3FC5515239A8}"/>
              </a:ext>
            </a:extLst>
          </p:cNvPr>
          <p:cNvSpPr>
            <a:spLocks noGrp="1"/>
          </p:cNvSpPr>
          <p:nvPr>
            <p:custDataLst>
              <p:tags r:id="rId14"/>
            </p:custDataLst>
          </p:nvPr>
        </p:nvSpPr>
        <p:spPr bwMode="gray">
          <a:xfrm>
            <a:off x="3238500" y="221932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8ED17FC1-87FB-4AAF-82A6-B7D444755049}" type="datetime'''''''''''1''''''''''''''''''''''''''''''''''''9''''''%'''''">
              <a:rPr lang="en-US" altLang="en-US" sz="1200" smtClean="0"/>
              <a:pPr/>
              <a:t>19%</a:t>
            </a:fld>
            <a:endParaRPr lang="en-US" sz="1200" noProof="0" dirty="0"/>
          </a:p>
        </p:txBody>
      </p:sp>
      <p:sp>
        <p:nvSpPr>
          <p:cNvPr id="39" name="Text Placeholder 2">
            <a:extLst>
              <a:ext uri="{FF2B5EF4-FFF2-40B4-BE49-F238E27FC236}">
                <a16:creationId xmlns:a16="http://schemas.microsoft.com/office/drawing/2014/main" id="{021E8BA2-D79E-9FD4-FA20-7A3B370D0281}"/>
              </a:ext>
            </a:extLst>
          </p:cNvPr>
          <p:cNvSpPr>
            <a:spLocks noGrp="1"/>
          </p:cNvSpPr>
          <p:nvPr>
            <p:custDataLst>
              <p:tags r:id="rId15"/>
            </p:custDataLst>
          </p:nvPr>
        </p:nvSpPr>
        <p:spPr bwMode="gray">
          <a:xfrm>
            <a:off x="4078288" y="318452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9428C32D-E44D-458E-B658-858C13DF804C}" type="datetime'''''''''''1''''''''''''''3''''''''''''%'''''''''''''''''''''">
              <a:rPr lang="en-US" altLang="en-US" sz="1200" smtClean="0"/>
              <a:pPr/>
              <a:t>13%</a:t>
            </a:fld>
            <a:endParaRPr lang="en-US" sz="1200" noProof="0" dirty="0"/>
          </a:p>
        </p:txBody>
      </p:sp>
      <p:sp>
        <p:nvSpPr>
          <p:cNvPr id="41" name="Text Placeholder 2">
            <a:extLst>
              <a:ext uri="{FF2B5EF4-FFF2-40B4-BE49-F238E27FC236}">
                <a16:creationId xmlns:a16="http://schemas.microsoft.com/office/drawing/2014/main" id="{AE9D4481-EBB6-A933-32F0-72DF7FCCBB16}"/>
              </a:ext>
            </a:extLst>
          </p:cNvPr>
          <p:cNvSpPr>
            <a:spLocks noGrp="1"/>
          </p:cNvSpPr>
          <p:nvPr>
            <p:custDataLst>
              <p:tags r:id="rId16"/>
            </p:custDataLst>
          </p:nvPr>
        </p:nvSpPr>
        <p:spPr bwMode="gray">
          <a:xfrm>
            <a:off x="4916488" y="3695700"/>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735830F6-48BA-44FC-A2CE-DA03D8C90B7C}" type="datetime'''''''''''''1''''''''''''''0''''''%'''">
              <a:rPr lang="en-US" altLang="en-US" sz="1200" smtClean="0"/>
              <a:pPr/>
              <a:t>10%</a:t>
            </a:fld>
            <a:endParaRPr lang="en-US" sz="1200" noProof="0" dirty="0"/>
          </a:p>
        </p:txBody>
      </p:sp>
      <p:sp>
        <p:nvSpPr>
          <p:cNvPr id="42" name="Text Placeholder 2">
            <a:extLst>
              <a:ext uri="{FF2B5EF4-FFF2-40B4-BE49-F238E27FC236}">
                <a16:creationId xmlns:a16="http://schemas.microsoft.com/office/drawing/2014/main" id="{6D8384D2-DD30-4898-172B-142F3ADB70FC}"/>
              </a:ext>
            </a:extLst>
          </p:cNvPr>
          <p:cNvSpPr>
            <a:spLocks noGrp="1"/>
          </p:cNvSpPr>
          <p:nvPr>
            <p:custDataLst>
              <p:tags r:id="rId17"/>
            </p:custDataLst>
          </p:nvPr>
        </p:nvSpPr>
        <p:spPr bwMode="gray">
          <a:xfrm>
            <a:off x="5795963" y="4433888"/>
            <a:ext cx="2698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7720C055-02D7-443D-91B8-3CE275500AEA}" type="datetime'''''''''''''''''''''''''6''''%'''''''">
              <a:rPr lang="en-US" altLang="en-US" sz="1200" smtClean="0"/>
              <a:pPr/>
              <a:t>6%</a:t>
            </a:fld>
            <a:endParaRPr lang="en-US" sz="1200" noProof="0" dirty="0"/>
          </a:p>
        </p:txBody>
      </p:sp>
      <p:sp>
        <p:nvSpPr>
          <p:cNvPr id="43" name="Text Placeholder 2">
            <a:extLst>
              <a:ext uri="{FF2B5EF4-FFF2-40B4-BE49-F238E27FC236}">
                <a16:creationId xmlns:a16="http://schemas.microsoft.com/office/drawing/2014/main" id="{11E39311-2731-3377-25FC-8D7ED8BC1D98}"/>
              </a:ext>
            </a:extLst>
          </p:cNvPr>
          <p:cNvSpPr>
            <a:spLocks noGrp="1"/>
          </p:cNvSpPr>
          <p:nvPr>
            <p:custDataLst>
              <p:tags r:id="rId18"/>
            </p:custDataLst>
          </p:nvPr>
        </p:nvSpPr>
        <p:spPr bwMode="gray">
          <a:xfrm>
            <a:off x="6635750" y="4830763"/>
            <a:ext cx="2698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3A3589C9-6098-4586-83CC-53A8DF2830A6}" type="datetime'''''''''''''''''''4''''''''''''''''''''%'''''''''''''''''">
              <a:rPr lang="en-US" altLang="en-US" sz="1200" smtClean="0"/>
              <a:pPr/>
              <a:t>4%</a:t>
            </a:fld>
            <a:endParaRPr lang="en-US" sz="1200" noProof="0" dirty="0"/>
          </a:p>
        </p:txBody>
      </p:sp>
    </p:spTree>
    <p:extLst>
      <p:ext uri="{BB962C8B-B14F-4D97-AF65-F5344CB8AC3E}">
        <p14:creationId xmlns:p14="http://schemas.microsoft.com/office/powerpoint/2010/main" val="9058635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01642B-93B9-AE3B-9B50-394D0FD13E1F}"/>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300FBA02-91BE-826F-4C67-F17CB1BE380D}"/>
              </a:ext>
            </a:extLst>
          </p:cNvPr>
          <p:cNvGraphicFramePr>
            <a:graphicFrameLocks noChangeAspect="1"/>
          </p:cNvGraphicFramePr>
          <p:nvPr>
            <p:custDataLst>
              <p:tags r:id="rId1"/>
            </p:custDataLst>
            <p:extLst>
              <p:ext uri="{D42A27DB-BD31-4B8C-83A1-F6EECF244321}">
                <p14:modId xmlns:p14="http://schemas.microsoft.com/office/powerpoint/2010/main" val="4778820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0" imgW="473" imgH="476" progId="TCLayout.ActiveDocument.1">
                  <p:embed/>
                </p:oleObj>
              </mc:Choice>
              <mc:Fallback>
                <p:oleObj name="think-cell Slide" r:id="rId20" imgW="473" imgH="476" progId="TCLayout.ActiveDocument.1">
                  <p:embed/>
                  <p:pic>
                    <p:nvPicPr>
                      <p:cNvPr id="17" name="think-cell data - do not delete" hidden="1">
                        <a:extLst>
                          <a:ext uri="{FF2B5EF4-FFF2-40B4-BE49-F238E27FC236}">
                            <a16:creationId xmlns:a16="http://schemas.microsoft.com/office/drawing/2014/main" id="{300FBA02-91BE-826F-4C67-F17CB1BE380D}"/>
                          </a:ext>
                        </a:extLst>
                      </p:cNvPr>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72DC52A1-EA8C-0993-82FE-3AFDF529CEEB}"/>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1C0A81D6-D4A6-C5B4-66CE-8558490D0EC3}"/>
              </a:ext>
            </a:extLst>
          </p:cNvPr>
          <p:cNvSpPr txBox="1">
            <a:spLocks noGrp="1"/>
          </p:cNvSpPr>
          <p:nvPr>
            <p:ph type="title"/>
          </p:nvPr>
        </p:nvSpPr>
        <p:spPr>
          <a:xfrm>
            <a:off x="443000" y="351975"/>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Yapay zeka teknolojilerinin iş süreçlerine entegrasyonu ile ilgili en büyük riskleri neler olarak görüyorsunuz?</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işaretleyebilirsiniz)</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D92B296B-7966-FBEC-3864-02B330B83A91}"/>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DF8BA986-0662-1807-2CD3-0019FB092859}"/>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2F4F7534-83DD-DD6A-580D-5A08FDAE6BF5}"/>
              </a:ext>
            </a:extLst>
          </p:cNvPr>
          <p:cNvSpPr txBox="1"/>
          <p:nvPr/>
        </p:nvSpPr>
        <p:spPr>
          <a:xfrm>
            <a:off x="7628620" y="2430818"/>
            <a:ext cx="3999437" cy="320696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Risk algısı güvenlik odaklı; çıktı güvenilirliği endişesi öne çıkıyor.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Veri güvenliği ve gizlilik ihlalleri en büyük risk olarak görülüyor.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Yapay zeka çıktılarına ve kararlarına güven eksikliği ikinci sırada yer alıyor.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İş gücü kaybı ve çalışan motivasyonu gibi riskler, özel sektör tarafından daha az öncelikli bulunuyor.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Risk algısı, darboğazlarla büyük ölçüde örtüşüyor.</a:t>
            </a:r>
          </a:p>
        </p:txBody>
      </p:sp>
      <p:sp>
        <p:nvSpPr>
          <p:cNvPr id="70" name="Google Shape;1250;p7">
            <a:extLst>
              <a:ext uri="{FF2B5EF4-FFF2-40B4-BE49-F238E27FC236}">
                <a16:creationId xmlns:a16="http://schemas.microsoft.com/office/drawing/2014/main" id="{2EE2EDE5-ABD6-248C-7F18-B1EC0EE134A5}"/>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sp>
        <p:nvSpPr>
          <p:cNvPr id="50" name="TextBox 49">
            <a:extLst>
              <a:ext uri="{FF2B5EF4-FFF2-40B4-BE49-F238E27FC236}">
                <a16:creationId xmlns:a16="http://schemas.microsoft.com/office/drawing/2014/main" id="{CBBB47CE-636E-E4BB-C656-CC81D242F460}"/>
              </a:ext>
            </a:extLst>
          </p:cNvPr>
          <p:cNvSpPr txBox="1"/>
          <p:nvPr/>
        </p:nvSpPr>
        <p:spPr>
          <a:xfrm>
            <a:off x="443000" y="6506025"/>
            <a:ext cx="6094206" cy="215444"/>
          </a:xfrm>
          <a:prstGeom prst="rect">
            <a:avLst/>
          </a:prstGeom>
          <a:noFill/>
          <a:ln>
            <a:noFill/>
          </a:ln>
        </p:spPr>
        <p:txBody>
          <a:bodyPr wrap="square">
            <a:spAutoFit/>
          </a:bodyPr>
          <a:lstStyle/>
          <a:p>
            <a:r>
              <a:rPr lang="tr-TR" sz="800" dirty="0">
                <a:solidFill>
                  <a:srgbClr val="000000"/>
                </a:solidFill>
                <a:effectLst/>
                <a:ea typeface="Open Sans Light" panose="020B0306030504020204" pitchFamily="34" charset="0"/>
              </a:rPr>
              <a:t>Şekildeki aynı değerlerde gözüken farklılıklar yuvarlamadan kaynaklıdır.</a:t>
            </a:r>
            <a:endParaRPr lang="en-US" sz="800" dirty="0"/>
          </a:p>
        </p:txBody>
      </p:sp>
      <p:graphicFrame>
        <p:nvGraphicFramePr>
          <p:cNvPr id="66" name="Chart 65">
            <a:extLst>
              <a:ext uri="{FF2B5EF4-FFF2-40B4-BE49-F238E27FC236}">
                <a16:creationId xmlns:a16="http://schemas.microsoft.com/office/drawing/2014/main" id="{1DA8D62D-E78A-45E2-7FFE-81ABB4DB6091}"/>
              </a:ext>
            </a:extLst>
          </p:cNvPr>
          <p:cNvGraphicFramePr/>
          <p:nvPr>
            <p:custDataLst>
              <p:tags r:id="rId2"/>
            </p:custDataLst>
            <p:extLst>
              <p:ext uri="{D42A27DB-BD31-4B8C-83A1-F6EECF244321}">
                <p14:modId xmlns:p14="http://schemas.microsoft.com/office/powerpoint/2010/main" val="1572946454"/>
              </p:ext>
            </p:extLst>
          </p:nvPr>
        </p:nvGraphicFramePr>
        <p:xfrm>
          <a:off x="396875" y="2084388"/>
          <a:ext cx="6807200" cy="3578225"/>
        </p:xfrm>
        <a:graphic>
          <a:graphicData uri="http://schemas.openxmlformats.org/drawingml/2006/chart">
            <c:chart xmlns:c="http://schemas.openxmlformats.org/drawingml/2006/chart" xmlns:r="http://schemas.openxmlformats.org/officeDocument/2006/relationships" r:id="rId22"/>
          </a:graphicData>
        </a:graphic>
      </p:graphicFrame>
      <p:sp>
        <p:nvSpPr>
          <p:cNvPr id="3" name="Text Placeholder 2">
            <a:extLst>
              <a:ext uri="{FF2B5EF4-FFF2-40B4-BE49-F238E27FC236}">
                <a16:creationId xmlns:a16="http://schemas.microsoft.com/office/drawing/2014/main" id="{987A91FD-6114-C76E-2249-295FDA49ADB7}"/>
              </a:ext>
            </a:extLst>
          </p:cNvPr>
          <p:cNvSpPr>
            <a:spLocks noGrp="1"/>
          </p:cNvSpPr>
          <p:nvPr>
            <p:custDataLst>
              <p:tags r:id="rId3"/>
            </p:custDataLst>
          </p:nvPr>
        </p:nvSpPr>
        <p:spPr bwMode="auto">
          <a:xfrm>
            <a:off x="508000" y="5665788"/>
            <a:ext cx="771525" cy="4095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9EF29FF-0A65-4951-AFBB-D131FEC9AEC2}" type="datetime'V''er''i güvenliğ''i ve gizli''''l''ik'' ''ih''laller''''''i'">
              <a:rPr lang="en-US" altLang="en-US" sz="1000" smtClean="0"/>
              <a:pPr/>
              <a:t>Veri güvenliği ve gizlilik ihlalleri</a:t>
            </a:fld>
            <a:endParaRPr lang="en-US" sz="1000" dirty="0">
              <a:cs typeface="Arial" panose="020B0604020202020204" pitchFamily="34" charset="0"/>
              <a:sym typeface="Arial" panose="020B0604020202020204" pitchFamily="34" charset="0"/>
            </a:endParaRPr>
          </a:p>
        </p:txBody>
      </p:sp>
      <p:sp>
        <p:nvSpPr>
          <p:cNvPr id="7" name="Text Placeholder 2">
            <a:extLst>
              <a:ext uri="{FF2B5EF4-FFF2-40B4-BE49-F238E27FC236}">
                <a16:creationId xmlns:a16="http://schemas.microsoft.com/office/drawing/2014/main" id="{6F605922-D5F8-2121-85E2-4C0650520862}"/>
              </a:ext>
            </a:extLst>
          </p:cNvPr>
          <p:cNvSpPr>
            <a:spLocks noGrp="1"/>
          </p:cNvSpPr>
          <p:nvPr>
            <p:custDataLst>
              <p:tags r:id="rId4"/>
            </p:custDataLst>
          </p:nvPr>
        </p:nvSpPr>
        <p:spPr bwMode="auto">
          <a:xfrm>
            <a:off x="1408113" y="5665788"/>
            <a:ext cx="633413" cy="682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tr-TR" altLang="en-US" sz="1000" dirty="0"/>
              <a:t>YZ çıktı ve karar kalitesinin güven vermemesi</a:t>
            </a:r>
            <a:endParaRPr lang="en-US" sz="1000" dirty="0">
              <a:cs typeface="Arial" panose="020B0604020202020204" pitchFamily="34" charset="0"/>
              <a:sym typeface="Arial" panose="020B0604020202020204" pitchFamily="34" charset="0"/>
            </a:endParaRPr>
          </a:p>
        </p:txBody>
      </p:sp>
      <p:sp>
        <p:nvSpPr>
          <p:cNvPr id="9" name="Text Placeholder 2">
            <a:extLst>
              <a:ext uri="{FF2B5EF4-FFF2-40B4-BE49-F238E27FC236}">
                <a16:creationId xmlns:a16="http://schemas.microsoft.com/office/drawing/2014/main" id="{CBB6980B-6E7B-98FA-E483-5B1FF521954D}"/>
              </a:ext>
            </a:extLst>
          </p:cNvPr>
          <p:cNvSpPr>
            <a:spLocks noGrp="1"/>
          </p:cNvSpPr>
          <p:nvPr>
            <p:custDataLst>
              <p:tags r:id="rId5"/>
            </p:custDataLst>
          </p:nvPr>
        </p:nvSpPr>
        <p:spPr bwMode="auto">
          <a:xfrm>
            <a:off x="2109788" y="5665788"/>
            <a:ext cx="890588" cy="682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050F381-0725-4868-9EA2-7FF54AB8E277}" type="thinkcell&lt;?xml version=&quot;1.0&quot; encoding=&quot;UTF-16&quot; standalone=&quot;yes&quot;?&gt;&lt;root reqver=&quot;28224&quot;&gt;&lt;version val=&quot;35686&quot;/&gt;&lt;PersistentType&gt;&lt;m_guid val=&quot;dc52cddd-fbc8-480e-bf24-9f0833dc232c&quot;/&gt;&lt;m_prec&gt;&lt;m_yearfmt&gt;&lt;begin val=&quot;0&quot;/&gt;&lt;end val=&quot;4&quot;/&gt;&lt;/m_yearfmt&gt;&lt;/m_prec&gt;&lt;m_bUseExcelFont val=&quot;0&quot;/&gt;&lt;m_bUseExcelFontColor val=&quot;0&quot;/&gt;&lt;/PersistentType&gt;&lt;/root&gt;">
              <a:rPr lang="en-US" altLang="en-US" sz="1000" smtClean="0"/>
              <a:pPr/>
              <a:t>Regülasyonlara ve yasal gereksinimlere uyum sağlama zorlukları</a:t>
            </a:fld>
            <a:endParaRPr lang="en-US" sz="1000" dirty="0">
              <a:cs typeface="Arial" panose="020B0604020202020204" pitchFamily="34" charset="0"/>
              <a:sym typeface="Arial" panose="020B0604020202020204" pitchFamily="34" charset="0"/>
            </a:endParaRPr>
          </a:p>
        </p:txBody>
      </p:sp>
      <p:sp>
        <p:nvSpPr>
          <p:cNvPr id="5" name="Text Placeholder 2">
            <a:extLst>
              <a:ext uri="{FF2B5EF4-FFF2-40B4-BE49-F238E27FC236}">
                <a16:creationId xmlns:a16="http://schemas.microsoft.com/office/drawing/2014/main" id="{E94A1E4C-2F8E-E520-6CED-B7B61B328C90}"/>
              </a:ext>
            </a:extLst>
          </p:cNvPr>
          <p:cNvSpPr>
            <a:spLocks noGrp="1"/>
          </p:cNvSpPr>
          <p:nvPr>
            <p:custDataLst>
              <p:tags r:id="rId6"/>
            </p:custDataLst>
          </p:nvPr>
        </p:nvSpPr>
        <p:spPr bwMode="auto">
          <a:xfrm>
            <a:off x="2984500" y="5665788"/>
            <a:ext cx="801688" cy="682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DCD740D-7BBA-4BEF-9579-7A6101F5C7EC}" type="thinkcell&lt;?xml version=&quot;1.0&quot; encoding=&quot;UTF-16&quot; standalone=&quot;yes&quot;?&gt;&lt;root reqver=&quot;28224&quot;&gt;&lt;version val=&quot;35686&quot;/&gt;&lt;PersistentType&gt;&lt;m_guid val=&quot;26c51ac8-db8d-49e2-97f7-d026fa7a2a85&quot;/&gt;&lt;m_prec&gt;&lt;m_yearfmt&gt;&lt;begin val=&quot;0&quot;/&gt;&lt;end val=&quot;4&quot;/&gt;&lt;/m_yearfmt&gt;&lt;/m_prec&gt;&lt;m_bUseExcelFont val=&quot;0&quot;/&gt;&lt;m_bUseExcelFontColor val=&quot;0&quot;/&gt;&lt;/PersistentType&gt;&lt;/root&gt;">
              <a:rPr lang="sv-SE" altLang="en-US" sz="1000" smtClean="0"/>
              <a:pPr/>
              <a:t>Yüksek entegrasyon maliyetleri ve belirsiz yatırım getirisi</a:t>
            </a:fld>
            <a:endParaRPr lang="en-US" sz="1000" dirty="0">
              <a:cs typeface="Arial" panose="020B0604020202020204" pitchFamily="34" charset="0"/>
              <a:sym typeface="Arial" panose="020B0604020202020204" pitchFamily="34" charset="0"/>
            </a:endParaRPr>
          </a:p>
        </p:txBody>
      </p:sp>
      <p:sp>
        <p:nvSpPr>
          <p:cNvPr id="6" name="Text Placeholder 2">
            <a:extLst>
              <a:ext uri="{FF2B5EF4-FFF2-40B4-BE49-F238E27FC236}">
                <a16:creationId xmlns:a16="http://schemas.microsoft.com/office/drawing/2014/main" id="{07C85B15-2565-B540-5C29-3E74B510A2C2}"/>
              </a:ext>
            </a:extLst>
          </p:cNvPr>
          <p:cNvSpPr>
            <a:spLocks noGrp="1"/>
          </p:cNvSpPr>
          <p:nvPr>
            <p:custDataLst>
              <p:tags r:id="rId7"/>
            </p:custDataLst>
          </p:nvPr>
        </p:nvSpPr>
        <p:spPr bwMode="auto">
          <a:xfrm>
            <a:off x="3883025" y="5665788"/>
            <a:ext cx="665163" cy="546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8E848ED-F9F0-4CDC-9B4A-2745A0023674}" type="datetime'Tekn''o''loji''k ''dışa ''ba''ğı''''''ml''ılığın artma''s''ı'">
              <a:rPr lang="en-US" altLang="en-US" sz="1000" smtClean="0"/>
              <a:pPr/>
              <a:t>Teknolojik dışa bağımlılığın artması</a:t>
            </a:fld>
            <a:endParaRPr lang="en-US" sz="1000" dirty="0">
              <a:cs typeface="Arial" panose="020B0604020202020204" pitchFamily="34" charset="0"/>
              <a:sym typeface="Arial" panose="020B0604020202020204" pitchFamily="34" charset="0"/>
            </a:endParaRPr>
          </a:p>
        </p:txBody>
      </p:sp>
      <p:sp>
        <p:nvSpPr>
          <p:cNvPr id="4" name="Text Placeholder 2">
            <a:extLst>
              <a:ext uri="{FF2B5EF4-FFF2-40B4-BE49-F238E27FC236}">
                <a16:creationId xmlns:a16="http://schemas.microsoft.com/office/drawing/2014/main" id="{0B5E1470-6B54-EBA2-3F93-D1FEC1726F12}"/>
              </a:ext>
            </a:extLst>
          </p:cNvPr>
          <p:cNvSpPr>
            <a:spLocks noGrp="1"/>
          </p:cNvSpPr>
          <p:nvPr>
            <p:custDataLst>
              <p:tags r:id="rId8"/>
            </p:custDataLst>
          </p:nvPr>
        </p:nvSpPr>
        <p:spPr bwMode="auto">
          <a:xfrm>
            <a:off x="4600575" y="5665788"/>
            <a:ext cx="890588" cy="4095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AA17BC7-5555-4E04-B9AB-BA4B4A4CAA6B}" type="datetime'''Or''ganiz''asy''onel'' adapta''sy''on z''orlu''kla''''rı'''">
              <a:rPr lang="sv-SE" altLang="en-US" sz="1000" smtClean="0"/>
              <a:pPr/>
              <a:t>Organizasyonel adaptasyon zorlukları</a:t>
            </a:fld>
            <a:endParaRPr lang="en-US" sz="1000" dirty="0">
              <a:cs typeface="Arial" panose="020B0604020202020204" pitchFamily="34" charset="0"/>
              <a:sym typeface="Arial" panose="020B0604020202020204" pitchFamily="34" charset="0"/>
            </a:endParaRPr>
          </a:p>
        </p:txBody>
      </p:sp>
      <p:sp>
        <p:nvSpPr>
          <p:cNvPr id="8" name="Text Placeholder 2">
            <a:extLst>
              <a:ext uri="{FF2B5EF4-FFF2-40B4-BE49-F238E27FC236}">
                <a16:creationId xmlns:a16="http://schemas.microsoft.com/office/drawing/2014/main" id="{04AEBF63-B7FE-5D47-245A-054A3CDE2728}"/>
              </a:ext>
            </a:extLst>
          </p:cNvPr>
          <p:cNvSpPr>
            <a:spLocks noGrp="1"/>
          </p:cNvSpPr>
          <p:nvPr>
            <p:custDataLst>
              <p:tags r:id="rId9"/>
            </p:custDataLst>
          </p:nvPr>
        </p:nvSpPr>
        <p:spPr bwMode="auto">
          <a:xfrm>
            <a:off x="5518151" y="5665788"/>
            <a:ext cx="715963" cy="1365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B5E2DF3-D755-4D8D-8FF3-9863C51FA14C}" type="datetime'''Etik'' s''''o''''r''''u''''n''''''''''l''''''a''''''''r'">
              <a:rPr lang="en-US" altLang="en-US" sz="1000" smtClean="0"/>
              <a:pPr/>
              <a:t>Etik sorunlar</a:t>
            </a:fld>
            <a:endParaRPr lang="en-US" sz="1000" dirty="0">
              <a:cs typeface="Arial" panose="020B0604020202020204" pitchFamily="34" charset="0"/>
              <a:sym typeface="Arial" panose="020B0604020202020204" pitchFamily="34" charset="0"/>
            </a:endParaRPr>
          </a:p>
        </p:txBody>
      </p:sp>
      <p:sp>
        <p:nvSpPr>
          <p:cNvPr id="10" name="Text Placeholder 2">
            <a:extLst>
              <a:ext uri="{FF2B5EF4-FFF2-40B4-BE49-F238E27FC236}">
                <a16:creationId xmlns:a16="http://schemas.microsoft.com/office/drawing/2014/main" id="{8849C2F0-FB9E-82AD-A189-82171D1F6314}"/>
              </a:ext>
            </a:extLst>
          </p:cNvPr>
          <p:cNvSpPr>
            <a:spLocks noGrp="1"/>
          </p:cNvSpPr>
          <p:nvPr>
            <p:custDataLst>
              <p:tags r:id="rId10"/>
            </p:custDataLst>
          </p:nvPr>
        </p:nvSpPr>
        <p:spPr bwMode="auto">
          <a:xfrm>
            <a:off x="6240463" y="5665788"/>
            <a:ext cx="931863" cy="546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B2A21B1-6F12-4F59-A6AC-F3CA9E5AE82C}" type="datetime'İş gücü kayı''pları'' ve'' ç''alışan mo''tiv''asyonunda düşüş'">
              <a:rPr lang="en-US" altLang="en-US" sz="1000" smtClean="0"/>
              <a:pPr/>
              <a:t>İş gücü kayıpları ve çalışan motivasyonunda düşüş</a:t>
            </a:fld>
            <a:endParaRPr lang="en-US" sz="1000" dirty="0">
              <a:cs typeface="Arial" panose="020B0604020202020204" pitchFamily="34" charset="0"/>
              <a:sym typeface="Arial" panose="020B0604020202020204" pitchFamily="34" charset="0"/>
            </a:endParaRPr>
          </a:p>
        </p:txBody>
      </p:sp>
      <p:sp>
        <p:nvSpPr>
          <p:cNvPr id="18" name="Text Placeholder 2">
            <a:extLst>
              <a:ext uri="{FF2B5EF4-FFF2-40B4-BE49-F238E27FC236}">
                <a16:creationId xmlns:a16="http://schemas.microsoft.com/office/drawing/2014/main" id="{FF5EBA33-9281-3949-9325-E4C8966EEED8}"/>
              </a:ext>
            </a:extLst>
          </p:cNvPr>
          <p:cNvSpPr>
            <a:spLocks noGrp="1"/>
          </p:cNvSpPr>
          <p:nvPr>
            <p:custDataLst>
              <p:tags r:id="rId11"/>
            </p:custDataLst>
          </p:nvPr>
        </p:nvSpPr>
        <p:spPr bwMode="gray">
          <a:xfrm>
            <a:off x="717550" y="195897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B245CF90-24FF-440B-BF6B-69DFF950C48A}" type="datetime'''''''2''''''''''''''''''''''''''''''''''5''''%'''''''''">
              <a:rPr lang="en-US" altLang="en-US" sz="1200" smtClean="0"/>
              <a:pPr/>
              <a:t>25%</a:t>
            </a:fld>
            <a:endParaRPr lang="en-US" sz="1200" noProof="0" dirty="0"/>
          </a:p>
        </p:txBody>
      </p:sp>
      <p:sp>
        <p:nvSpPr>
          <p:cNvPr id="30" name="Text Placeholder 2">
            <a:extLst>
              <a:ext uri="{FF2B5EF4-FFF2-40B4-BE49-F238E27FC236}">
                <a16:creationId xmlns:a16="http://schemas.microsoft.com/office/drawing/2014/main" id="{3697DE15-18D5-FD63-E5CB-93F5929ACBF0}"/>
              </a:ext>
            </a:extLst>
          </p:cNvPr>
          <p:cNvSpPr>
            <a:spLocks noGrp="1"/>
          </p:cNvSpPr>
          <p:nvPr>
            <p:custDataLst>
              <p:tags r:id="rId12"/>
            </p:custDataLst>
          </p:nvPr>
        </p:nvSpPr>
        <p:spPr bwMode="gray">
          <a:xfrm>
            <a:off x="1547813" y="2960688"/>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FACC4544-ED8F-44EF-A93A-BBABBAB96FE4}" type="datetime'''''''''''''''''18%'''''''''''''''''''''''">
              <a:rPr lang="en-US" altLang="en-US" sz="1200" smtClean="0"/>
              <a:pPr/>
              <a:t>18%</a:t>
            </a:fld>
            <a:endParaRPr lang="en-US" sz="1200" noProof="0" dirty="0"/>
          </a:p>
        </p:txBody>
      </p:sp>
      <p:sp>
        <p:nvSpPr>
          <p:cNvPr id="32" name="Text Placeholder 2">
            <a:extLst>
              <a:ext uri="{FF2B5EF4-FFF2-40B4-BE49-F238E27FC236}">
                <a16:creationId xmlns:a16="http://schemas.microsoft.com/office/drawing/2014/main" id="{8602533A-A7D7-1906-79E5-916899EFA7F3}"/>
              </a:ext>
            </a:extLst>
          </p:cNvPr>
          <p:cNvSpPr>
            <a:spLocks noGrp="1"/>
          </p:cNvSpPr>
          <p:nvPr>
            <p:custDataLst>
              <p:tags r:id="rId13"/>
            </p:custDataLst>
          </p:nvPr>
        </p:nvSpPr>
        <p:spPr bwMode="gray">
          <a:xfrm>
            <a:off x="2378075" y="359727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A3C75E2A-D56A-47EE-A276-FCBD7971B758}" type="datetime'''''''''''''1''''''''''''''''''''''''3''''''%'''">
              <a:rPr lang="en-US" altLang="en-US" sz="1200" smtClean="0"/>
              <a:pPr/>
              <a:t>13%</a:t>
            </a:fld>
            <a:endParaRPr lang="en-US" sz="1200" noProof="0" dirty="0"/>
          </a:p>
        </p:txBody>
      </p:sp>
      <p:sp>
        <p:nvSpPr>
          <p:cNvPr id="28" name="Text Placeholder 2">
            <a:extLst>
              <a:ext uri="{FF2B5EF4-FFF2-40B4-BE49-F238E27FC236}">
                <a16:creationId xmlns:a16="http://schemas.microsoft.com/office/drawing/2014/main" id="{00227497-E533-C1CC-29AA-6CB9129EB02E}"/>
              </a:ext>
            </a:extLst>
          </p:cNvPr>
          <p:cNvSpPr>
            <a:spLocks noGrp="1"/>
          </p:cNvSpPr>
          <p:nvPr>
            <p:custDataLst>
              <p:tags r:id="rId14"/>
            </p:custDataLst>
          </p:nvPr>
        </p:nvSpPr>
        <p:spPr bwMode="gray">
          <a:xfrm>
            <a:off x="3208338" y="359727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4748D229-86AA-40E0-A995-B9E8D5A3ED44}" type="datetime'''''''''''''1''''''''''''3''''''''''%'''''''''''''''">
              <a:rPr lang="en-US" altLang="en-US" sz="1200" smtClean="0"/>
              <a:pPr/>
              <a:t>13%</a:t>
            </a:fld>
            <a:endParaRPr lang="en-US" sz="1200" noProof="0" dirty="0"/>
          </a:p>
        </p:txBody>
      </p:sp>
      <p:sp>
        <p:nvSpPr>
          <p:cNvPr id="29" name="Text Placeholder 2">
            <a:extLst>
              <a:ext uri="{FF2B5EF4-FFF2-40B4-BE49-F238E27FC236}">
                <a16:creationId xmlns:a16="http://schemas.microsoft.com/office/drawing/2014/main" id="{C42DADC0-6A90-EB6A-47B7-9D762EBF74CA}"/>
              </a:ext>
            </a:extLst>
          </p:cNvPr>
          <p:cNvSpPr>
            <a:spLocks noGrp="1"/>
          </p:cNvSpPr>
          <p:nvPr>
            <p:custDataLst>
              <p:tags r:id="rId15"/>
            </p:custDataLst>
          </p:nvPr>
        </p:nvSpPr>
        <p:spPr bwMode="gray">
          <a:xfrm>
            <a:off x="4038600" y="3643313"/>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02023766-3E71-4D9A-A4D6-495F16C5F603}" type="datetime'''1''''''''''''''''''''''''''''''3''''%'''''''''''''''">
              <a:rPr lang="en-US" altLang="en-US" sz="1200" smtClean="0"/>
              <a:pPr/>
              <a:t>13%</a:t>
            </a:fld>
            <a:endParaRPr lang="en-US" sz="1200" noProof="0" dirty="0"/>
          </a:p>
        </p:txBody>
      </p:sp>
      <p:sp>
        <p:nvSpPr>
          <p:cNvPr id="22" name="Text Placeholder 2">
            <a:extLst>
              <a:ext uri="{FF2B5EF4-FFF2-40B4-BE49-F238E27FC236}">
                <a16:creationId xmlns:a16="http://schemas.microsoft.com/office/drawing/2014/main" id="{4161BF5E-96EB-D63E-2E84-D054A2DCE033}"/>
              </a:ext>
            </a:extLst>
          </p:cNvPr>
          <p:cNvSpPr>
            <a:spLocks noGrp="1"/>
          </p:cNvSpPr>
          <p:nvPr>
            <p:custDataLst>
              <p:tags r:id="rId16"/>
            </p:custDataLst>
          </p:nvPr>
        </p:nvSpPr>
        <p:spPr bwMode="gray">
          <a:xfrm>
            <a:off x="4873625" y="3870325"/>
            <a:ext cx="34290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2BDE66CC-D723-43EC-9F35-ADA2B97DC58E}" type="datetime'''''1''''''''''''''''''''''1''''''''''''''''''''%'''''">
              <a:rPr lang="en-US" altLang="en-US" sz="1200" smtClean="0"/>
              <a:pPr/>
              <a:t>11%</a:t>
            </a:fld>
            <a:endParaRPr lang="en-US" sz="1200" noProof="0" dirty="0"/>
          </a:p>
        </p:txBody>
      </p:sp>
      <p:sp>
        <p:nvSpPr>
          <p:cNvPr id="31" name="Text Placeholder 2">
            <a:extLst>
              <a:ext uri="{FF2B5EF4-FFF2-40B4-BE49-F238E27FC236}">
                <a16:creationId xmlns:a16="http://schemas.microsoft.com/office/drawing/2014/main" id="{F30CDD25-3307-F6E3-21AB-73E8EF49AE4A}"/>
              </a:ext>
            </a:extLst>
          </p:cNvPr>
          <p:cNvSpPr>
            <a:spLocks noGrp="1"/>
          </p:cNvSpPr>
          <p:nvPr>
            <p:custDataLst>
              <p:tags r:id="rId17"/>
            </p:custDataLst>
          </p:nvPr>
        </p:nvSpPr>
        <p:spPr bwMode="gray">
          <a:xfrm>
            <a:off x="5740400" y="4552950"/>
            <a:ext cx="2698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967EB4A4-AE19-41C2-B25B-F9FFF07026F2}" type="datetime'''''''''''''''''''''''''''''''''''''6''''''''''%'''''''">
              <a:rPr lang="en-US" altLang="en-US" sz="1200" smtClean="0"/>
              <a:pPr/>
              <a:t>6%</a:t>
            </a:fld>
            <a:endParaRPr lang="en-US" sz="1200" noProof="0" dirty="0"/>
          </a:p>
        </p:txBody>
      </p:sp>
      <p:sp>
        <p:nvSpPr>
          <p:cNvPr id="33" name="Text Placeholder 2">
            <a:extLst>
              <a:ext uri="{FF2B5EF4-FFF2-40B4-BE49-F238E27FC236}">
                <a16:creationId xmlns:a16="http://schemas.microsoft.com/office/drawing/2014/main" id="{7C1BCCD8-2EF8-6600-5442-3E540B9C9FDF}"/>
              </a:ext>
            </a:extLst>
          </p:cNvPr>
          <p:cNvSpPr>
            <a:spLocks noGrp="1"/>
          </p:cNvSpPr>
          <p:nvPr>
            <p:custDataLst>
              <p:tags r:id="rId18"/>
            </p:custDataLst>
          </p:nvPr>
        </p:nvSpPr>
        <p:spPr bwMode="gray">
          <a:xfrm>
            <a:off x="6570663" y="5008563"/>
            <a:ext cx="2698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3E1F9D10-123F-4BDD-BC25-4139837999AF}" type="datetime'''''''''''''''''''''''''''''''''''''''''''''3%'''''''''''''''">
              <a:rPr lang="en-US" altLang="en-US" sz="1200" smtClean="0"/>
              <a:pPr/>
              <a:t>3%</a:t>
            </a:fld>
            <a:endParaRPr lang="en-US" sz="1200" noProof="0" dirty="0"/>
          </a:p>
        </p:txBody>
      </p:sp>
    </p:spTree>
    <p:extLst>
      <p:ext uri="{BB962C8B-B14F-4D97-AF65-F5344CB8AC3E}">
        <p14:creationId xmlns:p14="http://schemas.microsoft.com/office/powerpoint/2010/main" val="11745182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A9125-4D23-632F-4DC2-22B9737C65F0}"/>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89BB6323-8EAA-801F-50CC-75447C0DBC18}"/>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9" imgW="473" imgH="476" progId="TCLayout.ActiveDocument.1">
                  <p:embed/>
                </p:oleObj>
              </mc:Choice>
              <mc:Fallback>
                <p:oleObj name="think-cell Slide" r:id="rId9" imgW="473" imgH="476" progId="TCLayout.ActiveDocument.1">
                  <p:embed/>
                  <p:pic>
                    <p:nvPicPr>
                      <p:cNvPr id="17" name="think-cell data - do not delete" hidden="1">
                        <a:extLst>
                          <a:ext uri="{FF2B5EF4-FFF2-40B4-BE49-F238E27FC236}">
                            <a16:creationId xmlns:a16="http://schemas.microsoft.com/office/drawing/2014/main" id="{89BB6323-8EAA-801F-50CC-75447C0DBC18}"/>
                          </a:ext>
                        </a:extLst>
                      </p:cNvPr>
                      <p:cNvPicPr/>
                      <p:nvPr/>
                    </p:nvPicPr>
                    <p:blipFill>
                      <a:blip r:embed="rId10"/>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5902222C-860F-CE80-E0B2-A232151FA45F}"/>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83608CA9-E4EC-D609-AE63-292317069554}"/>
              </a:ext>
            </a:extLst>
          </p:cNvPr>
          <p:cNvSpPr txBox="1">
            <a:spLocks noGrp="1"/>
          </p:cNvSpPr>
          <p:nvPr>
            <p:ph type="title"/>
          </p:nvPr>
        </p:nvSpPr>
        <p:spPr>
          <a:xfrm>
            <a:off x="443000" y="351975"/>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Firmanız, yapay zeka kullanımıyla ilgili olarak etik kurallar ve uyum gereksinimlerine dair güncel gelişmeleri ve regülasyonları (örneğin, AB Yapay Zeka Yasası - EU AI </a:t>
            </a:r>
            <a:r>
              <a:rPr lang="tr-TR" sz="2000" err="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Act</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 ne derece takip etmektedir?</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1EB27D35-EFB4-41C7-6A8C-6079C6712F2C}"/>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1F0986E6-1DF8-874B-BD88-0E15ADFD5C7F}"/>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3ABE5FBC-8D81-8562-D08C-640F0F368923}"/>
              </a:ext>
            </a:extLst>
          </p:cNvPr>
          <p:cNvSpPr txBox="1"/>
          <p:nvPr/>
        </p:nvSpPr>
        <p:spPr>
          <a:xfrm>
            <a:off x="7628620" y="2430818"/>
            <a:ext cx="3999437" cy="2856616"/>
          </a:xfrm>
          <a:prstGeom prst="rect">
            <a:avLst/>
          </a:prstGeom>
          <a:noFill/>
          <a:ln>
            <a:noFill/>
          </a:ln>
        </p:spPr>
        <p:txBody>
          <a:bodyPr wrap="square">
            <a:spAutoFit/>
          </a:bodyPr>
          <a:lstStyle/>
          <a:p>
            <a:pPr>
              <a:lnSpc>
                <a:spcPct val="115000"/>
              </a:lnSpc>
              <a:spcAft>
                <a:spcPts val="800"/>
              </a:spcAft>
            </a:pPr>
            <a:r>
              <a:rPr lang="tr-TR" sz="1400" b="1" dirty="0">
                <a:ea typeface="Open Sans Light" panose="020B0306030504020204" pitchFamily="34" charset="0"/>
                <a:cs typeface="Aptos" panose="020B0004020202020204" pitchFamily="34" charset="0"/>
              </a:rPr>
              <a:t>Güncel r</a:t>
            </a:r>
            <a:r>
              <a:rPr lang="tr-TR" sz="1400" b="1" dirty="0">
                <a:effectLst/>
                <a:ea typeface="Open Sans Light" panose="020B0306030504020204" pitchFamily="34" charset="0"/>
                <a:cs typeface="Aptos" panose="020B0004020202020204" pitchFamily="34" charset="0"/>
              </a:rPr>
              <a:t>egülasyonlar konusunda farkındalık yüksek.</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Katılımcıların %88’i yapay zeka ile ilgili etik, uyum ve regülasyon gelişmelerini yakından takip ediyor.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Bu farkındalık büyük ölçüde bilgi edinme düzeyinde kalıyor.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Şirketlerin iç süreçlerine etik prensipleri aktarma ve uygulama düzeyi kurumsal olgunluklarına göre farklılık gösteriyor.</a:t>
            </a:r>
          </a:p>
        </p:txBody>
      </p:sp>
      <p:sp>
        <p:nvSpPr>
          <p:cNvPr id="70" name="Google Shape;1250;p7">
            <a:extLst>
              <a:ext uri="{FF2B5EF4-FFF2-40B4-BE49-F238E27FC236}">
                <a16:creationId xmlns:a16="http://schemas.microsoft.com/office/drawing/2014/main" id="{209B78A3-D13E-5D33-BC5B-4A12BB01F71D}"/>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45" name="Chart 44">
            <a:extLst>
              <a:ext uri="{FF2B5EF4-FFF2-40B4-BE49-F238E27FC236}">
                <a16:creationId xmlns:a16="http://schemas.microsoft.com/office/drawing/2014/main" id="{9027E7FB-F6BC-0511-785C-E7357ED0DD73}"/>
              </a:ext>
            </a:extLst>
          </p:cNvPr>
          <p:cNvGraphicFramePr/>
          <p:nvPr>
            <p:custDataLst>
              <p:tags r:id="rId2"/>
            </p:custDataLst>
          </p:nvPr>
        </p:nvGraphicFramePr>
        <p:xfrm>
          <a:off x="360363" y="1711325"/>
          <a:ext cx="6829425" cy="3787775"/>
        </p:xfrm>
        <a:graphic>
          <a:graphicData uri="http://schemas.openxmlformats.org/drawingml/2006/chart">
            <c:chart xmlns:c="http://schemas.openxmlformats.org/drawingml/2006/chart" xmlns:r="http://schemas.openxmlformats.org/officeDocument/2006/relationships" r:id="rId11"/>
          </a:graphicData>
        </a:graphic>
      </p:graphicFrame>
      <p:sp>
        <p:nvSpPr>
          <p:cNvPr id="19" name="Text Placeholder 2">
            <a:extLst>
              <a:ext uri="{FF2B5EF4-FFF2-40B4-BE49-F238E27FC236}">
                <a16:creationId xmlns:a16="http://schemas.microsoft.com/office/drawing/2014/main" id="{AD8B5A0A-37A8-2B40-FF03-F6249808D6DA}"/>
              </a:ext>
            </a:extLst>
          </p:cNvPr>
          <p:cNvSpPr>
            <a:spLocks noGrp="1"/>
          </p:cNvSpPr>
          <p:nvPr>
            <p:custDataLst>
              <p:tags r:id="rId3"/>
            </p:custDataLst>
          </p:nvPr>
        </p:nvSpPr>
        <p:spPr bwMode="auto">
          <a:xfrm>
            <a:off x="536575" y="5318125"/>
            <a:ext cx="1143000" cy="2730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5808A62-6ADF-461E-B2AB-ED15101717FD}" type="datetime'Bi''''''lgi sahi''bi olacak k''ada''''r'' takip ediyoruz'''''">
              <a:rPr lang="sv-SE" altLang="en-US" sz="1000" smtClean="0"/>
              <a:pPr/>
              <a:t>Bilgi sahibi olacak kadar takip ediyoruz</a:t>
            </a:fld>
            <a:endParaRPr lang="en-US" sz="1000" dirty="0">
              <a:cs typeface="Arial" panose="020B0604020202020204" pitchFamily="34" charset="0"/>
              <a:sym typeface="Arial" panose="020B0604020202020204" pitchFamily="34" charset="0"/>
            </a:endParaRPr>
          </a:p>
        </p:txBody>
      </p:sp>
      <p:sp>
        <p:nvSpPr>
          <p:cNvPr id="20" name="Text Placeholder 2">
            <a:extLst>
              <a:ext uri="{FF2B5EF4-FFF2-40B4-BE49-F238E27FC236}">
                <a16:creationId xmlns:a16="http://schemas.microsoft.com/office/drawing/2014/main" id="{55F1AE38-7B75-0BAA-1C41-46BEE582DE1D}"/>
              </a:ext>
            </a:extLst>
          </p:cNvPr>
          <p:cNvSpPr>
            <a:spLocks noGrp="1"/>
          </p:cNvSpPr>
          <p:nvPr>
            <p:custDataLst>
              <p:tags r:id="rId4"/>
            </p:custDataLst>
          </p:nvPr>
        </p:nvSpPr>
        <p:spPr bwMode="auto">
          <a:xfrm>
            <a:off x="1844675" y="5318125"/>
            <a:ext cx="1195388" cy="546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BD1359B-7AD8-4C78-89B6-2ED80ECF7BCE}" type="thinkcell&lt;?xml version=&quot;1.0&quot; encoding=&quot;UTF-16&quot; standalone=&quot;yes&quot;?&gt;&lt;root reqver=&quot;28224&quot;&gt;&lt;version val=&quot;35686&quot;/&gt;&lt;PersistentType&gt;&lt;m_guid val=&quot;1aa687db-620d-4e87-8555-ec1372a1f2cb&quot;/&gt;&lt;m_prec&gt;&lt;m_yearfmt&gt;&lt;begin val=&quot;0&quot;/&gt;&lt;end val=&quot;4&quot;/&gt;&lt;/m_yearfmt&gt;&lt;/m_prec&gt;&lt;m_bUseExcelFont val=&quot;0&quot;/&gt;&lt;m_bUseExcelFontColor val=&quot;0&quot;/&gt;&lt;/PersistentType&gt;&lt;/root&gt;">
              <a:rPr lang="sv-SE" altLang="en-US" sz="1000" smtClean="0"/>
              <a:pPr/>
              <a:t>Aktif olarak takip ediyoruz ve uyum süreçlerimizi yeniden değerlendiriyoruz</a:t>
            </a:fld>
            <a:endParaRPr lang="en-US" sz="1000" dirty="0">
              <a:cs typeface="Arial" panose="020B0604020202020204" pitchFamily="34" charset="0"/>
              <a:sym typeface="Arial" panose="020B0604020202020204" pitchFamily="34" charset="0"/>
            </a:endParaRPr>
          </a:p>
        </p:txBody>
      </p:sp>
      <p:sp>
        <p:nvSpPr>
          <p:cNvPr id="21" name="Text Placeholder 2">
            <a:extLst>
              <a:ext uri="{FF2B5EF4-FFF2-40B4-BE49-F238E27FC236}">
                <a16:creationId xmlns:a16="http://schemas.microsoft.com/office/drawing/2014/main" id="{5118391B-964F-4800-8E2D-05522D4EFDD9}"/>
              </a:ext>
            </a:extLst>
          </p:cNvPr>
          <p:cNvSpPr>
            <a:spLocks noGrp="1"/>
          </p:cNvSpPr>
          <p:nvPr>
            <p:custDataLst>
              <p:tags r:id="rId5"/>
            </p:custDataLst>
          </p:nvPr>
        </p:nvSpPr>
        <p:spPr bwMode="auto">
          <a:xfrm>
            <a:off x="3321050" y="5318125"/>
            <a:ext cx="906463" cy="1365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E7F01A2-6F68-45F0-A4F7-104A04A4147F}" type="datetime'T''a''ki''''''''p'''''''''' e''t''''''m''''''iyor''''uz'">
              <a:rPr lang="en-US" altLang="en-US" sz="1000" smtClean="0"/>
              <a:pPr/>
              <a:t>Takip etmiyoruz</a:t>
            </a:fld>
            <a:endParaRPr lang="en-US" sz="1000" dirty="0">
              <a:cs typeface="Arial" panose="020B0604020202020204" pitchFamily="34" charset="0"/>
              <a:sym typeface="Arial" panose="020B0604020202020204" pitchFamily="34" charset="0"/>
            </a:endParaRPr>
          </a:p>
        </p:txBody>
      </p:sp>
      <p:sp>
        <p:nvSpPr>
          <p:cNvPr id="23" name="Text Placeholder 2">
            <a:extLst>
              <a:ext uri="{FF2B5EF4-FFF2-40B4-BE49-F238E27FC236}">
                <a16:creationId xmlns:a16="http://schemas.microsoft.com/office/drawing/2014/main" id="{55CE1664-18F9-03AB-7C93-AE0B691C8613}"/>
              </a:ext>
            </a:extLst>
          </p:cNvPr>
          <p:cNvSpPr>
            <a:spLocks noGrp="1"/>
          </p:cNvSpPr>
          <p:nvPr>
            <p:custDataLst>
              <p:tags r:id="rId6"/>
            </p:custDataLst>
          </p:nvPr>
        </p:nvSpPr>
        <p:spPr bwMode="auto">
          <a:xfrm>
            <a:off x="4391025" y="5318125"/>
            <a:ext cx="1433513" cy="8191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8A530C6-9AA8-4D76-82F6-1F5E8FA4FEDB}" type="thinkcell&lt;?xml version=&quot;1.0&quot; encoding=&quot;UTF-16&quot; standalone=&quot;yes&quot;?&gt;&lt;root reqver=&quot;28224&quot;&gt;&lt;version val=&quot;35686&quot;/&gt;&lt;PersistentType&gt;&lt;m_guid val=&quot;101fe359-052d-49ce-851f-d88660d3ea5d&quot;/&gt;&lt;m_prec&gt;&lt;m_yearfmt&gt;&lt;begin val=&quot;0&quot;/&gt;&lt;end val=&quot;4&quot;/&gt;&lt;/m_yearfmt&gt;&lt;/m_prec&gt;&lt;m_bUseExcelFont val=&quot;0&quot;/&gt;&lt;m_bUseExcelFontColor val=&quot;0&quot;/&gt;&lt;/PersistentType&gt;&lt;/root&gt;">
              <a:rPr lang="en-US" altLang="en-US" sz="1000" smtClean="0"/>
              <a:pPr/>
              <a:t>Aktif olarak takip ediyoruz ve regülasyonlara tam uyum sağlamak için politikalar, süreçler ve prosedürler geliştiriyoruz/uyguluyoruz</a:t>
            </a:fld>
            <a:endParaRPr lang="en-US" sz="1000" dirty="0">
              <a:cs typeface="Arial" panose="020B0604020202020204" pitchFamily="34" charset="0"/>
              <a:sym typeface="Arial" panose="020B0604020202020204" pitchFamily="34" charset="0"/>
            </a:endParaRPr>
          </a:p>
        </p:txBody>
      </p:sp>
      <p:sp>
        <p:nvSpPr>
          <p:cNvPr id="24" name="Text Placeholder 2">
            <a:extLst>
              <a:ext uri="{FF2B5EF4-FFF2-40B4-BE49-F238E27FC236}">
                <a16:creationId xmlns:a16="http://schemas.microsoft.com/office/drawing/2014/main" id="{48E4E289-CBF2-A1C5-3787-EDD5569AB2C4}"/>
              </a:ext>
            </a:extLst>
          </p:cNvPr>
          <p:cNvSpPr>
            <a:spLocks noGrp="1"/>
          </p:cNvSpPr>
          <p:nvPr>
            <p:custDataLst>
              <p:tags r:id="rId7"/>
            </p:custDataLst>
          </p:nvPr>
        </p:nvSpPr>
        <p:spPr bwMode="auto">
          <a:xfrm>
            <a:off x="5722938" y="5318125"/>
            <a:ext cx="1433513" cy="682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776B260B-3FC1-4FFB-8526-430EC712A3D3}" type="thinkcell&lt;?xml version=&quot;1.0&quot; encoding=&quot;UTF-16&quot; standalone=&quot;yes&quot;?&gt;&lt;root reqver=&quot;28224&quot;&gt;&lt;version val=&quot;35686&quot;/&gt;&lt;PersistentType&gt;&lt;m_guid val=&quot;d9c496bc-59d1-45de-9917-42e1e93afb16&quot;/&gt;&lt;m_prec&gt;&lt;m_yearfmt&gt;&lt;begin val=&quot;0&quot;/&gt;&lt;end val=&quot;4&quot;/&gt;&lt;/m_yearfmt&gt;&lt;/m_prec&gt;&lt;m_bUseExcelFont val=&quot;0&quot;/&gt;&lt;m_bUseExcelFontColor val=&quot;0&quot;/&gt;&lt;/PersistentType&gt;&lt;/root&gt;">
              <a:rPr lang="en-US" altLang="en-US" sz="1000" smtClean="0"/>
              <a:pPr/>
              <a:t>Halihazırda var olan regülasyonlar dışında kendi etik ve uyum standartlarımızı da geliştiriyoruz/uyguluyoruz</a:t>
            </a:fld>
            <a:endParaRPr lang="en-US" sz="1000" dirty="0">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483913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E1B69-215A-EDB9-F7B7-FA43C7F30C65}"/>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084CE0C6-1108-7C35-82D5-A690C1880257}"/>
              </a:ext>
            </a:extLst>
          </p:cNvPr>
          <p:cNvGraphicFramePr>
            <a:graphicFrameLocks noChangeAspect="1"/>
          </p:cNvGraphicFramePr>
          <p:nvPr>
            <p:custDataLst>
              <p:tags r:id="rId1"/>
            </p:custDataLst>
            <p:extLst>
              <p:ext uri="{D42A27DB-BD31-4B8C-83A1-F6EECF244321}">
                <p14:modId xmlns:p14="http://schemas.microsoft.com/office/powerpoint/2010/main" val="28480218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8" imgW="473" imgH="476" progId="TCLayout.ActiveDocument.1">
                  <p:embed/>
                </p:oleObj>
              </mc:Choice>
              <mc:Fallback>
                <p:oleObj name="think-cell Slide" r:id="rId18" imgW="473" imgH="476" progId="TCLayout.ActiveDocument.1">
                  <p:embed/>
                  <p:pic>
                    <p:nvPicPr>
                      <p:cNvPr id="17" name="think-cell data - do not delete" hidden="1">
                        <a:extLst>
                          <a:ext uri="{FF2B5EF4-FFF2-40B4-BE49-F238E27FC236}">
                            <a16:creationId xmlns:a16="http://schemas.microsoft.com/office/drawing/2014/main" id="{084CE0C6-1108-7C35-82D5-A690C1880257}"/>
                          </a:ext>
                        </a:extLst>
                      </p:cNvPr>
                      <p:cNvPicPr/>
                      <p:nvPr/>
                    </p:nvPicPr>
                    <p:blipFill>
                      <a:blip r:embed="rId19"/>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94FF11EE-DDEB-8970-1D19-6477119A072A}"/>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0B917BE1-C9A6-A921-2DDB-15DC425AEA49}"/>
              </a:ext>
            </a:extLst>
          </p:cNvPr>
          <p:cNvSpPr txBox="1">
            <a:spLocks noGrp="1"/>
          </p:cNvSpPr>
          <p:nvPr>
            <p:ph type="title"/>
          </p:nvPr>
        </p:nvSpPr>
        <p:spPr>
          <a:xfrm>
            <a:off x="469670" y="446031"/>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Firmanız, sorumlu ve etik üretken yapay zeka kullanımı için hangi adımları atmaktadır? </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işaretlenebilir)</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D9A9C8D3-0A87-737C-AE73-BE18EF432D8B}"/>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35545F32-E3B1-A37E-3CE8-2F004A0B7EAA}"/>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A94E3551-BAF2-9334-D78E-0121F249C6AA}"/>
              </a:ext>
            </a:extLst>
          </p:cNvPr>
          <p:cNvSpPr txBox="1"/>
          <p:nvPr/>
        </p:nvSpPr>
        <p:spPr>
          <a:xfrm>
            <a:off x="7628620" y="2430818"/>
            <a:ext cx="3999437" cy="370248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Etik uygulamalar çoğunlukla planlama aşamasında; eğitim ve denetim uygulamada ilk adımlar arasında.</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Etik farkındalık artsa da uygulama büyük ölçüde planlama düzeyinde kalıyor.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En yaygın yaklaşım, çalışanlara yönelik yapay zeka etiği eğitim ve bilgilendirme programları düzenlemek.</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Bunu, iç denetim mekanizmalarıyla etik risklerin izlenmesi ve değerlendirilmesi takip ediyor.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Şirketler sorumlu yapay zeka için adım atmaya hazırlanıyor.</a:t>
            </a:r>
          </a:p>
        </p:txBody>
      </p:sp>
      <p:sp>
        <p:nvSpPr>
          <p:cNvPr id="70" name="Google Shape;1250;p7">
            <a:extLst>
              <a:ext uri="{FF2B5EF4-FFF2-40B4-BE49-F238E27FC236}">
                <a16:creationId xmlns:a16="http://schemas.microsoft.com/office/drawing/2014/main" id="{2E01F4FD-0FAB-700D-7467-C6D8764A0ACF}"/>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82" name="Chart 81">
            <a:extLst>
              <a:ext uri="{FF2B5EF4-FFF2-40B4-BE49-F238E27FC236}">
                <a16:creationId xmlns:a16="http://schemas.microsoft.com/office/drawing/2014/main" id="{95A889E2-A32E-3FF6-A0DF-3622C8044896}"/>
              </a:ext>
            </a:extLst>
          </p:cNvPr>
          <p:cNvGraphicFramePr/>
          <p:nvPr>
            <p:custDataLst>
              <p:tags r:id="rId2"/>
            </p:custDataLst>
            <p:extLst>
              <p:ext uri="{D42A27DB-BD31-4B8C-83A1-F6EECF244321}">
                <p14:modId xmlns:p14="http://schemas.microsoft.com/office/powerpoint/2010/main" val="662336143"/>
              </p:ext>
            </p:extLst>
          </p:nvPr>
        </p:nvGraphicFramePr>
        <p:xfrm>
          <a:off x="3559175" y="1895475"/>
          <a:ext cx="3414713" cy="4613275"/>
        </p:xfrm>
        <a:graphic>
          <a:graphicData uri="http://schemas.openxmlformats.org/drawingml/2006/chart">
            <c:chart xmlns:c="http://schemas.openxmlformats.org/drawingml/2006/chart" xmlns:r="http://schemas.openxmlformats.org/officeDocument/2006/relationships" r:id="rId20"/>
          </a:graphicData>
        </a:graphic>
      </p:graphicFrame>
      <p:sp>
        <p:nvSpPr>
          <p:cNvPr id="48" name="Text Placeholder 2">
            <a:extLst>
              <a:ext uri="{FF2B5EF4-FFF2-40B4-BE49-F238E27FC236}">
                <a16:creationId xmlns:a16="http://schemas.microsoft.com/office/drawing/2014/main" id="{15ACBA92-09C0-841A-547B-F38962C0CF47}"/>
              </a:ext>
            </a:extLst>
          </p:cNvPr>
          <p:cNvSpPr>
            <a:spLocks noGrp="1"/>
          </p:cNvSpPr>
          <p:nvPr>
            <p:custDataLst>
              <p:tags r:id="rId3"/>
            </p:custDataLst>
          </p:nvPr>
        </p:nvSpPr>
        <p:spPr bwMode="auto">
          <a:xfrm>
            <a:off x="547688" y="2133600"/>
            <a:ext cx="2960688" cy="3206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r">
              <a:spcBef>
                <a:spcPct val="0"/>
              </a:spcBef>
              <a:spcAft>
                <a:spcPct val="0"/>
              </a:spcAft>
            </a:pPr>
            <a:fld id="{4C708D75-EB03-499E-9D12-CEDF4F47D700}" type="thinkcell&lt;?xml version=&quot;1.0&quot; encoding=&quot;UTF-16&quot; standalone=&quot;yes&quot;?&gt;&lt;root reqver=&quot;28224&quot;&gt;&lt;version val=&quot;35686&quot;/&gt;&lt;PersistentType&gt;&lt;m_guid val=&quot;402da769-60ab-454e-9bec-c1634ca00112&quot;/&gt;&lt;m_prec&gt;&lt;m_yearfmt&gt;&lt;begin val=&quot;0&quot;/&gt;&lt;end val=&quot;4&quot;/&gt;&lt;/m_yearfmt&gt;&lt;/m_prec&gt;&lt;m_bUseExcelFont val=&quot;0&quot;/&gt;&lt;m_bUseExcelFontColor val=&quot;0&quot;/&gt;&lt;/PersistentType&gt;&lt;/root&gt;">
              <a:rPr lang="en-US" altLang="en-US" sz="1050" smtClean="0"/>
              <a:pPr/>
              <a:t>Üretken yapay zeka etiği konusunda 
çalışanlarımıza eğitimler/bilgilendirmeler veriyoruz</a:t>
            </a:fld>
            <a:endParaRPr lang="en-US" sz="1050" noProof="0" dirty="0"/>
          </a:p>
        </p:txBody>
      </p:sp>
      <p:sp>
        <p:nvSpPr>
          <p:cNvPr id="53" name="Text Placeholder 2">
            <a:extLst>
              <a:ext uri="{FF2B5EF4-FFF2-40B4-BE49-F238E27FC236}">
                <a16:creationId xmlns:a16="http://schemas.microsoft.com/office/drawing/2014/main" id="{D6AB0450-CBA2-DCED-333A-F576B08BD3C1}"/>
              </a:ext>
            </a:extLst>
          </p:cNvPr>
          <p:cNvSpPr>
            <a:spLocks noGrp="1"/>
          </p:cNvSpPr>
          <p:nvPr>
            <p:custDataLst>
              <p:tags r:id="rId4"/>
            </p:custDataLst>
          </p:nvPr>
        </p:nvSpPr>
        <p:spPr bwMode="auto">
          <a:xfrm>
            <a:off x="436563" y="2851150"/>
            <a:ext cx="3071813"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r">
              <a:spcBef>
                <a:spcPct val="0"/>
              </a:spcBef>
              <a:spcAft>
                <a:spcPct val="0"/>
              </a:spcAft>
            </a:pPr>
            <a:fld id="{E377B8E4-3DDD-424F-8AEB-5B0310D62D27}" type="datetime'İç denetimlerimizde etik risk''leri de değerlendiriy''or''uz'">
              <a:rPr lang="en-US" altLang="en-US" sz="1050" smtClean="0"/>
              <a:pPr/>
              <a:t>İç denetimlerimizde etik riskleri de değerlendiriyoruz</a:t>
            </a:fld>
            <a:endParaRPr lang="en-US" sz="1050" noProof="0" dirty="0"/>
          </a:p>
        </p:txBody>
      </p:sp>
      <p:sp>
        <p:nvSpPr>
          <p:cNvPr id="52" name="Text Placeholder 2">
            <a:extLst>
              <a:ext uri="{FF2B5EF4-FFF2-40B4-BE49-F238E27FC236}">
                <a16:creationId xmlns:a16="http://schemas.microsoft.com/office/drawing/2014/main" id="{F0A1D2DE-7D0E-3880-C19D-23FF8B156BE6}"/>
              </a:ext>
            </a:extLst>
          </p:cNvPr>
          <p:cNvSpPr>
            <a:spLocks noGrp="1"/>
          </p:cNvSpPr>
          <p:nvPr>
            <p:custDataLst>
              <p:tags r:id="rId5"/>
            </p:custDataLst>
          </p:nvPr>
        </p:nvSpPr>
        <p:spPr bwMode="auto">
          <a:xfrm>
            <a:off x="879475" y="3405188"/>
            <a:ext cx="2628900" cy="3206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r">
              <a:spcBef>
                <a:spcPct val="0"/>
              </a:spcBef>
              <a:spcAft>
                <a:spcPct val="0"/>
              </a:spcAft>
            </a:pPr>
            <a:fld id="{A16C29DC-32D7-42F7-B56E-BEEC79B99369}" type="thinkcell&lt;?xml version=&quot;1.0&quot; encoding=&quot;UTF-16&quot; standalone=&quot;yes&quot;?&gt;&lt;root reqver=&quot;28224&quot;&gt;&lt;version val=&quot;35686&quot;/&gt;&lt;PersistentType&gt;&lt;m_guid val=&quot;fe8f49f6-d906-4316-84b3-8debdd2a01cc&quot;/&gt;&lt;m_prec&gt;&lt;m_yearfmt&gt;&lt;begin val=&quot;0&quot;/&gt;&lt;end val=&quot;4&quot;/&gt;&lt;/m_yearfmt&gt;&lt;/m_prec&gt;&lt;m_bUseExcelFont val=&quot;0&quot;/&gt;&lt;m_bUseExcelFontColor val=&quot;0&quot;/&gt;&lt;/PersistentType&gt;&lt;/root&gt;">
              <a:rPr lang="en-US" altLang="en-US" sz="1050" smtClean="0"/>
              <a:pPr/>
              <a:t>Üretken yapay zeka projelerinde şeffaflık ve 
hesap verebilirlik politikaları oluşturduk</a:t>
            </a:fld>
            <a:endParaRPr lang="en-US" sz="1050" noProof="0" dirty="0"/>
          </a:p>
        </p:txBody>
      </p:sp>
      <p:sp>
        <p:nvSpPr>
          <p:cNvPr id="51" name="Text Placeholder 2">
            <a:extLst>
              <a:ext uri="{FF2B5EF4-FFF2-40B4-BE49-F238E27FC236}">
                <a16:creationId xmlns:a16="http://schemas.microsoft.com/office/drawing/2014/main" id="{D573A29A-19A9-0D80-3B6F-E5031D2A305F}"/>
              </a:ext>
            </a:extLst>
          </p:cNvPr>
          <p:cNvSpPr>
            <a:spLocks noGrp="1"/>
          </p:cNvSpPr>
          <p:nvPr>
            <p:custDataLst>
              <p:tags r:id="rId6"/>
            </p:custDataLst>
          </p:nvPr>
        </p:nvSpPr>
        <p:spPr bwMode="auto">
          <a:xfrm>
            <a:off x="411163" y="4040188"/>
            <a:ext cx="3097213" cy="3206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r">
              <a:spcBef>
                <a:spcPct val="0"/>
              </a:spcBef>
              <a:spcAft>
                <a:spcPct val="0"/>
              </a:spcAft>
            </a:pPr>
            <a:fld id="{904CC20F-EC80-4C3F-B3F6-9E358A493722}" type="thinkcell&lt;?xml version=&quot;1.0&quot; encoding=&quot;UTF-16&quot; standalone=&quot;yes&quot;?&gt;&lt;root reqver=&quot;28224&quot;&gt;&lt;version val=&quot;35686&quot;/&gt;&lt;PersistentType&gt;&lt;m_guid val=&quot;2d1faaa5-6f26-4ed3-b5a2-87bda063d14e&quot;/&gt;&lt;m_prec&gt;&lt;m_yearfmt&gt;&lt;begin val=&quot;0&quot;/&gt;&lt;end val=&quot;4&quot;/&gt;&lt;/m_yearfmt&gt;&lt;/m_prec&gt;&lt;m_bUseExcelFont val=&quot;0&quot;/&gt;&lt;m_bUseExcelFontColor val=&quot;0&quot;/&gt;&lt;/PersistentType&gt;&lt;/root&gt;">
              <a:rPr lang="en-US" altLang="en-US" sz="1050" smtClean="0"/>
              <a:pPr/>
              <a:t>Henüz etik ilkelere yönelik spesifik adımlar atmadık, 
ancak planlama aşamasındayız</a:t>
            </a:fld>
            <a:endParaRPr lang="en-US" sz="1050" noProof="0" dirty="0"/>
          </a:p>
        </p:txBody>
      </p:sp>
      <p:sp>
        <p:nvSpPr>
          <p:cNvPr id="49" name="Text Placeholder 2">
            <a:extLst>
              <a:ext uri="{FF2B5EF4-FFF2-40B4-BE49-F238E27FC236}">
                <a16:creationId xmlns:a16="http://schemas.microsoft.com/office/drawing/2014/main" id="{6BA8FDAD-E8F2-8ADA-7769-6C5AC5966FA7}"/>
              </a:ext>
            </a:extLst>
          </p:cNvPr>
          <p:cNvSpPr>
            <a:spLocks noGrp="1"/>
          </p:cNvSpPr>
          <p:nvPr>
            <p:custDataLst>
              <p:tags r:id="rId7"/>
            </p:custDataLst>
          </p:nvPr>
        </p:nvSpPr>
        <p:spPr bwMode="auto">
          <a:xfrm>
            <a:off x="708025" y="4675188"/>
            <a:ext cx="2800350" cy="3206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r">
              <a:spcBef>
                <a:spcPct val="0"/>
              </a:spcBef>
              <a:spcAft>
                <a:spcPct val="0"/>
              </a:spcAft>
            </a:pPr>
            <a:fld id="{45F11241-117D-43BD-8BCC-DA6A51378466}" type="thinkcell&lt;?xml version=&quot;1.0&quot; encoding=&quot;UTF-16&quot; standalone=&quot;yes&quot;?&gt;&lt;root reqver=&quot;28224&quot;&gt;&lt;version val=&quot;35686&quot;/&gt;&lt;PersistentType&gt;&lt;m_guid val=&quot;ef6c893b-ddc5-41f4-ad49-27f331fb1718&quot;/&gt;&lt;m_prec&gt;&lt;m_yearfmt&gt;&lt;begin val=&quot;0&quot;/&gt;&lt;end val=&quot;4&quot;/&gt;&lt;/m_yearfmt&gt;&lt;/m_prec&gt;&lt;m_bUseExcelFont val=&quot;0&quot;/&gt;&lt;m_bUseExcelFontColor val=&quot;0&quot;/&gt;&lt;/PersistentType&gt;&lt;/root&gt;">
              <a:rPr lang="en-US" altLang="en-US" sz="1050" smtClean="0"/>
              <a:pPr/>
              <a:t>Üretken yapay zeka geliştirme ve kullanımında 
etik rehberler oluşturduk</a:t>
            </a:fld>
            <a:endParaRPr lang="en-US" sz="1050" noProof="0" dirty="0"/>
          </a:p>
        </p:txBody>
      </p:sp>
      <p:sp>
        <p:nvSpPr>
          <p:cNvPr id="47" name="Text Placeholder 2">
            <a:extLst>
              <a:ext uri="{FF2B5EF4-FFF2-40B4-BE49-F238E27FC236}">
                <a16:creationId xmlns:a16="http://schemas.microsoft.com/office/drawing/2014/main" id="{D04D74A4-2CF6-EC00-A304-3EA1B39DFD96}"/>
              </a:ext>
            </a:extLst>
          </p:cNvPr>
          <p:cNvSpPr>
            <a:spLocks noGrp="1"/>
          </p:cNvSpPr>
          <p:nvPr>
            <p:custDataLst>
              <p:tags r:id="rId8"/>
            </p:custDataLst>
          </p:nvPr>
        </p:nvSpPr>
        <p:spPr bwMode="auto">
          <a:xfrm>
            <a:off x="1355725" y="5311775"/>
            <a:ext cx="2152650" cy="3206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r">
              <a:spcBef>
                <a:spcPct val="0"/>
              </a:spcBef>
              <a:spcAft>
                <a:spcPct val="0"/>
              </a:spcAft>
            </a:pPr>
            <a:fld id="{D32834D0-68C9-4308-9FA8-482D96F068CE}" type="thinkcell&lt;?xml version=&quot;1.0&quot; encoding=&quot;UTF-16&quot; standalone=&quot;yes&quot;?&gt;&lt;root reqver=&quot;28224&quot;&gt;&lt;version val=&quot;35686&quot;/&gt;&lt;PersistentType&gt;&lt;m_guid val=&quot;7e952d0e-080a-4dc2-8751-689d4c95d781&quot;/&gt;&lt;m_prec&gt;&lt;m_yearfmt&gt;&lt;begin val=&quot;0&quot;/&gt;&lt;end val=&quot;4&quot;/&gt;&lt;/m_yearfmt&gt;&lt;/m_prec&gt;&lt;m_bUseExcelFont val=&quot;0&quot;/&gt;&lt;m_bUseExcelFontColor val=&quot;0&quot;/&gt;&lt;/PersistentType&gt;&lt;/root&gt;">
              <a:rPr lang="en-US" altLang="en-US" sz="1050" smtClean="0"/>
              <a:pPr/>
              <a:t>Sorumlu ve etik üretken yapay zeka 
kullanımına yönelik bir planımız yok</a:t>
            </a:fld>
            <a:endParaRPr lang="en-US" sz="1050" noProof="0" dirty="0"/>
          </a:p>
        </p:txBody>
      </p:sp>
      <p:sp>
        <p:nvSpPr>
          <p:cNvPr id="54" name="Text Placeholder 2">
            <a:extLst>
              <a:ext uri="{FF2B5EF4-FFF2-40B4-BE49-F238E27FC236}">
                <a16:creationId xmlns:a16="http://schemas.microsoft.com/office/drawing/2014/main" id="{4D0F8E0E-CC25-7218-0061-86D6D8AC77D6}"/>
              </a:ext>
            </a:extLst>
          </p:cNvPr>
          <p:cNvSpPr>
            <a:spLocks noGrp="1"/>
          </p:cNvSpPr>
          <p:nvPr>
            <p:custDataLst>
              <p:tags r:id="rId9"/>
            </p:custDataLst>
          </p:nvPr>
        </p:nvSpPr>
        <p:spPr bwMode="auto">
          <a:xfrm>
            <a:off x="877888" y="5946775"/>
            <a:ext cx="2630488" cy="3206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r">
              <a:spcBef>
                <a:spcPct val="0"/>
              </a:spcBef>
              <a:spcAft>
                <a:spcPct val="0"/>
              </a:spcAft>
            </a:pPr>
            <a:fld id="{5E636A6F-685D-4AC2-A290-AA75E8958744}" type="thinkcell&lt;?xml version=&quot;1.0&quot; encoding=&quot;UTF-16&quot; standalone=&quot;yes&quot;?&gt;&lt;root reqver=&quot;28224&quot;&gt;&lt;version val=&quot;35686&quot;/&gt;&lt;PersistentType&gt;&lt;m_guid val=&quot;2437e981-f201-4d01-8e53-6357774c7744&quot;/&gt;&lt;m_prec&gt;&lt;m_yearfmt&gt;&lt;begin val=&quot;0&quot;/&gt;&lt;end val=&quot;4&quot;/&gt;&lt;/m_yearfmt&gt;&lt;/m_prec&gt;&lt;m_bUseExcelFont val=&quot;0&quot;/&gt;&lt;m_bUseExcelFontColor val=&quot;0&quot;/&gt;&lt;/PersistentType&gt;&lt;/root&gt;">
              <a:rPr lang="en-US" altLang="en-US" sz="1050" smtClean="0"/>
              <a:pPr/>
              <a:t>Etik değerlendirmeler için bağımsız bir kurul 
veya danışmanlık hizmeti alıyoruz</a:t>
            </a:fld>
            <a:endParaRPr lang="en-US" sz="1050" noProof="0" dirty="0"/>
          </a:p>
        </p:txBody>
      </p:sp>
      <p:sp>
        <p:nvSpPr>
          <p:cNvPr id="55" name="Text Placeholder 2">
            <a:extLst>
              <a:ext uri="{FF2B5EF4-FFF2-40B4-BE49-F238E27FC236}">
                <a16:creationId xmlns:a16="http://schemas.microsoft.com/office/drawing/2014/main" id="{4E15959E-22C3-0C2D-D655-41DDF2E916D4}"/>
              </a:ext>
            </a:extLst>
          </p:cNvPr>
          <p:cNvSpPr>
            <a:spLocks noGrp="1"/>
          </p:cNvSpPr>
          <p:nvPr>
            <p:custDataLst>
              <p:tags r:id="rId10"/>
            </p:custDataLst>
          </p:nvPr>
        </p:nvSpPr>
        <p:spPr bwMode="gray">
          <a:xfrm>
            <a:off x="6916738" y="2209800"/>
            <a:ext cx="327025" cy="1682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3813" tIns="0" rIns="23813"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spcBef>
                <a:spcPct val="0"/>
              </a:spcBef>
              <a:spcAft>
                <a:spcPct val="0"/>
              </a:spcAft>
            </a:pPr>
            <a:fld id="{0FA25914-97DD-4A39-ADB2-370840845C01}" type="datetime'''''''''''''''''2''''''''''''''''2''''''''''%'''''''''''">
              <a:rPr lang="en-US" altLang="en-US" sz="1100" smtClean="0"/>
              <a:pPr/>
              <a:t>22%</a:t>
            </a:fld>
            <a:endParaRPr lang="en-US" sz="1100" noProof="0" dirty="0"/>
          </a:p>
        </p:txBody>
      </p:sp>
      <p:sp>
        <p:nvSpPr>
          <p:cNvPr id="56" name="Text Placeholder 2">
            <a:extLst>
              <a:ext uri="{FF2B5EF4-FFF2-40B4-BE49-F238E27FC236}">
                <a16:creationId xmlns:a16="http://schemas.microsoft.com/office/drawing/2014/main" id="{0174ED7C-5C7A-795B-1E15-375EDAB44DA7}"/>
              </a:ext>
            </a:extLst>
          </p:cNvPr>
          <p:cNvSpPr>
            <a:spLocks noGrp="1"/>
          </p:cNvSpPr>
          <p:nvPr>
            <p:custDataLst>
              <p:tags r:id="rId11"/>
            </p:custDataLst>
          </p:nvPr>
        </p:nvSpPr>
        <p:spPr bwMode="gray">
          <a:xfrm>
            <a:off x="6667500" y="2846388"/>
            <a:ext cx="327025" cy="1682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3813" tIns="0" rIns="23813"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spcBef>
                <a:spcPct val="0"/>
              </a:spcBef>
              <a:spcAft>
                <a:spcPct val="0"/>
              </a:spcAft>
            </a:pPr>
            <a:fld id="{BBCF19EA-B3C2-404B-877D-0D4AB49D5022}" type="datetime'''''''''''''''''''''''''''''''''''''''''''2''''0%'''''''''">
              <a:rPr lang="en-US" altLang="en-US" sz="1100" smtClean="0"/>
              <a:pPr/>
              <a:t>20%</a:t>
            </a:fld>
            <a:endParaRPr lang="en-US" sz="1100" noProof="0" dirty="0"/>
          </a:p>
        </p:txBody>
      </p:sp>
      <p:sp>
        <p:nvSpPr>
          <p:cNvPr id="57" name="Text Placeholder 2">
            <a:extLst>
              <a:ext uri="{FF2B5EF4-FFF2-40B4-BE49-F238E27FC236}">
                <a16:creationId xmlns:a16="http://schemas.microsoft.com/office/drawing/2014/main" id="{8408144C-15FF-B6F1-D922-D62C571716D4}"/>
              </a:ext>
            </a:extLst>
          </p:cNvPr>
          <p:cNvSpPr>
            <a:spLocks noGrp="1"/>
          </p:cNvSpPr>
          <p:nvPr>
            <p:custDataLst>
              <p:tags r:id="rId12"/>
            </p:custDataLst>
          </p:nvPr>
        </p:nvSpPr>
        <p:spPr bwMode="gray">
          <a:xfrm>
            <a:off x="5500688" y="3481388"/>
            <a:ext cx="327025" cy="1682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3813" tIns="0" rIns="23813"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spcBef>
                <a:spcPct val="0"/>
              </a:spcBef>
              <a:spcAft>
                <a:spcPct val="0"/>
              </a:spcAft>
            </a:pPr>
            <a:fld id="{B4C39740-814D-452F-A933-78B78D7CC451}" type="datetime'''''''''''''1''''''''''''''''''2''%'''''''''''">
              <a:rPr lang="en-US" altLang="en-US" sz="1100" smtClean="0"/>
              <a:pPr/>
              <a:t>12%</a:t>
            </a:fld>
            <a:endParaRPr lang="en-US" sz="1100" noProof="0" dirty="0"/>
          </a:p>
        </p:txBody>
      </p:sp>
      <p:sp>
        <p:nvSpPr>
          <p:cNvPr id="58" name="Text Placeholder 2">
            <a:extLst>
              <a:ext uri="{FF2B5EF4-FFF2-40B4-BE49-F238E27FC236}">
                <a16:creationId xmlns:a16="http://schemas.microsoft.com/office/drawing/2014/main" id="{7564E148-C972-5E32-2D51-B8FBA4EC23FC}"/>
              </a:ext>
            </a:extLst>
          </p:cNvPr>
          <p:cNvSpPr>
            <a:spLocks noGrp="1"/>
          </p:cNvSpPr>
          <p:nvPr>
            <p:custDataLst>
              <p:tags r:id="rId13"/>
            </p:custDataLst>
          </p:nvPr>
        </p:nvSpPr>
        <p:spPr bwMode="gray">
          <a:xfrm>
            <a:off x="5500688" y="4116388"/>
            <a:ext cx="327025" cy="1682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3813" tIns="0" rIns="23813"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spcBef>
                <a:spcPct val="0"/>
              </a:spcBef>
              <a:spcAft>
                <a:spcPct val="0"/>
              </a:spcAft>
            </a:pPr>
            <a:fld id="{7D3AEF65-73F8-4964-84EF-167AB96FB467}" type="datetime'''''''''''''''''''''''''1''''''''''''''''2''%'''''''''''''''''">
              <a:rPr lang="en-US" altLang="en-US" sz="1100" smtClean="0"/>
              <a:pPr/>
              <a:t>12%</a:t>
            </a:fld>
            <a:endParaRPr lang="en-US" sz="1100" noProof="0" dirty="0"/>
          </a:p>
        </p:txBody>
      </p:sp>
      <p:sp>
        <p:nvSpPr>
          <p:cNvPr id="59" name="Text Placeholder 2">
            <a:extLst>
              <a:ext uri="{FF2B5EF4-FFF2-40B4-BE49-F238E27FC236}">
                <a16:creationId xmlns:a16="http://schemas.microsoft.com/office/drawing/2014/main" id="{F231C6C4-74B4-203F-2635-9BA6292E9A2B}"/>
              </a:ext>
            </a:extLst>
          </p:cNvPr>
          <p:cNvSpPr>
            <a:spLocks noGrp="1"/>
          </p:cNvSpPr>
          <p:nvPr>
            <p:custDataLst>
              <p:tags r:id="rId14"/>
            </p:custDataLst>
          </p:nvPr>
        </p:nvSpPr>
        <p:spPr bwMode="gray">
          <a:xfrm>
            <a:off x="5416550" y="4751388"/>
            <a:ext cx="327025" cy="1682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3813" tIns="0" rIns="23813"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spcBef>
                <a:spcPct val="0"/>
              </a:spcBef>
              <a:spcAft>
                <a:spcPct val="0"/>
              </a:spcAft>
            </a:pPr>
            <a:fld id="{32B4472D-C21F-49BE-8E65-FBC949FC394B}" type="datetime'''''''''''''''''''1''''''''''''''2''''''''%'">
              <a:rPr lang="en-US" altLang="en-US" sz="1100" smtClean="0"/>
              <a:pPr/>
              <a:t>12%</a:t>
            </a:fld>
            <a:endParaRPr lang="en-US" sz="1100" noProof="0" dirty="0"/>
          </a:p>
        </p:txBody>
      </p:sp>
      <p:sp>
        <p:nvSpPr>
          <p:cNvPr id="60" name="Text Placeholder 2">
            <a:extLst>
              <a:ext uri="{FF2B5EF4-FFF2-40B4-BE49-F238E27FC236}">
                <a16:creationId xmlns:a16="http://schemas.microsoft.com/office/drawing/2014/main" id="{B04A54E7-0B59-9568-53F7-AC267943F9B8}"/>
              </a:ext>
            </a:extLst>
          </p:cNvPr>
          <p:cNvSpPr>
            <a:spLocks noGrp="1"/>
          </p:cNvSpPr>
          <p:nvPr>
            <p:custDataLst>
              <p:tags r:id="rId15"/>
            </p:custDataLst>
          </p:nvPr>
        </p:nvSpPr>
        <p:spPr bwMode="gray">
          <a:xfrm>
            <a:off x="4500563" y="5387975"/>
            <a:ext cx="249238" cy="1682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3813" tIns="0" rIns="23813"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spcBef>
                <a:spcPct val="0"/>
              </a:spcBef>
              <a:spcAft>
                <a:spcPct val="0"/>
              </a:spcAft>
            </a:pPr>
            <a:fld id="{A55FF82B-7629-4442-AA6E-26EF9627DB8A}" type="datetime'6%'''''''''''''''''''''''''''''''">
              <a:rPr lang="en-US" altLang="en-US" sz="1100" smtClean="0"/>
              <a:pPr/>
              <a:t>6%</a:t>
            </a:fld>
            <a:endParaRPr lang="en-US" sz="1100" noProof="0" dirty="0"/>
          </a:p>
        </p:txBody>
      </p:sp>
      <p:sp>
        <p:nvSpPr>
          <p:cNvPr id="61" name="Text Placeholder 2">
            <a:extLst>
              <a:ext uri="{FF2B5EF4-FFF2-40B4-BE49-F238E27FC236}">
                <a16:creationId xmlns:a16="http://schemas.microsoft.com/office/drawing/2014/main" id="{60B7420A-1B80-FF52-5E42-1792844244CB}"/>
              </a:ext>
            </a:extLst>
          </p:cNvPr>
          <p:cNvSpPr>
            <a:spLocks noGrp="1"/>
          </p:cNvSpPr>
          <p:nvPr>
            <p:custDataLst>
              <p:tags r:id="rId16"/>
            </p:custDataLst>
          </p:nvPr>
        </p:nvSpPr>
        <p:spPr bwMode="gray">
          <a:xfrm>
            <a:off x="4167188" y="6022975"/>
            <a:ext cx="249238" cy="1682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3813" tIns="0" rIns="23813" bIns="0" rtlCol="0" anchor="ctr">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spcBef>
                <a:spcPct val="0"/>
              </a:spcBef>
              <a:spcAft>
                <a:spcPct val="0"/>
              </a:spcAft>
            </a:pPr>
            <a:fld id="{10C1E108-4E4A-4550-A4E2-C564F76EF648}" type="datetime'3''''''''''''''''''''''''''''''''''''''%'''''''">
              <a:rPr lang="en-US" altLang="en-US" sz="1100" smtClean="0"/>
              <a:pPr/>
              <a:t>3%</a:t>
            </a:fld>
            <a:endParaRPr lang="en-US" sz="1100" noProof="0" dirty="0"/>
          </a:p>
        </p:txBody>
      </p:sp>
    </p:spTree>
    <p:extLst>
      <p:ext uri="{BB962C8B-B14F-4D97-AF65-F5344CB8AC3E}">
        <p14:creationId xmlns:p14="http://schemas.microsoft.com/office/powerpoint/2010/main" val="4115978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EFD9-89DD-7AE3-7BF4-1F5CA5649EDB}"/>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4CC5DE32-2ECE-93F6-A945-F572D1F0DE87}"/>
              </a:ext>
            </a:extLst>
          </p:cNvPr>
          <p:cNvGraphicFramePr>
            <a:graphicFrameLocks noChangeAspect="1"/>
          </p:cNvGraphicFramePr>
          <p:nvPr>
            <p:custDataLst>
              <p:tags r:id="rId1"/>
            </p:custDataLst>
            <p:extLst>
              <p:ext uri="{D42A27DB-BD31-4B8C-83A1-F6EECF244321}">
                <p14:modId xmlns:p14="http://schemas.microsoft.com/office/powerpoint/2010/main" val="20995379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473" imgH="476" progId="TCLayout.ActiveDocument.1">
                  <p:embed/>
                </p:oleObj>
              </mc:Choice>
              <mc:Fallback>
                <p:oleObj name="think-cell Slide" r:id="rId14" imgW="473" imgH="476" progId="TCLayout.ActiveDocument.1">
                  <p:embed/>
                  <p:pic>
                    <p:nvPicPr>
                      <p:cNvPr id="17" name="think-cell data - do not delete" hidden="1">
                        <a:extLst>
                          <a:ext uri="{FF2B5EF4-FFF2-40B4-BE49-F238E27FC236}">
                            <a16:creationId xmlns:a16="http://schemas.microsoft.com/office/drawing/2014/main" id="{4CC5DE32-2ECE-93F6-A945-F572D1F0DE87}"/>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E6DB8588-E14C-C47A-6B30-2A618D5C4BEA}"/>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1CA0341D-CB8C-FB4D-1AC0-85BE9617234C}"/>
              </a:ext>
            </a:extLst>
          </p:cNvPr>
          <p:cNvSpPr txBox="1">
            <a:spLocks noGrp="1"/>
          </p:cNvSpPr>
          <p:nvPr>
            <p:ph type="title"/>
          </p:nvPr>
        </p:nvSpPr>
        <p:spPr>
          <a:xfrm>
            <a:off x="469670" y="446031"/>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Üretken yapay zeka ile sektörünüzdeki iş gücünün nasıl dönüşeceğini düşünüyorsunuz? </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işaretlenebilir)</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129178CE-D377-1D51-6E12-DBE6D4FF81BC}"/>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6E095342-FEBF-BBA5-5D5A-4A82F7264534}"/>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334A83E7-0C96-CEA0-4F64-C4A9D868FB43}"/>
              </a:ext>
            </a:extLst>
          </p:cNvPr>
          <p:cNvSpPr txBox="1"/>
          <p:nvPr/>
        </p:nvSpPr>
        <p:spPr>
          <a:xfrm>
            <a:off x="7628620" y="2430818"/>
            <a:ext cx="3999437" cy="345472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Üretken yapay zekâ iş gücünde niteliksel dönüşüm yaratacak; ani ve radikal istihdam değişimleri beklenmiyor.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Katılımcılar, dönüşümün esasen işlerin ve pozisyonların niteliğinde olacağı görüşünde birleşiyor.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Niceliksel değişim beklentisi daha sınırlı ve dengeli bir çerçevede şekilleniyor.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İş gücünde ani kayıplar ya da uç senaryolar yaygın bir öngörü olarak ortaya çıkmıyor.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Bu bulgu, dönüşüm sürecinin evrimsel ve kontrollü ilerleyeceğine işaret ediyor.</a:t>
            </a:r>
          </a:p>
        </p:txBody>
      </p:sp>
      <p:sp>
        <p:nvSpPr>
          <p:cNvPr id="70" name="Google Shape;1250;p7">
            <a:extLst>
              <a:ext uri="{FF2B5EF4-FFF2-40B4-BE49-F238E27FC236}">
                <a16:creationId xmlns:a16="http://schemas.microsoft.com/office/drawing/2014/main" id="{C3067DF4-7CC2-7025-02E1-08BB69D33F15}"/>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30" name="Chart 29">
            <a:extLst>
              <a:ext uri="{FF2B5EF4-FFF2-40B4-BE49-F238E27FC236}">
                <a16:creationId xmlns:a16="http://schemas.microsoft.com/office/drawing/2014/main" id="{AAFB99B3-3FF7-CCDB-E036-879532E3C192}"/>
              </a:ext>
            </a:extLst>
          </p:cNvPr>
          <p:cNvGraphicFramePr/>
          <p:nvPr>
            <p:custDataLst>
              <p:tags r:id="rId2"/>
            </p:custDataLst>
            <p:extLst>
              <p:ext uri="{D42A27DB-BD31-4B8C-83A1-F6EECF244321}">
                <p14:modId xmlns:p14="http://schemas.microsoft.com/office/powerpoint/2010/main" val="4143072896"/>
              </p:ext>
            </p:extLst>
          </p:nvPr>
        </p:nvGraphicFramePr>
        <p:xfrm>
          <a:off x="595313" y="2347913"/>
          <a:ext cx="6605587" cy="3452812"/>
        </p:xfrm>
        <a:graphic>
          <a:graphicData uri="http://schemas.openxmlformats.org/drawingml/2006/chart">
            <c:chart xmlns:c="http://schemas.openxmlformats.org/drawingml/2006/chart" xmlns:r="http://schemas.openxmlformats.org/officeDocument/2006/relationships" r:id="rId16"/>
          </a:graphicData>
        </a:graphic>
      </p:graphicFrame>
      <p:sp>
        <p:nvSpPr>
          <p:cNvPr id="8" name="Text Placeholder 2">
            <a:extLst>
              <a:ext uri="{FF2B5EF4-FFF2-40B4-BE49-F238E27FC236}">
                <a16:creationId xmlns:a16="http://schemas.microsoft.com/office/drawing/2014/main" id="{BA38D3EA-588D-49B1-EB7E-7F757DB2CDEF}"/>
              </a:ext>
            </a:extLst>
          </p:cNvPr>
          <p:cNvSpPr>
            <a:spLocks noGrp="1"/>
          </p:cNvSpPr>
          <p:nvPr>
            <p:custDataLst>
              <p:tags r:id="rId3"/>
            </p:custDataLst>
          </p:nvPr>
        </p:nvSpPr>
        <p:spPr bwMode="auto">
          <a:xfrm>
            <a:off x="709613" y="5810250"/>
            <a:ext cx="1223963" cy="9048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79B21A2-3013-4D57-80B8-EEFD7275B578}" type="thinkcell&lt;?xml version=&quot;1.0&quot; encoding=&quot;UTF-16&quot; standalone=&quot;yes&quot;?&gt;&lt;root reqver=&quot;28224&quot;&gt;&lt;version val=&quot;35686&quot;/&gt;&lt;PersistentType&gt;&lt;m_guid val=&quot;89c64d1f-4fc7-45f4-91ad-034755a29231&quot;/&gt;&lt;m_prec&gt;&lt;m_yearfmt&gt;&lt;begin val=&quot;0&quot;/&gt;&lt;end val=&quot;4&quot;/&gt;&lt;/m_yearfmt&gt;&lt;/m_prec&gt;&lt;m_bUseExcelFont val=&quot;0&quot;/&gt;&lt;m_bUseExcelFontColor val=&quot;0&quot;/&gt;&lt;/PersistentType&gt;&lt;/root&gt;">
              <a:rPr lang="en-US" altLang="en-US" sz="1100" smtClean="0"/>
              <a:pPr/>
              <a:t>İş gücü yetenekleri ve becerileri gelişecek, 
çalışanlar daha ileri düzey ve karmaşık görevler üstlenecek</a:t>
            </a:fld>
            <a:endParaRPr lang="en-US" sz="1100" dirty="0">
              <a:cs typeface="Arial" panose="020B0604020202020204" pitchFamily="34" charset="0"/>
              <a:sym typeface="Arial" panose="020B0604020202020204" pitchFamily="34" charset="0"/>
            </a:endParaRPr>
          </a:p>
        </p:txBody>
      </p:sp>
      <p:sp>
        <p:nvSpPr>
          <p:cNvPr id="7" name="Text Placeholder 2">
            <a:extLst>
              <a:ext uri="{FF2B5EF4-FFF2-40B4-BE49-F238E27FC236}">
                <a16:creationId xmlns:a16="http://schemas.microsoft.com/office/drawing/2014/main" id="{47CCEFD0-62DF-9638-1750-5366BEC34A93}"/>
              </a:ext>
            </a:extLst>
          </p:cNvPr>
          <p:cNvSpPr>
            <a:spLocks noGrp="1"/>
          </p:cNvSpPr>
          <p:nvPr>
            <p:custDataLst>
              <p:tags r:id="rId4"/>
            </p:custDataLst>
          </p:nvPr>
        </p:nvSpPr>
        <p:spPr bwMode="auto">
          <a:xfrm>
            <a:off x="2041525" y="5810250"/>
            <a:ext cx="1136650" cy="6032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08DDD83-3FB8-4749-B121-3A77207DBD18}" type="thinkcell&lt;?xml version=&quot;1.0&quot; encoding=&quot;UTF-16&quot; standalone=&quot;yes&quot;?&gt;&lt;root reqver=&quot;28224&quot;&gt;&lt;version val=&quot;35686&quot;/&gt;&lt;PersistentType&gt;&lt;m_guid val=&quot;5d1f8dbf-e65b-4af3-b2ea-4418aeae2cb1&quot;/&gt;&lt;m_prec&gt;&lt;m_yearfmt&gt;&lt;begin val=&quot;0&quot;/&gt;&lt;end val=&quot;4&quot;/&gt;&lt;/m_yearfmt&gt;&lt;/m_prec&gt;&lt;m_bUseExcelFont val=&quot;0&quot;/&gt;&lt;m_bUseExcelFontColor val=&quot;0&quot;/&gt;&lt;/PersistentType&gt;&lt;/root&gt;">
              <a:rPr lang="sv-SE" altLang="en-US" sz="1100" smtClean="0"/>
              <a:pPr/>
              <a:t>İş gücü az da olsa azalacak, bazı iş pozisyonları otomatikleşecek</a:t>
            </a:fld>
            <a:endParaRPr lang="en-US" sz="1100" dirty="0">
              <a:cs typeface="Arial" panose="020B0604020202020204" pitchFamily="34" charset="0"/>
              <a:sym typeface="Arial" panose="020B0604020202020204" pitchFamily="34" charset="0"/>
            </a:endParaRPr>
          </a:p>
        </p:txBody>
      </p:sp>
      <p:sp>
        <p:nvSpPr>
          <p:cNvPr id="6" name="Text Placeholder 2">
            <a:extLst>
              <a:ext uri="{FF2B5EF4-FFF2-40B4-BE49-F238E27FC236}">
                <a16:creationId xmlns:a16="http://schemas.microsoft.com/office/drawing/2014/main" id="{0300064E-3DEB-652D-45E9-8B4D76B0066C}"/>
              </a:ext>
            </a:extLst>
          </p:cNvPr>
          <p:cNvSpPr>
            <a:spLocks noGrp="1"/>
          </p:cNvSpPr>
          <p:nvPr>
            <p:custDataLst>
              <p:tags r:id="rId5"/>
            </p:custDataLst>
          </p:nvPr>
        </p:nvSpPr>
        <p:spPr bwMode="auto">
          <a:xfrm>
            <a:off x="3259138" y="5810250"/>
            <a:ext cx="1276350" cy="4524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7EC0FE3C-BD8F-423E-BC9F-1E944F98D49A}" type="datetime'İş g''ücü aynı kalacak ''a''ncak işlerin niteliği deği''şecek'">
              <a:rPr lang="sv-SE" altLang="en-US" sz="1100" smtClean="0"/>
              <a:pPr/>
              <a:t>İş gücü aynı kalacak ancak işlerin niteliği değişecek</a:t>
            </a:fld>
            <a:endParaRPr lang="en-US" sz="1100" dirty="0">
              <a:cs typeface="Arial" panose="020B0604020202020204" pitchFamily="34" charset="0"/>
              <a:sym typeface="Arial" panose="020B0604020202020204" pitchFamily="34" charset="0"/>
            </a:endParaRPr>
          </a:p>
        </p:txBody>
      </p:sp>
      <p:sp>
        <p:nvSpPr>
          <p:cNvPr id="9" name="Text Placeholder 2">
            <a:extLst>
              <a:ext uri="{FF2B5EF4-FFF2-40B4-BE49-F238E27FC236}">
                <a16:creationId xmlns:a16="http://schemas.microsoft.com/office/drawing/2014/main" id="{1D4447C6-667A-BEE8-28AB-823AAC8DD195}"/>
              </a:ext>
            </a:extLst>
          </p:cNvPr>
          <p:cNvSpPr>
            <a:spLocks noGrp="1"/>
          </p:cNvSpPr>
          <p:nvPr>
            <p:custDataLst>
              <p:tags r:id="rId6"/>
            </p:custDataLst>
          </p:nvPr>
        </p:nvSpPr>
        <p:spPr bwMode="auto">
          <a:xfrm>
            <a:off x="4686300" y="5810250"/>
            <a:ext cx="1000125" cy="6032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F92E47B-A641-4CAE-815E-200113DFD48B}" type="datetime'İş'' gücü'' artaca''k, yeni YZ destekli pozisyonlar oluşacak'">
              <a:rPr lang="en-US" altLang="en-US" sz="1100" smtClean="0"/>
              <a:pPr/>
              <a:t>İş gücü artacak, yeni YZ destekli pozisyonlar oluşacak</a:t>
            </a:fld>
            <a:endParaRPr lang="en-US" sz="1100" dirty="0">
              <a:cs typeface="Arial" panose="020B0604020202020204" pitchFamily="34" charset="0"/>
              <a:sym typeface="Arial" panose="020B0604020202020204" pitchFamily="34" charset="0"/>
            </a:endParaRPr>
          </a:p>
        </p:txBody>
      </p:sp>
      <p:sp>
        <p:nvSpPr>
          <p:cNvPr id="5" name="Text Placeholder 2">
            <a:extLst>
              <a:ext uri="{FF2B5EF4-FFF2-40B4-BE49-F238E27FC236}">
                <a16:creationId xmlns:a16="http://schemas.microsoft.com/office/drawing/2014/main" id="{38DC3F6B-0BD1-87E8-3695-5225D7DE7E36}"/>
              </a:ext>
            </a:extLst>
          </p:cNvPr>
          <p:cNvSpPr>
            <a:spLocks noGrp="1"/>
          </p:cNvSpPr>
          <p:nvPr>
            <p:custDataLst>
              <p:tags r:id="rId7"/>
            </p:custDataLst>
          </p:nvPr>
        </p:nvSpPr>
        <p:spPr bwMode="auto">
          <a:xfrm>
            <a:off x="5940425" y="5810250"/>
            <a:ext cx="1068388" cy="9048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A8F98BB-07D4-477F-A3AE-FCEA064085FA}" type="thinkcell&lt;?xml version=&quot;1.0&quot; encoding=&quot;UTF-16&quot; standalone=&quot;yes&quot;?&gt;&lt;root reqver=&quot;28224&quot;&gt;&lt;version val=&quot;35686&quot;/&gt;&lt;PersistentType&gt;&lt;m_guid val=&quot;dcf37aeb-fba6-462e-b38f-0d53104d218f&quot;/&gt;&lt;m_prec&gt;&lt;m_yearfmt&gt;&lt;begin val=&quot;0&quot;/&gt;&lt;end val=&quot;4&quot;/&gt;&lt;/m_yearfmt&gt;&lt;/m_prec&gt;&lt;m_bUseExcelFont val=&quot;0&quot;/&gt;&lt;m_bUseExcelFontColor val=&quot;0&quot;/&gt;&lt;/PersistentType&gt;&lt;/root&gt;">
              <a:rPr lang="en-US" altLang="en-US" sz="1100" smtClean="0"/>
              <a:pPr/>
              <a:t>İş gücü önemli ölçüde azalacak, 
otomasyonla beraber birçok iş pozisyonu ortadan kalkacak</a:t>
            </a:fld>
            <a:endParaRPr lang="en-US" sz="1100" dirty="0">
              <a:cs typeface="Arial" panose="020B0604020202020204" pitchFamily="34" charset="0"/>
              <a:sym typeface="Arial" panose="020B0604020202020204" pitchFamily="34" charset="0"/>
            </a:endParaRPr>
          </a:p>
        </p:txBody>
      </p:sp>
      <p:sp>
        <p:nvSpPr>
          <p:cNvPr id="20" name="Text Placeholder 2">
            <a:extLst>
              <a:ext uri="{FF2B5EF4-FFF2-40B4-BE49-F238E27FC236}">
                <a16:creationId xmlns:a16="http://schemas.microsoft.com/office/drawing/2014/main" id="{BA92D9BF-960D-8373-DE56-940BBDCADA03}"/>
              </a:ext>
            </a:extLst>
          </p:cNvPr>
          <p:cNvSpPr>
            <a:spLocks noGrp="1"/>
          </p:cNvSpPr>
          <p:nvPr>
            <p:custDataLst>
              <p:tags r:id="rId8"/>
            </p:custDataLst>
          </p:nvPr>
        </p:nvSpPr>
        <p:spPr bwMode="gray">
          <a:xfrm>
            <a:off x="1144588" y="2222500"/>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FD96C23C-94B3-4FC2-9A5B-E50BC53B3437}" type="datetime'''3''''''''1''''''''''''''''''%'''''''''''''''''">
              <a:rPr lang="en-US" altLang="en-US" sz="1200" smtClean="0"/>
              <a:pPr/>
              <a:t>31%</a:t>
            </a:fld>
            <a:endParaRPr lang="en-US" sz="1200" noProof="0" dirty="0"/>
          </a:p>
        </p:txBody>
      </p:sp>
      <p:sp>
        <p:nvSpPr>
          <p:cNvPr id="19" name="Text Placeholder 2">
            <a:extLst>
              <a:ext uri="{FF2B5EF4-FFF2-40B4-BE49-F238E27FC236}">
                <a16:creationId xmlns:a16="http://schemas.microsoft.com/office/drawing/2014/main" id="{4916EED2-0DDC-0D76-F335-FBA48EB0E474}"/>
              </a:ext>
            </a:extLst>
          </p:cNvPr>
          <p:cNvSpPr>
            <a:spLocks noGrp="1"/>
          </p:cNvSpPr>
          <p:nvPr>
            <p:custDataLst>
              <p:tags r:id="rId9"/>
            </p:custDataLst>
          </p:nvPr>
        </p:nvSpPr>
        <p:spPr bwMode="gray">
          <a:xfrm>
            <a:off x="2433638" y="228282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60782E7B-CDD3-490A-AC96-B80FEA841B54}" type="datetime'''''''''3''''''''''''''''''''''''0%'''''''''">
              <a:rPr lang="en-US" altLang="en-US" sz="1200" smtClean="0"/>
              <a:pPr/>
              <a:t>30%</a:t>
            </a:fld>
            <a:endParaRPr lang="en-US" sz="1200" noProof="0" dirty="0"/>
          </a:p>
        </p:txBody>
      </p:sp>
      <p:sp>
        <p:nvSpPr>
          <p:cNvPr id="18" name="Text Placeholder 2">
            <a:extLst>
              <a:ext uri="{FF2B5EF4-FFF2-40B4-BE49-F238E27FC236}">
                <a16:creationId xmlns:a16="http://schemas.microsoft.com/office/drawing/2014/main" id="{F53D0D67-36D8-6969-AB8F-259E5B0B5A45}"/>
              </a:ext>
            </a:extLst>
          </p:cNvPr>
          <p:cNvSpPr>
            <a:spLocks noGrp="1"/>
          </p:cNvSpPr>
          <p:nvPr>
            <p:custDataLst>
              <p:tags r:id="rId10"/>
            </p:custDataLst>
          </p:nvPr>
        </p:nvSpPr>
        <p:spPr bwMode="gray">
          <a:xfrm>
            <a:off x="3721100" y="3074988"/>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AEB134BB-2F81-4E23-A043-DA76FEE171B3}" type="datetime'''''''''''''''23''''''''''''''''''''''''''''''''''''''%'">
              <a:rPr lang="en-US" altLang="en-US" sz="1200" smtClean="0"/>
              <a:pPr/>
              <a:t>23%</a:t>
            </a:fld>
            <a:endParaRPr lang="en-US" sz="1200" noProof="0" dirty="0"/>
          </a:p>
        </p:txBody>
      </p:sp>
      <p:sp>
        <p:nvSpPr>
          <p:cNvPr id="21" name="Text Placeholder 2">
            <a:extLst>
              <a:ext uri="{FF2B5EF4-FFF2-40B4-BE49-F238E27FC236}">
                <a16:creationId xmlns:a16="http://schemas.microsoft.com/office/drawing/2014/main" id="{63AC242E-0E40-5696-0BB9-0C3440420CF5}"/>
              </a:ext>
            </a:extLst>
          </p:cNvPr>
          <p:cNvSpPr>
            <a:spLocks noGrp="1"/>
          </p:cNvSpPr>
          <p:nvPr>
            <p:custDataLst>
              <p:tags r:id="rId11"/>
            </p:custDataLst>
          </p:nvPr>
        </p:nvSpPr>
        <p:spPr bwMode="gray">
          <a:xfrm>
            <a:off x="5010150" y="4414838"/>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D5DAC7D5-95F6-494E-AEC4-E07D07081A19}" type="datetime'''''''''10''''''''''''''''''''''''''''''''''''''''%'''''''''''">
              <a:rPr lang="en-US" altLang="en-US" sz="1200" smtClean="0"/>
              <a:pPr/>
              <a:t>10%</a:t>
            </a:fld>
            <a:endParaRPr lang="en-US" sz="1200" noProof="0" dirty="0"/>
          </a:p>
        </p:txBody>
      </p:sp>
      <p:sp>
        <p:nvSpPr>
          <p:cNvPr id="10" name="Text Placeholder 2">
            <a:extLst>
              <a:ext uri="{FF2B5EF4-FFF2-40B4-BE49-F238E27FC236}">
                <a16:creationId xmlns:a16="http://schemas.microsoft.com/office/drawing/2014/main" id="{CBB7210D-5BA6-9E79-8406-EFE839DA2913}"/>
              </a:ext>
            </a:extLst>
          </p:cNvPr>
          <p:cNvSpPr>
            <a:spLocks noGrp="1"/>
          </p:cNvSpPr>
          <p:nvPr>
            <p:custDataLst>
              <p:tags r:id="rId12"/>
            </p:custDataLst>
          </p:nvPr>
        </p:nvSpPr>
        <p:spPr bwMode="gray">
          <a:xfrm>
            <a:off x="6338888" y="4900613"/>
            <a:ext cx="2698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E2D47487-C0C7-4C8E-A92F-1E2063940DAE}" type="datetime'''''6''''''''''''''''''''%'''''''''''''''''''''''">
              <a:rPr lang="en-US" altLang="en-US" sz="1200" smtClean="0"/>
              <a:pPr/>
              <a:t>6%</a:t>
            </a:fld>
            <a:endParaRPr lang="en-US" sz="1200" noProof="0" dirty="0"/>
          </a:p>
        </p:txBody>
      </p:sp>
    </p:spTree>
    <p:extLst>
      <p:ext uri="{BB962C8B-B14F-4D97-AF65-F5344CB8AC3E}">
        <p14:creationId xmlns:p14="http://schemas.microsoft.com/office/powerpoint/2010/main" val="334334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90607-4F50-3C47-EAD6-AD4F277933C2}"/>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16DB735C-DF72-60C4-30A4-31D4EA008DE3}"/>
              </a:ext>
            </a:extLst>
          </p:cNvPr>
          <p:cNvGraphicFramePr>
            <a:graphicFrameLocks noChangeAspect="1"/>
          </p:cNvGraphicFramePr>
          <p:nvPr>
            <p:custDataLst>
              <p:tags r:id="rId1"/>
            </p:custDataLst>
            <p:extLst>
              <p:ext uri="{D42A27DB-BD31-4B8C-83A1-F6EECF244321}">
                <p14:modId xmlns:p14="http://schemas.microsoft.com/office/powerpoint/2010/main" val="38856391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7" name="think-cell data - do not delete" hidden="1">
                        <a:extLst>
                          <a:ext uri="{FF2B5EF4-FFF2-40B4-BE49-F238E27FC236}">
                            <a16:creationId xmlns:a16="http://schemas.microsoft.com/office/drawing/2014/main" id="{16DB735C-DF72-60C4-30A4-31D4EA008DE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FA5979C1-34F6-1428-839B-EAFC57C769F2}"/>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7A05928A-12B0-BD1C-09B7-3F10E8ED2F44}"/>
              </a:ext>
            </a:extLst>
          </p:cNvPr>
          <p:cNvSpPr txBox="1">
            <a:spLocks noGrp="1"/>
          </p:cNvSpPr>
          <p:nvPr>
            <p:ph type="title"/>
          </p:nvPr>
        </p:nvSpPr>
        <p:spPr>
          <a:xfrm>
            <a:off x="469670" y="374874"/>
            <a:ext cx="11306000"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Çalışanlarınızı üretken yapay zekanın iş dünyasında yaygın olarak kullanılacağı geleceğe nasıl hazırlamayı planlıyorsunuz? </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işaretlenebilir)</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90C90F5C-959C-6C05-3CEE-3798F30FB2FD}"/>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2876D7F9-2DAA-A707-5EA0-8F805AD84B1D}"/>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C1A48AD9-BFCC-2813-8273-1DFFA36C390C}"/>
              </a:ext>
            </a:extLst>
          </p:cNvPr>
          <p:cNvSpPr txBox="1"/>
          <p:nvPr/>
        </p:nvSpPr>
        <p:spPr>
          <a:xfrm>
            <a:off x="7628620" y="2430818"/>
            <a:ext cx="3999437" cy="3454728"/>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Firmalar dönüşümü mevcut iş gücüyle yönetmeyi hedefliyor.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Üretken yapay zekâ becerilerinin geliştirilmesinde eğitim ve süreç içi öğrenme yaklaşımları öne çıkıyor.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Yeni roller yaratma ve işe alım süreçlerinde üretken yapay zekâ odağı henüz zayıf.</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Şirketler, dönüşümü ağırlıklı olarak mevcut çalışanları uyumlandırarak yürütmeyi tercih ediyor.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Bu durum, iç kaynaklarla evrimsel bir dönüşüm stratejisini işaret ediyor.</a:t>
            </a:r>
          </a:p>
        </p:txBody>
      </p:sp>
      <p:sp>
        <p:nvSpPr>
          <p:cNvPr id="70" name="Google Shape;1250;p7">
            <a:extLst>
              <a:ext uri="{FF2B5EF4-FFF2-40B4-BE49-F238E27FC236}">
                <a16:creationId xmlns:a16="http://schemas.microsoft.com/office/drawing/2014/main" id="{10FAA758-C828-D668-F8F4-8D71FA127F6F}"/>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pic>
        <p:nvPicPr>
          <p:cNvPr id="2" name="image1.png" descr="A blue rectangles on a black background&#10;&#10;Description automatically generated">
            <a:extLst>
              <a:ext uri="{FF2B5EF4-FFF2-40B4-BE49-F238E27FC236}">
                <a16:creationId xmlns:a16="http://schemas.microsoft.com/office/drawing/2014/main" id="{15EE68C7-B641-5E38-2631-4B11865B73AD}"/>
              </a:ext>
            </a:extLst>
          </p:cNvPr>
          <p:cNvPicPr/>
          <p:nvPr/>
        </p:nvPicPr>
        <p:blipFill>
          <a:blip r:embed="rId5"/>
          <a:srcRect/>
          <a:stretch>
            <a:fillRect/>
          </a:stretch>
        </p:blipFill>
        <p:spPr>
          <a:xfrm>
            <a:off x="83820" y="2205623"/>
            <a:ext cx="7179495" cy="3854650"/>
          </a:xfrm>
          <a:prstGeom prst="rect">
            <a:avLst/>
          </a:prstGeom>
          <a:ln/>
        </p:spPr>
      </p:pic>
    </p:spTree>
    <p:extLst>
      <p:ext uri="{BB962C8B-B14F-4D97-AF65-F5344CB8AC3E}">
        <p14:creationId xmlns:p14="http://schemas.microsoft.com/office/powerpoint/2010/main" val="19755204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57026-938C-96C9-5BBF-35C0C4633D7D}"/>
            </a:ext>
          </a:extLst>
        </p:cNvPr>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B31ACEB8-6289-3048-8CA4-F24E813EB8C1}"/>
              </a:ext>
            </a:extLst>
          </p:cNvPr>
          <p:cNvGraphicFramePr>
            <a:graphicFrameLocks noChangeAspect="1"/>
          </p:cNvGraphicFramePr>
          <p:nvPr>
            <p:custDataLst>
              <p:tags r:id="rId1"/>
            </p:custDataLst>
            <p:extLst>
              <p:ext uri="{D42A27DB-BD31-4B8C-83A1-F6EECF244321}">
                <p14:modId xmlns:p14="http://schemas.microsoft.com/office/powerpoint/2010/main" val="15665162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6" imgW="473" imgH="476" progId="TCLayout.ActiveDocument.1">
                  <p:embed/>
                </p:oleObj>
              </mc:Choice>
              <mc:Fallback>
                <p:oleObj name="think-cell Slide" r:id="rId16" imgW="473" imgH="476" progId="TCLayout.ActiveDocument.1">
                  <p:embed/>
                  <p:pic>
                    <p:nvPicPr>
                      <p:cNvPr id="17" name="think-cell data - do not delete" hidden="1">
                        <a:extLst>
                          <a:ext uri="{FF2B5EF4-FFF2-40B4-BE49-F238E27FC236}">
                            <a16:creationId xmlns:a16="http://schemas.microsoft.com/office/drawing/2014/main" id="{B31ACEB8-6289-3048-8CA4-F24E813EB8C1}"/>
                          </a:ext>
                        </a:extLst>
                      </p:cNvPr>
                      <p:cNvPicPr/>
                      <p:nvPr/>
                    </p:nvPicPr>
                    <p:blipFill>
                      <a:blip r:embed="rId17"/>
                      <a:stretch>
                        <a:fillRect/>
                      </a:stretch>
                    </p:blipFill>
                    <p:spPr>
                      <a:xfrm>
                        <a:off x="1588" y="1588"/>
                        <a:ext cx="1588" cy="1588"/>
                      </a:xfrm>
                      <a:prstGeom prst="rect">
                        <a:avLst/>
                      </a:prstGeom>
                    </p:spPr>
                  </p:pic>
                </p:oleObj>
              </mc:Fallback>
            </mc:AlternateContent>
          </a:graphicData>
        </a:graphic>
      </p:graphicFrame>
      <p:sp>
        <p:nvSpPr>
          <p:cNvPr id="11" name="Google Shape;1250;p7">
            <a:extLst>
              <a:ext uri="{FF2B5EF4-FFF2-40B4-BE49-F238E27FC236}">
                <a16:creationId xmlns:a16="http://schemas.microsoft.com/office/drawing/2014/main" id="{ACE3BA3C-CF35-E96E-BE69-5C7A5E990DAD}"/>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52;p7">
            <a:extLst>
              <a:ext uri="{FF2B5EF4-FFF2-40B4-BE49-F238E27FC236}">
                <a16:creationId xmlns:a16="http://schemas.microsoft.com/office/drawing/2014/main" id="{F1C22778-E606-CB93-5ECF-DF19333732F3}"/>
              </a:ext>
            </a:extLst>
          </p:cNvPr>
          <p:cNvSpPr txBox="1">
            <a:spLocks noGrp="1"/>
          </p:cNvSpPr>
          <p:nvPr>
            <p:ph type="title"/>
          </p:nvPr>
        </p:nvSpPr>
        <p:spPr>
          <a:xfrm>
            <a:off x="469670" y="446031"/>
            <a:ext cx="10437816" cy="740980"/>
          </a:xfrm>
          <a:prstGeom prst="rect">
            <a:avLst/>
          </a:prstGeom>
          <a:noFill/>
          <a:ln>
            <a:noFill/>
          </a:ln>
        </p:spPr>
        <p:txBody>
          <a:bodyPr spcFirstLastPara="1" wrap="square" lIns="0" tIns="0" rIns="0" bIns="0" anchor="t" anchorCtr="0">
            <a:noAutofit/>
          </a:bodyPr>
          <a:lstStyle/>
          <a:p>
            <a:pPr>
              <a:lnSpc>
                <a:spcPct val="100000"/>
              </a:lnSpc>
            </a:pPr>
            <a:r>
              <a:rPr lang="tr-TR" sz="2000" b="1">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Soru: </a:t>
            </a:r>
            <a: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Üretken yapay zeka müşterilerinize en çok hangi alanlarda fayda sağlamanıza sebep olacak? </a:t>
            </a:r>
            <a:br>
              <a:rPr lang="tr-TR" sz="20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br>
            <a:r>
              <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a:rPr>
              <a:t>(Birden fazla seçenek işaretlenebilir)</a:t>
            </a:r>
            <a:endParaRPr lang="tr-TR" sz="1600">
              <a:solidFill>
                <a:schemeClr val="accent6"/>
              </a:solidFill>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 name="Google Shape;1270;p7">
            <a:extLst>
              <a:ext uri="{FF2B5EF4-FFF2-40B4-BE49-F238E27FC236}">
                <a16:creationId xmlns:a16="http://schemas.microsoft.com/office/drawing/2014/main" id="{70AF3A96-8BBF-F02A-88BF-8D4D6A96EFC6}"/>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250;p7">
            <a:extLst>
              <a:ext uri="{FF2B5EF4-FFF2-40B4-BE49-F238E27FC236}">
                <a16:creationId xmlns:a16="http://schemas.microsoft.com/office/drawing/2014/main" id="{CC6DAF3A-17FF-FA52-3AE1-35DC1E157588}"/>
              </a:ext>
            </a:extLst>
          </p:cNvPr>
          <p:cNvSpPr/>
          <p:nvPr/>
        </p:nvSpPr>
        <p:spPr>
          <a:xfrm>
            <a:off x="7453683" y="1977808"/>
            <a:ext cx="4273171" cy="4310280"/>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TextBox 68">
            <a:extLst>
              <a:ext uri="{FF2B5EF4-FFF2-40B4-BE49-F238E27FC236}">
                <a16:creationId xmlns:a16="http://schemas.microsoft.com/office/drawing/2014/main" id="{0A31E097-F792-7024-76E9-BE3B18BCB8CF}"/>
              </a:ext>
            </a:extLst>
          </p:cNvPr>
          <p:cNvSpPr txBox="1"/>
          <p:nvPr/>
        </p:nvSpPr>
        <p:spPr>
          <a:xfrm>
            <a:off x="7628620" y="2430818"/>
            <a:ext cx="3999437" cy="3104376"/>
          </a:xfrm>
          <a:prstGeom prst="rect">
            <a:avLst/>
          </a:prstGeom>
          <a:noFill/>
          <a:ln>
            <a:noFill/>
          </a:ln>
        </p:spPr>
        <p:txBody>
          <a:bodyPr wrap="square">
            <a:spAutoFit/>
          </a:bodyPr>
          <a:lstStyle/>
          <a:p>
            <a:pPr>
              <a:lnSpc>
                <a:spcPct val="115000"/>
              </a:lnSpc>
              <a:spcAft>
                <a:spcPts val="800"/>
              </a:spcAft>
            </a:pPr>
            <a:r>
              <a:rPr lang="tr-TR" sz="1400" b="1" dirty="0">
                <a:effectLst/>
                <a:ea typeface="Open Sans Light" panose="020B0306030504020204" pitchFamily="34" charset="0"/>
                <a:cs typeface="Aptos" panose="020B0004020202020204" pitchFamily="34" charset="0"/>
              </a:rPr>
              <a:t>Üretken yapay zekâ, müşteri deneyimini hız, isabet ve kişiselleştirme üzerinden dönüştürme potansiyeli taşıyor.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Şirketler, yapay zekânın daha hızlı ve etkili sorun çözme kabiliyeti kazandıracağına inanıyor.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Proaktif hizmet sunumu ve kişiselleştirilmiş önerilerde önemli fayda sağlayacağı öngörülüyor.</a:t>
            </a:r>
          </a:p>
          <a:p>
            <a:pPr marL="285750" indent="-285750">
              <a:lnSpc>
                <a:spcPct val="115000"/>
              </a:lnSpc>
              <a:spcAft>
                <a:spcPts val="800"/>
              </a:spcAft>
              <a:buFont typeface="Arial" panose="020B0604020202020204" pitchFamily="34" charset="0"/>
              <a:buChar char="•"/>
            </a:pPr>
            <a:r>
              <a:rPr lang="tr-TR" sz="1400" dirty="0">
                <a:effectLst/>
                <a:ea typeface="Open Sans Light" panose="020B0306030504020204" pitchFamily="34" charset="0"/>
                <a:cs typeface="Aptos" panose="020B0004020202020204" pitchFamily="34" charset="0"/>
              </a:rPr>
              <a:t>Hız ve verimlilik artışının ötesinde, müşteri memnuniyetine doğrudan katkı bekleniyor.</a:t>
            </a:r>
          </a:p>
        </p:txBody>
      </p:sp>
      <p:sp>
        <p:nvSpPr>
          <p:cNvPr id="70" name="Google Shape;1250;p7">
            <a:extLst>
              <a:ext uri="{FF2B5EF4-FFF2-40B4-BE49-F238E27FC236}">
                <a16:creationId xmlns:a16="http://schemas.microsoft.com/office/drawing/2014/main" id="{8709C365-1AC7-C91C-5921-2C9C698FFE2E}"/>
              </a:ext>
            </a:extLst>
          </p:cNvPr>
          <p:cNvSpPr/>
          <p:nvPr/>
        </p:nvSpPr>
        <p:spPr>
          <a:xfrm>
            <a:off x="7453683" y="1977808"/>
            <a:ext cx="4273172" cy="258980"/>
          </a:xfrm>
          <a:prstGeom prst="rect">
            <a:avLst/>
          </a:prstGeom>
          <a:solidFill>
            <a:srgbClr val="2B3388"/>
          </a:solidFill>
          <a:ln>
            <a:noFill/>
          </a:ln>
        </p:spPr>
        <p:txBody>
          <a:bodyPr spcFirstLastPara="1" wrap="square" lIns="91433" tIns="91433" rIns="91433" bIns="91433"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400"/>
              <a:buFont typeface="Arial"/>
              <a:buNone/>
              <a:tabLst/>
              <a:defRPr/>
            </a:pPr>
            <a:r>
              <a:rPr kumimoji="0" lang="tr-TR" sz="1400" b="1" i="0" u="none" strike="noStrike" kern="0" cap="none" spc="0" normalizeH="0" baseline="0" noProof="0" dirty="0">
                <a:ln>
                  <a:noFill/>
                </a:ln>
                <a:solidFill>
                  <a:schemeClr val="bg1"/>
                </a:solidFill>
                <a:effectLst/>
                <a:uLnTx/>
                <a:uFillTx/>
                <a:latin typeface="Arial"/>
                <a:cs typeface="Arial"/>
                <a:sym typeface="Arial"/>
              </a:rPr>
              <a:t>Bulgular</a:t>
            </a:r>
            <a:endParaRPr kumimoji="0" sz="1400" b="1" i="0" u="none" strike="noStrike" kern="0" cap="none" spc="0" normalizeH="0" baseline="0" noProof="0" dirty="0">
              <a:ln>
                <a:noFill/>
              </a:ln>
              <a:solidFill>
                <a:schemeClr val="bg1"/>
              </a:solidFill>
              <a:effectLst/>
              <a:uLnTx/>
              <a:uFillTx/>
              <a:latin typeface="Arial"/>
              <a:cs typeface="Arial"/>
              <a:sym typeface="Arial"/>
            </a:endParaRPr>
          </a:p>
        </p:txBody>
      </p:sp>
      <p:graphicFrame>
        <p:nvGraphicFramePr>
          <p:cNvPr id="31" name="Chart 30">
            <a:extLst>
              <a:ext uri="{FF2B5EF4-FFF2-40B4-BE49-F238E27FC236}">
                <a16:creationId xmlns:a16="http://schemas.microsoft.com/office/drawing/2014/main" id="{382D86F1-161C-CA51-5265-D7E9CFB02CAB}"/>
              </a:ext>
            </a:extLst>
          </p:cNvPr>
          <p:cNvGraphicFramePr/>
          <p:nvPr>
            <p:custDataLst>
              <p:tags r:id="rId2"/>
            </p:custDataLst>
            <p:extLst>
              <p:ext uri="{D42A27DB-BD31-4B8C-83A1-F6EECF244321}">
                <p14:modId xmlns:p14="http://schemas.microsoft.com/office/powerpoint/2010/main" val="242045883"/>
              </p:ext>
            </p:extLst>
          </p:nvPr>
        </p:nvGraphicFramePr>
        <p:xfrm>
          <a:off x="777875" y="2347913"/>
          <a:ext cx="6427788" cy="3676650"/>
        </p:xfrm>
        <a:graphic>
          <a:graphicData uri="http://schemas.openxmlformats.org/drawingml/2006/chart">
            <c:chart xmlns:c="http://schemas.openxmlformats.org/drawingml/2006/chart" xmlns:r="http://schemas.openxmlformats.org/officeDocument/2006/relationships" r:id="rId18"/>
          </a:graphicData>
        </a:graphic>
      </p:graphicFrame>
      <p:sp>
        <p:nvSpPr>
          <p:cNvPr id="5" name="Text Placeholder 2">
            <a:extLst>
              <a:ext uri="{FF2B5EF4-FFF2-40B4-BE49-F238E27FC236}">
                <a16:creationId xmlns:a16="http://schemas.microsoft.com/office/drawing/2014/main" id="{76CFCA09-66BD-42DB-F1BC-5BD2C358E0E3}"/>
              </a:ext>
            </a:extLst>
          </p:cNvPr>
          <p:cNvSpPr>
            <a:spLocks noGrp="1"/>
          </p:cNvSpPr>
          <p:nvPr>
            <p:custDataLst>
              <p:tags r:id="rId3"/>
            </p:custDataLst>
          </p:nvPr>
        </p:nvSpPr>
        <p:spPr bwMode="auto">
          <a:xfrm>
            <a:off x="890588" y="6034088"/>
            <a:ext cx="984250" cy="3016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A3BC726-F7CF-4906-9D3C-D8973206DB20}" type="datetime'''Hı''z'''' v''e ''veri''ml''ili''''''k'' ''''art''''ırma'''''">
              <a:rPr lang="sv-SE" altLang="en-US" sz="1100" smtClean="0"/>
              <a:pPr/>
              <a:t>Hız ve verimlilik artırma</a:t>
            </a:fld>
            <a:endParaRPr lang="en-US" sz="1100" dirty="0">
              <a:cs typeface="Arial" panose="020B0604020202020204" pitchFamily="34" charset="0"/>
              <a:sym typeface="Arial" panose="020B0604020202020204" pitchFamily="34" charset="0"/>
            </a:endParaRPr>
          </a:p>
        </p:txBody>
      </p:sp>
      <p:sp>
        <p:nvSpPr>
          <p:cNvPr id="3" name="Text Placeholder 2">
            <a:extLst>
              <a:ext uri="{FF2B5EF4-FFF2-40B4-BE49-F238E27FC236}">
                <a16:creationId xmlns:a16="http://schemas.microsoft.com/office/drawing/2014/main" id="{A2AFE368-418F-783C-5E1D-D2B6EBEC9D18}"/>
              </a:ext>
            </a:extLst>
          </p:cNvPr>
          <p:cNvSpPr>
            <a:spLocks noGrp="1"/>
          </p:cNvSpPr>
          <p:nvPr>
            <p:custDataLst>
              <p:tags r:id="rId4"/>
            </p:custDataLst>
          </p:nvPr>
        </p:nvSpPr>
        <p:spPr bwMode="auto">
          <a:xfrm>
            <a:off x="2014538" y="6034088"/>
            <a:ext cx="822325" cy="4524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A3102F4-52E8-4A7E-AE56-6716D79D7A59}" type="datetime'''Daha isa''betli ''''ve'' ''hız''lı s''oru''n çö''''z''m''e'">
              <a:rPr lang="en-US" altLang="en-US" sz="1100" smtClean="0"/>
              <a:pPr/>
              <a:t>Daha isabetli ve hızlı sorun çözme</a:t>
            </a:fld>
            <a:endParaRPr lang="en-US" sz="1100" dirty="0">
              <a:cs typeface="Arial" panose="020B0604020202020204" pitchFamily="34" charset="0"/>
              <a:sym typeface="Arial" panose="020B0604020202020204" pitchFamily="34" charset="0"/>
            </a:endParaRPr>
          </a:p>
        </p:txBody>
      </p:sp>
      <p:sp>
        <p:nvSpPr>
          <p:cNvPr id="20" name="Text Placeholder 2">
            <a:extLst>
              <a:ext uri="{FF2B5EF4-FFF2-40B4-BE49-F238E27FC236}">
                <a16:creationId xmlns:a16="http://schemas.microsoft.com/office/drawing/2014/main" id="{8A884675-00B8-504E-7B95-52ED831527F6}"/>
              </a:ext>
            </a:extLst>
          </p:cNvPr>
          <p:cNvSpPr>
            <a:spLocks noGrp="1"/>
          </p:cNvSpPr>
          <p:nvPr>
            <p:custDataLst>
              <p:tags r:id="rId5"/>
            </p:custDataLst>
          </p:nvPr>
        </p:nvSpPr>
        <p:spPr bwMode="auto">
          <a:xfrm>
            <a:off x="3001963" y="6034088"/>
            <a:ext cx="936625" cy="4524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0CA75F6-FB05-492C-8831-20C100869A3D}" type="datetime'Pro''ak''tif hiz''m''etl''e''''''r ''ve'' önerile''r'' sunma'">
              <a:rPr lang="en-US" altLang="en-US" sz="1100" smtClean="0"/>
              <a:pPr/>
              <a:t>Proaktif hizmetler ve öneriler sunma</a:t>
            </a:fld>
            <a:endParaRPr lang="en-US" sz="1100" dirty="0">
              <a:cs typeface="Arial" panose="020B0604020202020204" pitchFamily="34" charset="0"/>
              <a:sym typeface="Arial" panose="020B0604020202020204" pitchFamily="34" charset="0"/>
            </a:endParaRPr>
          </a:p>
        </p:txBody>
      </p:sp>
      <p:sp>
        <p:nvSpPr>
          <p:cNvPr id="6" name="Text Placeholder 2">
            <a:extLst>
              <a:ext uri="{FF2B5EF4-FFF2-40B4-BE49-F238E27FC236}">
                <a16:creationId xmlns:a16="http://schemas.microsoft.com/office/drawing/2014/main" id="{DCA5A95E-05A6-CBAD-675E-5C330A1885DF}"/>
              </a:ext>
            </a:extLst>
          </p:cNvPr>
          <p:cNvSpPr>
            <a:spLocks noGrp="1"/>
          </p:cNvSpPr>
          <p:nvPr>
            <p:custDataLst>
              <p:tags r:id="rId6"/>
            </p:custDataLst>
          </p:nvPr>
        </p:nvSpPr>
        <p:spPr bwMode="auto">
          <a:xfrm>
            <a:off x="3995738" y="6034088"/>
            <a:ext cx="1036638" cy="4524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47E2515-5240-42D6-9004-49C6A90B9904}" type="datetime'Kişiselleş''ti''rilmi''''ş ü''rün v''e h''i''z''metler sunma'">
              <a:rPr lang="en-US" altLang="en-US" sz="1100" smtClean="0"/>
              <a:pPr/>
              <a:t>Kişiselleştirilmiş ürün ve hizmetler sunma</a:t>
            </a:fld>
            <a:endParaRPr lang="en-US" sz="1100" dirty="0">
              <a:cs typeface="Arial" panose="020B0604020202020204" pitchFamily="34" charset="0"/>
              <a:sym typeface="Arial" panose="020B0604020202020204" pitchFamily="34" charset="0"/>
            </a:endParaRPr>
          </a:p>
        </p:txBody>
      </p:sp>
      <p:sp>
        <p:nvSpPr>
          <p:cNvPr id="7" name="Text Placeholder 2">
            <a:extLst>
              <a:ext uri="{FF2B5EF4-FFF2-40B4-BE49-F238E27FC236}">
                <a16:creationId xmlns:a16="http://schemas.microsoft.com/office/drawing/2014/main" id="{8ED7F9D5-02E2-500F-6847-D37079DA36C6}"/>
              </a:ext>
            </a:extLst>
          </p:cNvPr>
          <p:cNvSpPr>
            <a:spLocks noGrp="1"/>
          </p:cNvSpPr>
          <p:nvPr>
            <p:custDataLst>
              <p:tags r:id="rId7"/>
            </p:custDataLst>
          </p:nvPr>
        </p:nvSpPr>
        <p:spPr bwMode="auto">
          <a:xfrm>
            <a:off x="5094288" y="6034088"/>
            <a:ext cx="928688" cy="6032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23FB718-EFF0-41E8-A6E4-AFCE06C73E7B}" type="datetime'Ma''liyetleri'' düşü''rerek daha rekabetçi fiyatlar su''''nma'">
              <a:rPr lang="en-US" altLang="en-US" sz="1100" smtClean="0"/>
              <a:pPr/>
              <a:t>Maliyetleri düşürerek daha rekabetçi fiyatlar sunma</a:t>
            </a:fld>
            <a:endParaRPr lang="en-US" sz="1100" dirty="0">
              <a:cs typeface="Arial" panose="020B0604020202020204" pitchFamily="34" charset="0"/>
              <a:sym typeface="Arial" panose="020B0604020202020204" pitchFamily="34" charset="0"/>
            </a:endParaRPr>
          </a:p>
        </p:txBody>
      </p:sp>
      <p:sp>
        <p:nvSpPr>
          <p:cNvPr id="4" name="Text Placeholder 2">
            <a:extLst>
              <a:ext uri="{FF2B5EF4-FFF2-40B4-BE49-F238E27FC236}">
                <a16:creationId xmlns:a16="http://schemas.microsoft.com/office/drawing/2014/main" id="{A00E0DD0-FE13-43EE-3FA7-3ECC683F91EB}"/>
              </a:ext>
            </a:extLst>
          </p:cNvPr>
          <p:cNvSpPr>
            <a:spLocks noGrp="1"/>
          </p:cNvSpPr>
          <p:nvPr>
            <p:custDataLst>
              <p:tags r:id="rId8"/>
            </p:custDataLst>
          </p:nvPr>
        </p:nvSpPr>
        <p:spPr bwMode="auto">
          <a:xfrm>
            <a:off x="6188075" y="6034088"/>
            <a:ext cx="825500" cy="6032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8D9B3BF-EB9F-467A-8537-2136BFB1F16C}" type="datetime'''Güven''lik ve veri kor''um''a standartlarını yü''k''seltme'">
              <a:rPr lang="sv-SE" altLang="en-US" sz="1100" smtClean="0"/>
              <a:pPr/>
              <a:t>Güvenlik ve veri koruma standartlarını yükseltme</a:t>
            </a:fld>
            <a:endParaRPr lang="en-US" sz="1100" dirty="0">
              <a:cs typeface="Arial" panose="020B0604020202020204" pitchFamily="34" charset="0"/>
              <a:sym typeface="Arial" panose="020B0604020202020204" pitchFamily="34" charset="0"/>
            </a:endParaRPr>
          </a:p>
        </p:txBody>
      </p:sp>
      <p:sp>
        <p:nvSpPr>
          <p:cNvPr id="10" name="Text Placeholder 2">
            <a:extLst>
              <a:ext uri="{FF2B5EF4-FFF2-40B4-BE49-F238E27FC236}">
                <a16:creationId xmlns:a16="http://schemas.microsoft.com/office/drawing/2014/main" id="{8EEA76E2-C2E5-6344-2C81-69EE3AEB3613}"/>
              </a:ext>
            </a:extLst>
          </p:cNvPr>
          <p:cNvSpPr>
            <a:spLocks noGrp="1"/>
          </p:cNvSpPr>
          <p:nvPr>
            <p:custDataLst>
              <p:tags r:id="rId9"/>
            </p:custDataLst>
          </p:nvPr>
        </p:nvSpPr>
        <p:spPr bwMode="gray">
          <a:xfrm>
            <a:off x="1206500" y="2222500"/>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A3743855-8590-44C0-A05A-D037CE5AC82D}" type="datetime'''''''''''2''''''''''''''''5''''''%'''''''''''''''''">
              <a:rPr lang="en-US" altLang="en-US" sz="1200" smtClean="0"/>
              <a:pPr/>
              <a:t>25%</a:t>
            </a:fld>
            <a:endParaRPr lang="en-US" sz="1200" noProof="0" dirty="0"/>
          </a:p>
        </p:txBody>
      </p:sp>
      <p:sp>
        <p:nvSpPr>
          <p:cNvPr id="8" name="Text Placeholder 2">
            <a:extLst>
              <a:ext uri="{FF2B5EF4-FFF2-40B4-BE49-F238E27FC236}">
                <a16:creationId xmlns:a16="http://schemas.microsoft.com/office/drawing/2014/main" id="{F1DF4776-3840-1689-4A92-CCE093B36F3F}"/>
              </a:ext>
            </a:extLst>
          </p:cNvPr>
          <p:cNvSpPr>
            <a:spLocks noGrp="1"/>
          </p:cNvSpPr>
          <p:nvPr>
            <p:custDataLst>
              <p:tags r:id="rId10"/>
            </p:custDataLst>
          </p:nvPr>
        </p:nvSpPr>
        <p:spPr bwMode="gray">
          <a:xfrm>
            <a:off x="2249488" y="2857500"/>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BAA70955-50CF-4FCC-A83C-CF22BCF5FF70}" type="datetime'''2''''''''''1''''''''%'''''''''''''''''''''''''''''">
              <a:rPr lang="en-US" altLang="en-US" sz="1200" smtClean="0"/>
              <a:pPr/>
              <a:t>21%</a:t>
            </a:fld>
            <a:endParaRPr lang="en-US" sz="1200" noProof="0" dirty="0"/>
          </a:p>
        </p:txBody>
      </p:sp>
      <p:sp>
        <p:nvSpPr>
          <p:cNvPr id="21" name="Text Placeholder 2">
            <a:extLst>
              <a:ext uri="{FF2B5EF4-FFF2-40B4-BE49-F238E27FC236}">
                <a16:creationId xmlns:a16="http://schemas.microsoft.com/office/drawing/2014/main" id="{B2BF04CF-1277-38DC-8B01-09B6FC795E99}"/>
              </a:ext>
            </a:extLst>
          </p:cNvPr>
          <p:cNvSpPr>
            <a:spLocks noGrp="1"/>
          </p:cNvSpPr>
          <p:nvPr>
            <p:custDataLst>
              <p:tags r:id="rId11"/>
            </p:custDataLst>
          </p:nvPr>
        </p:nvSpPr>
        <p:spPr bwMode="gray">
          <a:xfrm>
            <a:off x="3294063" y="3025775"/>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46078235-AAEB-4ACD-9075-CF04740AB626}" type="datetime'''''''''''''''''''''''''''''''''''''''''1''''''''''9''''''''%'">
              <a:rPr lang="en-US" altLang="en-US" sz="1200" smtClean="0"/>
              <a:pPr/>
              <a:t>19%</a:t>
            </a:fld>
            <a:endParaRPr lang="en-US" sz="1200" noProof="0" dirty="0"/>
          </a:p>
        </p:txBody>
      </p:sp>
      <p:sp>
        <p:nvSpPr>
          <p:cNvPr id="18" name="Text Placeholder 2">
            <a:extLst>
              <a:ext uri="{FF2B5EF4-FFF2-40B4-BE49-F238E27FC236}">
                <a16:creationId xmlns:a16="http://schemas.microsoft.com/office/drawing/2014/main" id="{CECA3EC6-6F54-C7CA-D74E-E6A11C0C4253}"/>
              </a:ext>
            </a:extLst>
          </p:cNvPr>
          <p:cNvSpPr>
            <a:spLocks noGrp="1"/>
          </p:cNvSpPr>
          <p:nvPr>
            <p:custDataLst>
              <p:tags r:id="rId12"/>
            </p:custDataLst>
          </p:nvPr>
        </p:nvSpPr>
        <p:spPr bwMode="gray">
          <a:xfrm>
            <a:off x="4337050" y="3365500"/>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EC1615B3-83CA-4234-BD2F-C47EDAFA5DF4}" type="datetime'''1''''''''''7''''''''''''''''''''''''''%'''''''">
              <a:rPr lang="en-US" altLang="en-US" sz="1200" smtClean="0"/>
              <a:pPr/>
              <a:t>17%</a:t>
            </a:fld>
            <a:endParaRPr lang="en-US" sz="1200" noProof="0" dirty="0"/>
          </a:p>
        </p:txBody>
      </p:sp>
      <p:sp>
        <p:nvSpPr>
          <p:cNvPr id="19" name="Text Placeholder 2">
            <a:extLst>
              <a:ext uri="{FF2B5EF4-FFF2-40B4-BE49-F238E27FC236}">
                <a16:creationId xmlns:a16="http://schemas.microsoft.com/office/drawing/2014/main" id="{7E93D838-EA5D-9E5E-A91A-4BECF64DDBD4}"/>
              </a:ext>
            </a:extLst>
          </p:cNvPr>
          <p:cNvSpPr>
            <a:spLocks noGrp="1"/>
          </p:cNvSpPr>
          <p:nvPr>
            <p:custDataLst>
              <p:tags r:id="rId13"/>
            </p:custDataLst>
          </p:nvPr>
        </p:nvSpPr>
        <p:spPr bwMode="gray">
          <a:xfrm>
            <a:off x="5381625" y="3830638"/>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4A2DE0FA-99D2-479F-881A-863A99C96463}" type="datetime'''1''''4''''''''''''''''''''''''''''''''''''''''''''''%'''">
              <a:rPr lang="en-US" altLang="en-US" sz="1200" smtClean="0"/>
              <a:pPr/>
              <a:t>14%</a:t>
            </a:fld>
            <a:endParaRPr lang="en-US" sz="1200" noProof="0" dirty="0"/>
          </a:p>
        </p:txBody>
      </p:sp>
      <p:sp>
        <p:nvSpPr>
          <p:cNvPr id="9" name="Text Placeholder 2">
            <a:extLst>
              <a:ext uri="{FF2B5EF4-FFF2-40B4-BE49-F238E27FC236}">
                <a16:creationId xmlns:a16="http://schemas.microsoft.com/office/drawing/2014/main" id="{E4825037-DD40-693C-3CF1-E007F63AD05D}"/>
              </a:ext>
            </a:extLst>
          </p:cNvPr>
          <p:cNvSpPr>
            <a:spLocks noGrp="1"/>
          </p:cNvSpPr>
          <p:nvPr>
            <p:custDataLst>
              <p:tags r:id="rId14"/>
            </p:custDataLst>
          </p:nvPr>
        </p:nvSpPr>
        <p:spPr bwMode="gray">
          <a:xfrm>
            <a:off x="6465888" y="5184775"/>
            <a:ext cx="2698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5400" tIns="0" rIns="25400" bIns="0" rtlCol="0" anchor="b">
            <a:noAutofit/>
          </a:bodyPr>
          <a:lstStyle>
            <a:lvl1pPr marL="0" marR="0" indent="0" algn="l" defTabSz="899320" rtl="0" eaLnBrk="1" fontAlgn="base" latinLnBrk="0" hangingPunct="1">
              <a:lnSpc>
                <a:spcPct val="100000"/>
              </a:lnSpc>
              <a:spcBef>
                <a:spcPts val="0"/>
              </a:spcBef>
              <a:spcAft>
                <a:spcPts val="529"/>
              </a:spcAft>
              <a:buClr>
                <a:srgbClr val="000000"/>
              </a:buClr>
              <a:buSzTx/>
              <a:buFont typeface="Wingdings" pitchFamily="2" charset="2"/>
              <a:buNone/>
              <a:tabLst/>
              <a:defRPr sz="971" kern="1200">
                <a:solidFill>
                  <a:schemeClr val="tx1"/>
                </a:solidFill>
                <a:latin typeface="+mn-lt"/>
                <a:ea typeface="+mn-ea"/>
                <a:cs typeface="+mn-cs"/>
              </a:defRPr>
            </a:lvl1pPr>
            <a:lvl2pPr marL="207320" marR="0" indent="-201717" algn="l" defTabSz="899320" rtl="0" eaLnBrk="1" fontAlgn="base" latinLnBrk="0" hangingPunct="1">
              <a:lnSpc>
                <a:spcPct val="100000"/>
              </a:lnSpc>
              <a:spcBef>
                <a:spcPts val="0"/>
              </a:spcBef>
              <a:spcAft>
                <a:spcPts val="529"/>
              </a:spcAft>
              <a:buClr>
                <a:srgbClr val="000000"/>
              </a:buClr>
              <a:buSzTx/>
              <a:buFont typeface="Times New Roman" pitchFamily="18" charset="0"/>
              <a:buChar char="•"/>
              <a:tabLst/>
              <a:defRPr sz="971" kern="1200">
                <a:solidFill>
                  <a:schemeClr val="tx1"/>
                </a:solidFill>
                <a:latin typeface="+mn-lt"/>
                <a:ea typeface="+mn-ea"/>
                <a:cs typeface="+mn-cs"/>
              </a:defRPr>
            </a:lvl2pPr>
            <a:lvl3pPr marL="412963" marR="0" indent="-203305" algn="l" defTabSz="899320" rtl="0" eaLnBrk="1" fontAlgn="base" latinLnBrk="0" hangingPunct="1">
              <a:lnSpc>
                <a:spcPct val="100000"/>
              </a:lnSpc>
              <a:spcBef>
                <a:spcPts val="0"/>
              </a:spcBef>
              <a:spcAft>
                <a:spcPts val="529"/>
              </a:spcAft>
              <a:buClr>
                <a:srgbClr val="000000"/>
              </a:buClr>
              <a:buSzTx/>
              <a:buFont typeface="Arial" pitchFamily="34" charset="0"/>
              <a:buChar char="-"/>
              <a:tabLst/>
              <a:defRPr sz="971" kern="1200">
                <a:solidFill>
                  <a:schemeClr val="tx1"/>
                </a:solidFill>
                <a:latin typeface="+mn-lt"/>
                <a:ea typeface="+mn-ea"/>
                <a:cs typeface="+mn-cs"/>
              </a:defRPr>
            </a:lvl3pPr>
            <a:lvl4pPr marL="613092" marR="0" indent="-203305"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a:solidFill>
                  <a:schemeClr val="tx1"/>
                </a:solidFill>
                <a:latin typeface="+mn-lt"/>
                <a:ea typeface="+mn-ea"/>
                <a:cs typeface="+mn-cs"/>
              </a:defRPr>
            </a:lvl4pPr>
            <a:lvl5pPr marL="806867" marR="0" indent="-201717" algn="l" defTabSz="899320" rtl="0" eaLnBrk="1" fontAlgn="base" latinLnBrk="0" hangingPunct="1">
              <a:lnSpc>
                <a:spcPct val="100000"/>
              </a:lnSpc>
              <a:spcBef>
                <a:spcPts val="0"/>
              </a:spcBef>
              <a:spcAft>
                <a:spcPts val="529"/>
              </a:spcAft>
              <a:buClr>
                <a:srgbClr val="000000"/>
              </a:buClr>
              <a:buSzTx/>
              <a:buFont typeface="Georgia" pitchFamily="18" charset="0"/>
              <a:buChar char="›"/>
              <a:tabLst/>
              <a:defRPr sz="971" kern="1200" baseline="0">
                <a:solidFill>
                  <a:schemeClr val="tx1"/>
                </a:solidFill>
                <a:latin typeface="+mn-lt"/>
                <a:ea typeface="+mn-ea"/>
                <a:cs typeface="+mn-cs"/>
              </a:defRPr>
            </a:lvl5pPr>
            <a:lvl6pPr marL="206482" marR="0" indent="-203305" algn="l" defTabSz="899010" rtl="0" eaLnBrk="1" fontAlgn="auto" latinLnBrk="0" hangingPunct="1">
              <a:lnSpc>
                <a:spcPct val="100000"/>
              </a:lnSpc>
              <a:spcBef>
                <a:spcPts val="0"/>
              </a:spcBef>
              <a:spcAft>
                <a:spcPts val="529"/>
              </a:spcAft>
              <a:buClrTx/>
              <a:buSzTx/>
              <a:buFont typeface="+mj-lt"/>
              <a:buAutoNum type="arabicPeriod"/>
              <a:tabLst/>
              <a:defRPr lang="en-GB" sz="971" kern="1200" baseline="0" noProof="0" dirty="0" smtClean="0">
                <a:solidFill>
                  <a:schemeClr val="tx1"/>
                </a:solidFill>
                <a:latin typeface="+mn-lt"/>
                <a:ea typeface="+mn-ea"/>
                <a:cs typeface="+mn-cs"/>
              </a:defRPr>
            </a:lvl6pPr>
            <a:lvl7pPr marL="412963" marR="0" indent="-201717" algn="l" defTabSz="899010" rtl="0" eaLnBrk="1" fontAlgn="auto" latinLnBrk="0" hangingPunct="1">
              <a:lnSpc>
                <a:spcPct val="100000"/>
              </a:lnSpc>
              <a:spcBef>
                <a:spcPts val="0"/>
              </a:spcBef>
              <a:spcAft>
                <a:spcPts val="529"/>
              </a:spcAft>
              <a:buClrTx/>
              <a:buSzTx/>
              <a:buFont typeface="+mj-lt"/>
              <a:buAutoNum type="alphaLcPeriod"/>
              <a:tabLst/>
              <a:defRPr lang="en-GB" sz="971" kern="1200" baseline="0" noProof="0" dirty="0" smtClean="0">
                <a:solidFill>
                  <a:schemeClr val="tx1"/>
                </a:solidFill>
                <a:latin typeface="+mn-lt"/>
                <a:ea typeface="+mn-ea"/>
                <a:cs typeface="+mn-cs"/>
              </a:defRPr>
            </a:lvl7pPr>
            <a:lvl8pPr marL="613092" marR="0" indent="-201717" algn="l" defTabSz="899010" rtl="0" eaLnBrk="1" fontAlgn="auto" latinLnBrk="0" hangingPunct="1">
              <a:lnSpc>
                <a:spcPct val="100000"/>
              </a:lnSpc>
              <a:spcBef>
                <a:spcPts val="0"/>
              </a:spcBef>
              <a:spcAft>
                <a:spcPts val="529"/>
              </a:spcAft>
              <a:buClrTx/>
              <a:buSzTx/>
              <a:buFont typeface="+mj-lt"/>
              <a:buAutoNum type="romanLcPeriod"/>
              <a:tabLst/>
              <a:defRPr lang="en-GB" sz="971" kern="1200" baseline="0" noProof="0" dirty="0" smtClean="0">
                <a:solidFill>
                  <a:schemeClr val="tx1"/>
                </a:solidFill>
                <a:latin typeface="+mn-lt"/>
                <a:ea typeface="+mn-ea"/>
                <a:cs typeface="+mn-cs"/>
              </a:defRPr>
            </a:lvl8pPr>
            <a:lvl9pPr marL="0" marR="0" indent="0" algn="l" defTabSz="899010" rtl="0" eaLnBrk="1" fontAlgn="auto" latinLnBrk="0" hangingPunct="1">
              <a:lnSpc>
                <a:spcPct val="100000"/>
              </a:lnSpc>
              <a:spcBef>
                <a:spcPts val="0"/>
              </a:spcBef>
              <a:spcAft>
                <a:spcPts val="529"/>
              </a:spcAft>
              <a:buClrTx/>
              <a:buSzTx/>
              <a:buFont typeface="Arial" pitchFamily="34" charset="0"/>
              <a:buNone/>
              <a:tabLst/>
              <a:defRPr lang="en-GB" sz="971" b="1" kern="1200" baseline="0" noProof="0" dirty="0" smtClean="0">
                <a:solidFill>
                  <a:schemeClr val="tx2"/>
                </a:solidFill>
                <a:latin typeface="+mn-lt"/>
                <a:ea typeface="+mn-ea"/>
                <a:cs typeface="+mn-cs"/>
              </a:defRPr>
            </a:lvl9pPr>
          </a:lstStyle>
          <a:p>
            <a:pPr lvl="0" algn="ctr">
              <a:spcBef>
                <a:spcPct val="0"/>
              </a:spcBef>
              <a:spcAft>
                <a:spcPct val="0"/>
              </a:spcAft>
            </a:pPr>
            <a:fld id="{D330AB1F-1326-47E1-8F81-BC15DAC23457}" type="datetime'''''4''''''''%'''''''''''''''''''''''''">
              <a:rPr lang="en-US" altLang="en-US" sz="1200" smtClean="0"/>
              <a:pPr/>
              <a:t>4%</a:t>
            </a:fld>
            <a:endParaRPr lang="en-US" sz="1200" noProof="0" dirty="0"/>
          </a:p>
        </p:txBody>
      </p:sp>
    </p:spTree>
    <p:extLst>
      <p:ext uri="{BB962C8B-B14F-4D97-AF65-F5344CB8AC3E}">
        <p14:creationId xmlns:p14="http://schemas.microsoft.com/office/powerpoint/2010/main" val="5625860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891B906D-7716-B5D9-E4FA-539AE7F9B2DC}"/>
            </a:ext>
          </a:extLst>
        </p:cNvPr>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050E38B5-1DAD-5EFF-AA0A-482DBE62CA1B}"/>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3" progId="TCLayout.ActiveDocument.1">
                  <p:embed/>
                </p:oleObj>
              </mc:Choice>
              <mc:Fallback>
                <p:oleObj name="think-cell Slide" r:id="rId4" imgW="473" imgH="473" progId="TCLayout.ActiveDocument.1">
                  <p:embed/>
                  <p:pic>
                    <p:nvPicPr>
                      <p:cNvPr id="2" name="think-cell data - do not delete" hidden="1">
                        <a:extLst>
                          <a:ext uri="{FF2B5EF4-FFF2-40B4-BE49-F238E27FC236}">
                            <a16:creationId xmlns:a16="http://schemas.microsoft.com/office/drawing/2014/main" id="{8A039FB3-D5D8-74B6-FD88-F9AE4C96C4C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E2D2A440-11C1-3DDB-44DD-B91797B6F5FC}"/>
              </a:ext>
            </a:extLst>
          </p:cNvPr>
          <p:cNvSpPr/>
          <p:nvPr/>
        </p:nvSpPr>
        <p:spPr>
          <a:xfrm>
            <a:off x="2391424" y="327034"/>
            <a:ext cx="2751074" cy="547842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tr-TR" sz="35000" kern="0" dirty="0">
                <a:solidFill>
                  <a:srgbClr val="2B3388"/>
                </a:solidFill>
                <a:latin typeface="Open Sans" panose="020B0606030504020204" pitchFamily="34" charset="0"/>
                <a:ea typeface="Open Sans" panose="020B0606030504020204" pitchFamily="34" charset="0"/>
                <a:cs typeface="Open Sans" panose="020B0606030504020204" pitchFamily="34" charset="0"/>
                <a:sym typeface="Arial"/>
              </a:rPr>
              <a:t>3</a:t>
            </a:r>
            <a:endParaRPr kumimoji="0" lang="en-US" sz="35000" b="0"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84" name="Slide Number Placeholder 83">
            <a:extLst>
              <a:ext uri="{FF2B5EF4-FFF2-40B4-BE49-F238E27FC236}">
                <a16:creationId xmlns:a16="http://schemas.microsoft.com/office/drawing/2014/main" id="{4DB8EF44-B2FC-E3EA-BCA3-8815981D1806}"/>
              </a:ext>
            </a:extLst>
          </p:cNvPr>
          <p:cNvSpPr>
            <a:spLocks noGrp="1"/>
          </p:cNvSpPr>
          <p:nvPr>
            <p:ph type="sldNum" sz="quarter" idx="15"/>
          </p:nvPr>
        </p:nvSpPr>
        <p:spPr>
          <a:xfrm>
            <a:off x="9984398" y="6568440"/>
            <a:ext cx="1764760" cy="137100"/>
          </a:xfrm>
          <a:prstGeom prst="rect">
            <a:avLst/>
          </a:prstGeom>
          <a:noFill/>
          <a:ln>
            <a:noFill/>
          </a:ln>
        </p:spPr>
        <p:txBody>
          <a:bodyPr spcFirstLastPara="1" wrap="square" lIns="0" tIns="0" rIns="0" bIns="0" anchor="b" anchorCtr="0">
            <a:noAutofit/>
          </a:bodyPr>
          <a:lstStyle>
            <a:defPPr>
              <a:defRPr lang="en-US"/>
            </a:defPPr>
            <a:lvl1pPr marL="0" marR="0" lvl="0"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1pPr>
            <a:lvl2pPr marL="0" marR="0" lvl="1"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2pPr>
            <a:lvl3pPr marL="0" marR="0" lvl="2"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3pPr>
            <a:lvl4pPr marL="0" marR="0" lvl="3"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4pPr>
            <a:lvl5pPr marL="0" marR="0" lvl="4"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5pPr>
            <a:lvl6pPr marL="0" marR="0" lvl="5"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6pPr>
            <a:lvl7pPr marL="0" marR="0" lvl="6"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7pPr>
            <a:lvl8pPr marL="0" marR="0" lvl="7"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8pPr>
            <a:lvl9pPr marL="0" marR="0" lvl="8" indent="0" algn="r" defTabSz="914400" rtl="0" eaLnBrk="1" latinLnBrk="0" hangingPunct="1">
              <a:lnSpc>
                <a:spcPct val="100000"/>
              </a:lnSpc>
              <a:spcBef>
                <a:spcPts val="0"/>
              </a:spcBef>
              <a:spcAft>
                <a:spcPts val="0"/>
              </a:spcAft>
              <a:buClr>
                <a:srgbClr val="000000"/>
              </a:buClr>
              <a:buSzPts val="800"/>
              <a:buFont typeface="Arial"/>
              <a:buNone/>
              <a:defRPr sz="800" b="0" i="0" u="none" strike="noStrike" kern="1200" cap="none">
                <a:solidFill>
                  <a:schemeClr val="dk1"/>
                </a:solidFill>
                <a:latin typeface="Arial"/>
                <a:ea typeface="Arial"/>
                <a:cs typeface="Arial"/>
                <a:sym typeface="Arial"/>
              </a:defRPr>
            </a:lvl9pPr>
          </a:lstStyle>
          <a:p>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fld id="{7870704B-CE94-48CC-AF30-84932A1262A7}" type="slidenum">
              <a:rPr lang="en-US" smtClean="0">
                <a:latin typeface="Open Sans" panose="020B0606030504020204" pitchFamily="34" charset="0"/>
                <a:ea typeface="Open Sans" panose="020B0606030504020204" pitchFamily="34" charset="0"/>
                <a:cs typeface="Open Sans" panose="020B0606030504020204" pitchFamily="34" charset="0"/>
              </a:rPr>
              <a:pPr marL="0" marR="0" lvl="0" indent="0" algn="r" defTabSz="914400" rtl="0" eaLnBrk="1" fontAlgn="auto" latinLnBrk="0" hangingPunct="1">
                <a:lnSpc>
                  <a:spcPct val="100000"/>
                </a:lnSpc>
                <a:spcBef>
                  <a:spcPts val="0"/>
                </a:spcBef>
                <a:spcAft>
                  <a:spcPts val="0"/>
                </a:spcAft>
                <a:buClr>
                  <a:srgbClr val="000000"/>
                </a:buClr>
                <a:buSzPts val="800"/>
                <a:buFont typeface="Arial"/>
                <a:buNone/>
                <a:tabLst/>
                <a:defRPr/>
              </a:pPr>
              <a:t>30</a:t>
            </a:fld>
            <a:endParaRPr kumimoji="0" lang="en-US" sz="800"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cxnSp>
        <p:nvCxnSpPr>
          <p:cNvPr id="5" name="Straight Connector 4">
            <a:extLst>
              <a:ext uri="{FF2B5EF4-FFF2-40B4-BE49-F238E27FC236}">
                <a16:creationId xmlns:a16="http://schemas.microsoft.com/office/drawing/2014/main" id="{2DA7897D-7B4E-0475-C880-01638C0CDA56}"/>
              </a:ext>
            </a:extLst>
          </p:cNvPr>
          <p:cNvCxnSpPr>
            <a:cxnSpLocks/>
          </p:cNvCxnSpPr>
          <p:nvPr/>
        </p:nvCxnSpPr>
        <p:spPr>
          <a:xfrm>
            <a:off x="3636708" y="4826833"/>
            <a:ext cx="8555292" cy="0"/>
          </a:xfrm>
          <a:prstGeom prst="line">
            <a:avLst/>
          </a:prstGeom>
          <a:ln w="12700" cap="sq">
            <a:solidFill>
              <a:srgbClr val="2B3388"/>
            </a:solidFill>
          </a:ln>
        </p:spPr>
        <p:style>
          <a:lnRef idx="1">
            <a:schemeClr val="accent1"/>
          </a:lnRef>
          <a:fillRef idx="0">
            <a:schemeClr val="accent1"/>
          </a:fillRef>
          <a:effectRef idx="0">
            <a:schemeClr val="dk1"/>
          </a:effectRef>
          <a:fontRef idx="minor">
            <a:schemeClr val="lt1"/>
          </a:fontRef>
        </p:style>
      </p:cxnSp>
      <p:sp>
        <p:nvSpPr>
          <p:cNvPr id="50" name="Rectangle 49">
            <a:extLst>
              <a:ext uri="{FF2B5EF4-FFF2-40B4-BE49-F238E27FC236}">
                <a16:creationId xmlns:a16="http://schemas.microsoft.com/office/drawing/2014/main" id="{5565F7AA-F22F-978C-A38A-BDF9C752E56A}"/>
              </a:ext>
            </a:extLst>
          </p:cNvPr>
          <p:cNvSpPr/>
          <p:nvPr/>
        </p:nvSpPr>
        <p:spPr>
          <a:xfrm>
            <a:off x="5529818" y="2342970"/>
            <a:ext cx="4454580" cy="144655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tr-TR" sz="4400" b="1" dirty="0">
                <a:solidFill>
                  <a:srgbClr val="2B3388"/>
                </a:solidFill>
                <a:latin typeface="Open Sans" panose="020B0606030504020204" pitchFamily="34" charset="0"/>
                <a:ea typeface="Open Sans" panose="020B0606030504020204" pitchFamily="34" charset="0"/>
                <a:cs typeface="Open Sans" panose="020B0606030504020204" pitchFamily="34" charset="0"/>
              </a:rPr>
              <a:t>Sonuç ve Geleceğe Bakış</a:t>
            </a:r>
            <a:endParaRPr kumimoji="0" lang="en-US" sz="4400" b="1" i="0" u="none" strike="noStrike" kern="0" cap="none" spc="0" normalizeH="0" baseline="0" noProof="0" dirty="0">
              <a:ln>
                <a:noFill/>
              </a:ln>
              <a:solidFill>
                <a:srgbClr val="2B3388"/>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Tree>
    <p:extLst>
      <p:ext uri="{BB962C8B-B14F-4D97-AF65-F5344CB8AC3E}">
        <p14:creationId xmlns:p14="http://schemas.microsoft.com/office/powerpoint/2010/main" val="17628011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88">
          <a:extLst>
            <a:ext uri="{FF2B5EF4-FFF2-40B4-BE49-F238E27FC236}">
              <a16:creationId xmlns:a16="http://schemas.microsoft.com/office/drawing/2014/main" id="{3F3FC4F9-1363-CB1D-CC1D-B6969CBB9876}"/>
            </a:ext>
          </a:extLst>
        </p:cNvPr>
        <p:cNvGrpSpPr/>
        <p:nvPr/>
      </p:nvGrpSpPr>
      <p:grpSpPr>
        <a:xfrm>
          <a:off x="0" y="0"/>
          <a:ext cx="0" cy="0"/>
          <a:chOff x="0" y="0"/>
          <a:chExt cx="0" cy="0"/>
        </a:xfrm>
      </p:grpSpPr>
      <p:graphicFrame>
        <p:nvGraphicFramePr>
          <p:cNvPr id="27" name="think-cell data - do not delete" hidden="1">
            <a:extLst>
              <a:ext uri="{FF2B5EF4-FFF2-40B4-BE49-F238E27FC236}">
                <a16:creationId xmlns:a16="http://schemas.microsoft.com/office/drawing/2014/main" id="{EF20C0DD-3E55-DBBC-170D-BBEC7CD7F7BF}"/>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27" name="think-cell data - do not delete" hidden="1">
                        <a:extLst>
                          <a:ext uri="{FF2B5EF4-FFF2-40B4-BE49-F238E27FC236}">
                            <a16:creationId xmlns:a16="http://schemas.microsoft.com/office/drawing/2014/main" id="{20DEE254-0889-4223-A3C6-573F13000AF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789" name="Google Shape;1789;p15">
            <a:extLst>
              <a:ext uri="{FF2B5EF4-FFF2-40B4-BE49-F238E27FC236}">
                <a16:creationId xmlns:a16="http://schemas.microsoft.com/office/drawing/2014/main" id="{ED1E4704-18EC-A19A-E798-4FA1A3B4670B}"/>
              </a:ext>
            </a:extLst>
          </p:cNvPr>
          <p:cNvSpPr/>
          <p:nvPr/>
        </p:nvSpPr>
        <p:spPr>
          <a:xfrm>
            <a:off x="0" y="0"/>
            <a:ext cx="4375200" cy="6858000"/>
          </a:xfrm>
          <a:prstGeom prst="rect">
            <a:avLst/>
          </a:prstGeom>
          <a:solidFill>
            <a:srgbClr val="F2F2F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791" name="Google Shape;1791;p15">
            <a:extLst>
              <a:ext uri="{FF2B5EF4-FFF2-40B4-BE49-F238E27FC236}">
                <a16:creationId xmlns:a16="http://schemas.microsoft.com/office/drawing/2014/main" id="{2B93D8CE-BC33-D4E5-D596-10182D75CA84}"/>
              </a:ext>
            </a:extLst>
          </p:cNvPr>
          <p:cNvSpPr txBox="1">
            <a:spLocks noGrp="1"/>
          </p:cNvSpPr>
          <p:nvPr>
            <p:ph type="title"/>
          </p:nvPr>
        </p:nvSpPr>
        <p:spPr>
          <a:xfrm>
            <a:off x="442900" y="354011"/>
            <a:ext cx="3588099" cy="3512056"/>
          </a:xfrm>
          <a:prstGeom prst="rect">
            <a:avLst/>
          </a:prstGeom>
          <a:noFill/>
          <a:ln>
            <a:noFill/>
          </a:ln>
        </p:spPr>
        <p:txBody>
          <a:bodyPr spcFirstLastPara="1" wrap="square" lIns="0" tIns="0" rIns="0" bIns="0" anchor="t" anchorCtr="0">
            <a:noAutofit/>
          </a:bodyPr>
          <a:lstStyle/>
          <a:p>
            <a:pPr>
              <a:lnSpc>
                <a:spcPct val="100000"/>
              </a:lnSpc>
            </a:pPr>
            <a:r>
              <a:rPr lang="tr-TR" sz="2200" b="1" dirty="0">
                <a:latin typeface="Open Sans" panose="020B0606030504020204" pitchFamily="34" charset="0"/>
                <a:ea typeface="Open Sans" panose="020B0606030504020204" pitchFamily="34" charset="0"/>
                <a:cs typeface="Open Sans" panose="020B0606030504020204" pitchFamily="34" charset="0"/>
                <a:sym typeface="Helvetica Neue Light"/>
              </a:rPr>
              <a:t>Önümüzdeki yıllarda üretken yapay zeka, şirketlerin yalnızca operasyonlarını iyileştirmek için değil, iş modellerini yeniden tanımlamak için kullanacakları kritik bir stratejik kaldıraç haline gelecektir. </a:t>
            </a:r>
            <a:endParaRPr sz="22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795" name="Google Shape;1795;p15">
            <a:extLst>
              <a:ext uri="{FF2B5EF4-FFF2-40B4-BE49-F238E27FC236}">
                <a16:creationId xmlns:a16="http://schemas.microsoft.com/office/drawing/2014/main" id="{A7A86161-F3DE-30F0-2D08-F6EF97981A37}"/>
              </a:ext>
            </a:extLst>
          </p:cNvPr>
          <p:cNvSpPr/>
          <p:nvPr/>
        </p:nvSpPr>
        <p:spPr>
          <a:xfrm>
            <a:off x="0" y="-4800"/>
            <a:ext cx="54864" cy="6858000"/>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867" b="0" i="0" u="none" strike="noStrike" kern="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253" name="Google Shape;1791;p15">
            <a:extLst>
              <a:ext uri="{FF2B5EF4-FFF2-40B4-BE49-F238E27FC236}">
                <a16:creationId xmlns:a16="http://schemas.microsoft.com/office/drawing/2014/main" id="{B62AEA05-08E8-D649-896B-C633BF599DAD}"/>
              </a:ext>
            </a:extLst>
          </p:cNvPr>
          <p:cNvSpPr txBox="1">
            <a:spLocks/>
          </p:cNvSpPr>
          <p:nvPr/>
        </p:nvSpPr>
        <p:spPr>
          <a:xfrm>
            <a:off x="442900" y="4027990"/>
            <a:ext cx="3337200" cy="24760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85000"/>
              </a:lnSpc>
              <a:spcBef>
                <a:spcPts val="0"/>
              </a:spcBef>
              <a:spcAft>
                <a:spcPts val="0"/>
              </a:spcAft>
              <a:buClr>
                <a:schemeClr val="dk1"/>
              </a:buClr>
              <a:buSzPts val="2400"/>
              <a:buFont typeface="Georgia"/>
              <a:buNone/>
              <a:defRPr sz="32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Pts val="2400"/>
              <a:buFont typeface="Georgia"/>
              <a:buNone/>
              <a:tabLst/>
              <a:defRPr/>
            </a:pPr>
            <a:r>
              <a:rPr kumimoji="0" lang="tr-TR" sz="14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Helvetica Neue Light"/>
              </a:rPr>
              <a:t>Ancak burada önemli olan, firmaların yapay zekayı yalnızca kısa vadeli operasyonel verimlilik kazanımları için değil, aynı zamanda uzun vadeli iş modeli dönüşümü için nasıl konumlandırdıklarıdır. Operasyonel verimlilik ve iş modelini yeniden şekillendirme arasında kurulacak stratejik denge, şirketlerin gelecekteki rekabet avantajını belirleyen temel unsurlardan biri olacaktır. </a:t>
            </a:r>
            <a:endParaRPr kumimoji="0" lang="tr-TR" sz="1600" b="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Georgia"/>
            </a:endParaRPr>
          </a:p>
        </p:txBody>
      </p:sp>
      <p:sp>
        <p:nvSpPr>
          <p:cNvPr id="2259" name="Google Shape;2145;p106">
            <a:extLst>
              <a:ext uri="{FF2B5EF4-FFF2-40B4-BE49-F238E27FC236}">
                <a16:creationId xmlns:a16="http://schemas.microsoft.com/office/drawing/2014/main" id="{C9124804-94F4-9B0E-283D-23F81780F662}"/>
              </a:ext>
            </a:extLst>
          </p:cNvPr>
          <p:cNvSpPr/>
          <p:nvPr/>
        </p:nvSpPr>
        <p:spPr>
          <a:xfrm>
            <a:off x="8143431" y="1142706"/>
            <a:ext cx="2469443" cy="2469443"/>
          </a:xfrm>
          <a:prstGeom prst="round1Rect">
            <a:avLst>
              <a:gd name="adj" fmla="val 0"/>
            </a:avLst>
          </a:prstGeom>
          <a:solidFill>
            <a:srgbClr val="2B33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262" name="Google Shape;2148;p106">
            <a:extLst>
              <a:ext uri="{FF2B5EF4-FFF2-40B4-BE49-F238E27FC236}">
                <a16:creationId xmlns:a16="http://schemas.microsoft.com/office/drawing/2014/main" id="{5B875F9B-A894-DCC3-B0B0-0B8B6C96A8D7}"/>
              </a:ext>
            </a:extLst>
          </p:cNvPr>
          <p:cNvSpPr/>
          <p:nvPr/>
        </p:nvSpPr>
        <p:spPr>
          <a:xfrm rot="10800000">
            <a:off x="5536524" y="3736460"/>
            <a:ext cx="2469443" cy="2469443"/>
          </a:xfrm>
          <a:prstGeom prst="round1Rect">
            <a:avLst>
              <a:gd name="adj" fmla="val 0"/>
            </a:avLst>
          </a:prstGeom>
          <a:solidFill>
            <a:schemeClr val="tx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6" name="Google Shape;2151;p106">
            <a:extLst>
              <a:ext uri="{FF2B5EF4-FFF2-40B4-BE49-F238E27FC236}">
                <a16:creationId xmlns:a16="http://schemas.microsoft.com/office/drawing/2014/main" id="{62860B3B-886C-F36C-684E-D029DC229DE1}"/>
              </a:ext>
            </a:extLst>
          </p:cNvPr>
          <p:cNvSpPr/>
          <p:nvPr/>
        </p:nvSpPr>
        <p:spPr>
          <a:xfrm>
            <a:off x="6775639" y="4035965"/>
            <a:ext cx="935217" cy="935217"/>
          </a:xfrm>
          <a:prstGeom prst="roundRect">
            <a:avLst>
              <a:gd name="adj" fmla="val 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9" name="Google Shape;2152;p106">
            <a:extLst>
              <a:ext uri="{FF2B5EF4-FFF2-40B4-BE49-F238E27FC236}">
                <a16:creationId xmlns:a16="http://schemas.microsoft.com/office/drawing/2014/main" id="{B19D7F05-55E5-8718-A823-D1BBB38E8010}"/>
              </a:ext>
            </a:extLst>
          </p:cNvPr>
          <p:cNvSpPr/>
          <p:nvPr/>
        </p:nvSpPr>
        <p:spPr>
          <a:xfrm>
            <a:off x="8418229" y="2398592"/>
            <a:ext cx="935217" cy="935217"/>
          </a:xfrm>
          <a:prstGeom prst="roundRect">
            <a:avLst>
              <a:gd name="adj" fmla="val 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2" name="Google Shape;2153;p106">
            <a:extLst>
              <a:ext uri="{FF2B5EF4-FFF2-40B4-BE49-F238E27FC236}">
                <a16:creationId xmlns:a16="http://schemas.microsoft.com/office/drawing/2014/main" id="{7FE304DA-9956-765F-09AB-5767B9967F40}"/>
              </a:ext>
            </a:extLst>
          </p:cNvPr>
          <p:cNvSpPr/>
          <p:nvPr/>
        </p:nvSpPr>
        <p:spPr>
          <a:xfrm>
            <a:off x="8414845" y="1397393"/>
            <a:ext cx="1827255" cy="722542"/>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tr-TR"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İş Modeli İnovasyonu</a:t>
            </a:r>
            <a:endParaRPr b="1" dirty="0">
              <a:latin typeface="Open Sans" panose="020B0606030504020204" pitchFamily="34" charset="0"/>
              <a:ea typeface="Open Sans" panose="020B0606030504020204" pitchFamily="34" charset="0"/>
              <a:cs typeface="Open Sans" panose="020B0606030504020204" pitchFamily="34" charset="0"/>
            </a:endParaRPr>
          </a:p>
        </p:txBody>
      </p:sp>
      <p:sp>
        <p:nvSpPr>
          <p:cNvPr id="55" name="Google Shape;2154;p106">
            <a:extLst>
              <a:ext uri="{FF2B5EF4-FFF2-40B4-BE49-F238E27FC236}">
                <a16:creationId xmlns:a16="http://schemas.microsoft.com/office/drawing/2014/main" id="{C60D767D-D2D7-AAFF-E6E8-F9D4BCCED60A}"/>
              </a:ext>
            </a:extLst>
          </p:cNvPr>
          <p:cNvSpPr/>
          <p:nvPr/>
        </p:nvSpPr>
        <p:spPr>
          <a:xfrm>
            <a:off x="5774903" y="5237646"/>
            <a:ext cx="1827255" cy="722542"/>
          </a:xfrm>
          <a:prstGeom prst="rect">
            <a:avLst/>
          </a:prstGeom>
          <a:noFill/>
          <a:ln>
            <a:noFill/>
          </a:ln>
        </p:spPr>
        <p:txBody>
          <a:bodyPr spcFirstLastPara="1" wrap="square" lIns="0" tIns="0" rIns="0" bIns="0" anchor="b" anchorCtr="0">
            <a:noAutofit/>
          </a:bodyPr>
          <a:lstStyle/>
          <a:p>
            <a:pPr marL="0" marR="0" lvl="0" indent="0" algn="l" rtl="0">
              <a:spcBef>
                <a:spcPts val="0"/>
              </a:spcBef>
              <a:spcAft>
                <a:spcPts val="0"/>
              </a:spcAft>
              <a:buNone/>
            </a:pPr>
            <a:r>
              <a:rPr lang="tr-TR" b="1" dirty="0">
                <a:solidFill>
                  <a:schemeClr val="bg1"/>
                </a:solidFill>
                <a:latin typeface="Open Sans" panose="020B0606030504020204" pitchFamily="34" charset="0"/>
                <a:ea typeface="Open Sans" panose="020B0606030504020204" pitchFamily="34" charset="0"/>
                <a:cs typeface="Open Sans" panose="020B0606030504020204" pitchFamily="34" charset="0"/>
                <a:sym typeface="Arial"/>
              </a:rPr>
              <a:t>Operasyonel Verimlilik</a:t>
            </a:r>
            <a:endParaRPr sz="32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43" name="Google Shape;2171;p106">
            <a:extLst>
              <a:ext uri="{FF2B5EF4-FFF2-40B4-BE49-F238E27FC236}">
                <a16:creationId xmlns:a16="http://schemas.microsoft.com/office/drawing/2014/main" id="{F770842A-353D-BFB5-AE33-8F979ADFCD6A}"/>
              </a:ext>
            </a:extLst>
          </p:cNvPr>
          <p:cNvSpPr/>
          <p:nvPr/>
        </p:nvSpPr>
        <p:spPr>
          <a:xfrm rot="18900000">
            <a:off x="8001762" y="2678967"/>
            <a:ext cx="136508" cy="200913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1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244" name="Google Shape;2172;p106">
            <a:extLst>
              <a:ext uri="{FF2B5EF4-FFF2-40B4-BE49-F238E27FC236}">
                <a16:creationId xmlns:a16="http://schemas.microsoft.com/office/drawing/2014/main" id="{8B07EC79-4500-166C-A5CD-98CF5E38D085}"/>
              </a:ext>
            </a:extLst>
          </p:cNvPr>
          <p:cNvSpPr/>
          <p:nvPr/>
        </p:nvSpPr>
        <p:spPr>
          <a:xfrm rot="2700000">
            <a:off x="8001762" y="3046578"/>
            <a:ext cx="136508" cy="127391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1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 name="Google Shape;664;p78">
            <a:extLst>
              <a:ext uri="{FF2B5EF4-FFF2-40B4-BE49-F238E27FC236}">
                <a16:creationId xmlns:a16="http://schemas.microsoft.com/office/drawing/2014/main" id="{9EE8CA37-119A-058C-9CB9-7A173599AF59}"/>
              </a:ext>
            </a:extLst>
          </p:cNvPr>
          <p:cNvSpPr/>
          <p:nvPr/>
        </p:nvSpPr>
        <p:spPr>
          <a:xfrm>
            <a:off x="6870638" y="4152079"/>
            <a:ext cx="731520" cy="731520"/>
          </a:xfrm>
          <a:custGeom>
            <a:avLst/>
            <a:gdLst/>
            <a:ahLst/>
            <a:cxnLst/>
            <a:rect l="l" t="t" r="r" b="b"/>
            <a:pathLst>
              <a:path w="576" h="576" extrusionOk="0">
                <a:moveTo>
                  <a:pt x="198" y="317"/>
                </a:moveTo>
                <a:cubicBezTo>
                  <a:pt x="172" y="323"/>
                  <a:pt x="155" y="349"/>
                  <a:pt x="161" y="375"/>
                </a:cubicBezTo>
                <a:cubicBezTo>
                  <a:pt x="164" y="387"/>
                  <a:pt x="171" y="398"/>
                  <a:pt x="182" y="405"/>
                </a:cubicBezTo>
                <a:cubicBezTo>
                  <a:pt x="190" y="410"/>
                  <a:pt x="199" y="412"/>
                  <a:pt x="208" y="412"/>
                </a:cubicBezTo>
                <a:cubicBezTo>
                  <a:pt x="212" y="412"/>
                  <a:pt x="215" y="412"/>
                  <a:pt x="218" y="411"/>
                </a:cubicBezTo>
                <a:cubicBezTo>
                  <a:pt x="244" y="406"/>
                  <a:pt x="261" y="380"/>
                  <a:pt x="255" y="354"/>
                </a:cubicBezTo>
                <a:cubicBezTo>
                  <a:pt x="249" y="328"/>
                  <a:pt x="224" y="312"/>
                  <a:pt x="198" y="317"/>
                </a:cubicBezTo>
                <a:close/>
                <a:moveTo>
                  <a:pt x="228" y="377"/>
                </a:moveTo>
                <a:cubicBezTo>
                  <a:pt x="225" y="383"/>
                  <a:pt x="219" y="386"/>
                  <a:pt x="213" y="388"/>
                </a:cubicBezTo>
                <a:cubicBezTo>
                  <a:pt x="207" y="389"/>
                  <a:pt x="201" y="388"/>
                  <a:pt x="195" y="384"/>
                </a:cubicBezTo>
                <a:cubicBezTo>
                  <a:pt x="190" y="381"/>
                  <a:pt x="186" y="376"/>
                  <a:pt x="185" y="369"/>
                </a:cubicBezTo>
                <a:cubicBezTo>
                  <a:pt x="182" y="357"/>
                  <a:pt x="190" y="344"/>
                  <a:pt x="203" y="341"/>
                </a:cubicBezTo>
                <a:cubicBezTo>
                  <a:pt x="209" y="340"/>
                  <a:pt x="216" y="341"/>
                  <a:pt x="221" y="344"/>
                </a:cubicBezTo>
                <a:cubicBezTo>
                  <a:pt x="226" y="348"/>
                  <a:pt x="230" y="353"/>
                  <a:pt x="231" y="359"/>
                </a:cubicBezTo>
                <a:cubicBezTo>
                  <a:pt x="233" y="365"/>
                  <a:pt x="232" y="372"/>
                  <a:pt x="228" y="377"/>
                </a:cubicBezTo>
                <a:close/>
                <a:moveTo>
                  <a:pt x="360" y="370"/>
                </a:moveTo>
                <a:cubicBezTo>
                  <a:pt x="344" y="295"/>
                  <a:pt x="344" y="295"/>
                  <a:pt x="344" y="295"/>
                </a:cubicBezTo>
                <a:cubicBezTo>
                  <a:pt x="306" y="294"/>
                  <a:pt x="306" y="294"/>
                  <a:pt x="306" y="294"/>
                </a:cubicBezTo>
                <a:cubicBezTo>
                  <a:pt x="300" y="287"/>
                  <a:pt x="294" y="280"/>
                  <a:pt x="287" y="274"/>
                </a:cubicBezTo>
                <a:cubicBezTo>
                  <a:pt x="289" y="236"/>
                  <a:pt x="289" y="236"/>
                  <a:pt x="289" y="236"/>
                </a:cubicBezTo>
                <a:cubicBezTo>
                  <a:pt x="216" y="212"/>
                  <a:pt x="216" y="212"/>
                  <a:pt x="216" y="212"/>
                </a:cubicBezTo>
                <a:cubicBezTo>
                  <a:pt x="196" y="245"/>
                  <a:pt x="196" y="245"/>
                  <a:pt x="196" y="245"/>
                </a:cubicBezTo>
                <a:cubicBezTo>
                  <a:pt x="191" y="245"/>
                  <a:pt x="187" y="246"/>
                  <a:pt x="182" y="247"/>
                </a:cubicBezTo>
                <a:cubicBezTo>
                  <a:pt x="178" y="248"/>
                  <a:pt x="174" y="249"/>
                  <a:pt x="169" y="251"/>
                </a:cubicBezTo>
                <a:cubicBezTo>
                  <a:pt x="137" y="230"/>
                  <a:pt x="137" y="230"/>
                  <a:pt x="137" y="230"/>
                </a:cubicBezTo>
                <a:cubicBezTo>
                  <a:pt x="81" y="282"/>
                  <a:pt x="81" y="282"/>
                  <a:pt x="81" y="282"/>
                </a:cubicBezTo>
                <a:cubicBezTo>
                  <a:pt x="99" y="315"/>
                  <a:pt x="99" y="315"/>
                  <a:pt x="99" y="315"/>
                </a:cubicBezTo>
                <a:cubicBezTo>
                  <a:pt x="95" y="324"/>
                  <a:pt x="92" y="333"/>
                  <a:pt x="90" y="341"/>
                </a:cubicBezTo>
                <a:cubicBezTo>
                  <a:pt x="56" y="358"/>
                  <a:pt x="56" y="358"/>
                  <a:pt x="56" y="358"/>
                </a:cubicBezTo>
                <a:cubicBezTo>
                  <a:pt x="73" y="433"/>
                  <a:pt x="73" y="433"/>
                  <a:pt x="73" y="433"/>
                </a:cubicBezTo>
                <a:cubicBezTo>
                  <a:pt x="111" y="434"/>
                  <a:pt x="111" y="434"/>
                  <a:pt x="111" y="434"/>
                </a:cubicBezTo>
                <a:cubicBezTo>
                  <a:pt x="116" y="442"/>
                  <a:pt x="122" y="449"/>
                  <a:pt x="129" y="455"/>
                </a:cubicBezTo>
                <a:cubicBezTo>
                  <a:pt x="127" y="493"/>
                  <a:pt x="127" y="493"/>
                  <a:pt x="127" y="493"/>
                </a:cubicBezTo>
                <a:cubicBezTo>
                  <a:pt x="200" y="516"/>
                  <a:pt x="200" y="516"/>
                  <a:pt x="200" y="516"/>
                </a:cubicBezTo>
                <a:cubicBezTo>
                  <a:pt x="220" y="484"/>
                  <a:pt x="220" y="484"/>
                  <a:pt x="220" y="484"/>
                </a:cubicBezTo>
                <a:cubicBezTo>
                  <a:pt x="225" y="483"/>
                  <a:pt x="230" y="482"/>
                  <a:pt x="234" y="482"/>
                </a:cubicBezTo>
                <a:cubicBezTo>
                  <a:pt x="238" y="481"/>
                  <a:pt x="242" y="479"/>
                  <a:pt x="247" y="478"/>
                </a:cubicBezTo>
                <a:cubicBezTo>
                  <a:pt x="279" y="499"/>
                  <a:pt x="279" y="499"/>
                  <a:pt x="279" y="499"/>
                </a:cubicBezTo>
                <a:cubicBezTo>
                  <a:pt x="336" y="447"/>
                  <a:pt x="336" y="447"/>
                  <a:pt x="336" y="447"/>
                </a:cubicBezTo>
                <a:cubicBezTo>
                  <a:pt x="318" y="413"/>
                  <a:pt x="318" y="413"/>
                  <a:pt x="318" y="413"/>
                </a:cubicBezTo>
                <a:cubicBezTo>
                  <a:pt x="321" y="405"/>
                  <a:pt x="324" y="396"/>
                  <a:pt x="326" y="387"/>
                </a:cubicBezTo>
                <a:lnTo>
                  <a:pt x="360" y="370"/>
                </a:lnTo>
                <a:close/>
                <a:moveTo>
                  <a:pt x="304" y="371"/>
                </a:moveTo>
                <a:cubicBezTo>
                  <a:pt x="302" y="381"/>
                  <a:pt x="302" y="381"/>
                  <a:pt x="302" y="381"/>
                </a:cubicBezTo>
                <a:cubicBezTo>
                  <a:pt x="301" y="389"/>
                  <a:pt x="299" y="397"/>
                  <a:pt x="295" y="405"/>
                </a:cubicBezTo>
                <a:cubicBezTo>
                  <a:pt x="290" y="414"/>
                  <a:pt x="290" y="414"/>
                  <a:pt x="290" y="414"/>
                </a:cubicBezTo>
                <a:cubicBezTo>
                  <a:pt x="305" y="442"/>
                  <a:pt x="305" y="442"/>
                  <a:pt x="305" y="442"/>
                </a:cubicBezTo>
                <a:cubicBezTo>
                  <a:pt x="277" y="468"/>
                  <a:pt x="277" y="468"/>
                  <a:pt x="277" y="468"/>
                </a:cubicBezTo>
                <a:cubicBezTo>
                  <a:pt x="250" y="451"/>
                  <a:pt x="250" y="451"/>
                  <a:pt x="250" y="451"/>
                </a:cubicBezTo>
                <a:cubicBezTo>
                  <a:pt x="240" y="454"/>
                  <a:pt x="240" y="454"/>
                  <a:pt x="240" y="454"/>
                </a:cubicBezTo>
                <a:cubicBezTo>
                  <a:pt x="236" y="456"/>
                  <a:pt x="232" y="457"/>
                  <a:pt x="229" y="458"/>
                </a:cubicBezTo>
                <a:cubicBezTo>
                  <a:pt x="225" y="459"/>
                  <a:pt x="221" y="459"/>
                  <a:pt x="217" y="460"/>
                </a:cubicBezTo>
                <a:cubicBezTo>
                  <a:pt x="206" y="461"/>
                  <a:pt x="206" y="461"/>
                  <a:pt x="206" y="461"/>
                </a:cubicBezTo>
                <a:cubicBezTo>
                  <a:pt x="190" y="487"/>
                  <a:pt x="190" y="487"/>
                  <a:pt x="190" y="487"/>
                </a:cubicBezTo>
                <a:cubicBezTo>
                  <a:pt x="152" y="476"/>
                  <a:pt x="152" y="476"/>
                  <a:pt x="152" y="476"/>
                </a:cubicBezTo>
                <a:cubicBezTo>
                  <a:pt x="154" y="444"/>
                  <a:pt x="154" y="444"/>
                  <a:pt x="154" y="444"/>
                </a:cubicBezTo>
                <a:cubicBezTo>
                  <a:pt x="146" y="437"/>
                  <a:pt x="146" y="437"/>
                  <a:pt x="146" y="437"/>
                </a:cubicBezTo>
                <a:cubicBezTo>
                  <a:pt x="140" y="432"/>
                  <a:pt x="134" y="426"/>
                  <a:pt x="130" y="419"/>
                </a:cubicBezTo>
                <a:cubicBezTo>
                  <a:pt x="124" y="411"/>
                  <a:pt x="124" y="411"/>
                  <a:pt x="124" y="411"/>
                </a:cubicBezTo>
                <a:cubicBezTo>
                  <a:pt x="92" y="410"/>
                  <a:pt x="92" y="410"/>
                  <a:pt x="92" y="410"/>
                </a:cubicBezTo>
                <a:cubicBezTo>
                  <a:pt x="84" y="372"/>
                  <a:pt x="84" y="372"/>
                  <a:pt x="84" y="372"/>
                </a:cubicBezTo>
                <a:cubicBezTo>
                  <a:pt x="112" y="358"/>
                  <a:pt x="112" y="358"/>
                  <a:pt x="112" y="358"/>
                </a:cubicBezTo>
                <a:cubicBezTo>
                  <a:pt x="114" y="347"/>
                  <a:pt x="114" y="347"/>
                  <a:pt x="114" y="347"/>
                </a:cubicBezTo>
                <a:cubicBezTo>
                  <a:pt x="115" y="339"/>
                  <a:pt x="118" y="332"/>
                  <a:pt x="121" y="324"/>
                </a:cubicBezTo>
                <a:cubicBezTo>
                  <a:pt x="126" y="314"/>
                  <a:pt x="126" y="314"/>
                  <a:pt x="126" y="314"/>
                </a:cubicBezTo>
                <a:cubicBezTo>
                  <a:pt x="111" y="287"/>
                  <a:pt x="111" y="287"/>
                  <a:pt x="111" y="287"/>
                </a:cubicBezTo>
                <a:cubicBezTo>
                  <a:pt x="140" y="260"/>
                  <a:pt x="140" y="260"/>
                  <a:pt x="140" y="260"/>
                </a:cubicBezTo>
                <a:cubicBezTo>
                  <a:pt x="166" y="278"/>
                  <a:pt x="166" y="278"/>
                  <a:pt x="166" y="278"/>
                </a:cubicBezTo>
                <a:cubicBezTo>
                  <a:pt x="176" y="274"/>
                  <a:pt x="176" y="274"/>
                  <a:pt x="176" y="274"/>
                </a:cubicBezTo>
                <a:cubicBezTo>
                  <a:pt x="180" y="273"/>
                  <a:pt x="184" y="271"/>
                  <a:pt x="188" y="271"/>
                </a:cubicBezTo>
                <a:cubicBezTo>
                  <a:pt x="191" y="270"/>
                  <a:pt x="195" y="269"/>
                  <a:pt x="200" y="269"/>
                </a:cubicBezTo>
                <a:cubicBezTo>
                  <a:pt x="210" y="268"/>
                  <a:pt x="210" y="268"/>
                  <a:pt x="210" y="268"/>
                </a:cubicBezTo>
                <a:cubicBezTo>
                  <a:pt x="227" y="241"/>
                  <a:pt x="227" y="241"/>
                  <a:pt x="227" y="241"/>
                </a:cubicBezTo>
                <a:cubicBezTo>
                  <a:pt x="264" y="253"/>
                  <a:pt x="264" y="253"/>
                  <a:pt x="264" y="253"/>
                </a:cubicBezTo>
                <a:cubicBezTo>
                  <a:pt x="262" y="284"/>
                  <a:pt x="262" y="284"/>
                  <a:pt x="262" y="284"/>
                </a:cubicBezTo>
                <a:cubicBezTo>
                  <a:pt x="270" y="291"/>
                  <a:pt x="270" y="291"/>
                  <a:pt x="270" y="291"/>
                </a:cubicBezTo>
                <a:cubicBezTo>
                  <a:pt x="277" y="297"/>
                  <a:pt x="282" y="303"/>
                  <a:pt x="287" y="309"/>
                </a:cubicBezTo>
                <a:cubicBezTo>
                  <a:pt x="293" y="318"/>
                  <a:pt x="293" y="318"/>
                  <a:pt x="293" y="318"/>
                </a:cubicBezTo>
                <a:cubicBezTo>
                  <a:pt x="324" y="319"/>
                  <a:pt x="324" y="319"/>
                  <a:pt x="324" y="319"/>
                </a:cubicBezTo>
                <a:cubicBezTo>
                  <a:pt x="332" y="357"/>
                  <a:pt x="332" y="357"/>
                  <a:pt x="332" y="357"/>
                </a:cubicBezTo>
                <a:lnTo>
                  <a:pt x="304" y="371"/>
                </a:lnTo>
                <a:close/>
                <a:moveTo>
                  <a:pt x="497" y="170"/>
                </a:moveTo>
                <a:cubicBezTo>
                  <a:pt x="497" y="167"/>
                  <a:pt x="496" y="164"/>
                  <a:pt x="496" y="161"/>
                </a:cubicBezTo>
                <a:cubicBezTo>
                  <a:pt x="495" y="159"/>
                  <a:pt x="494" y="156"/>
                  <a:pt x="493" y="153"/>
                </a:cubicBezTo>
                <a:cubicBezTo>
                  <a:pt x="509" y="130"/>
                  <a:pt x="509" y="130"/>
                  <a:pt x="509" y="130"/>
                </a:cubicBezTo>
                <a:cubicBezTo>
                  <a:pt x="468" y="85"/>
                  <a:pt x="468" y="85"/>
                  <a:pt x="468" y="85"/>
                </a:cubicBezTo>
                <a:cubicBezTo>
                  <a:pt x="444" y="99"/>
                  <a:pt x="444" y="99"/>
                  <a:pt x="444" y="99"/>
                </a:cubicBezTo>
                <a:cubicBezTo>
                  <a:pt x="438" y="97"/>
                  <a:pt x="433" y="95"/>
                  <a:pt x="428" y="94"/>
                </a:cubicBezTo>
                <a:cubicBezTo>
                  <a:pt x="416" y="69"/>
                  <a:pt x="416" y="69"/>
                  <a:pt x="416" y="69"/>
                </a:cubicBezTo>
                <a:cubicBezTo>
                  <a:pt x="356" y="82"/>
                  <a:pt x="356" y="82"/>
                  <a:pt x="356" y="82"/>
                </a:cubicBezTo>
                <a:cubicBezTo>
                  <a:pt x="356" y="110"/>
                  <a:pt x="356" y="110"/>
                  <a:pt x="356" y="110"/>
                </a:cubicBezTo>
                <a:cubicBezTo>
                  <a:pt x="351" y="113"/>
                  <a:pt x="347" y="117"/>
                  <a:pt x="343" y="121"/>
                </a:cubicBezTo>
                <a:cubicBezTo>
                  <a:pt x="315" y="119"/>
                  <a:pt x="315" y="119"/>
                  <a:pt x="315" y="119"/>
                </a:cubicBezTo>
                <a:cubicBezTo>
                  <a:pt x="297" y="177"/>
                  <a:pt x="297" y="177"/>
                  <a:pt x="297" y="177"/>
                </a:cubicBezTo>
                <a:cubicBezTo>
                  <a:pt x="321" y="191"/>
                  <a:pt x="321" y="191"/>
                  <a:pt x="321" y="191"/>
                </a:cubicBezTo>
                <a:cubicBezTo>
                  <a:pt x="321" y="194"/>
                  <a:pt x="322" y="197"/>
                  <a:pt x="322" y="199"/>
                </a:cubicBezTo>
                <a:cubicBezTo>
                  <a:pt x="323" y="202"/>
                  <a:pt x="324" y="205"/>
                  <a:pt x="325" y="208"/>
                </a:cubicBezTo>
                <a:cubicBezTo>
                  <a:pt x="309" y="231"/>
                  <a:pt x="309" y="231"/>
                  <a:pt x="309" y="231"/>
                </a:cubicBezTo>
                <a:cubicBezTo>
                  <a:pt x="350" y="275"/>
                  <a:pt x="350" y="275"/>
                  <a:pt x="350" y="275"/>
                </a:cubicBezTo>
                <a:cubicBezTo>
                  <a:pt x="374" y="262"/>
                  <a:pt x="374" y="262"/>
                  <a:pt x="374" y="262"/>
                </a:cubicBezTo>
                <a:cubicBezTo>
                  <a:pt x="380" y="264"/>
                  <a:pt x="385" y="266"/>
                  <a:pt x="390" y="267"/>
                </a:cubicBezTo>
                <a:cubicBezTo>
                  <a:pt x="403" y="292"/>
                  <a:pt x="403" y="292"/>
                  <a:pt x="403" y="292"/>
                </a:cubicBezTo>
                <a:cubicBezTo>
                  <a:pt x="462" y="279"/>
                  <a:pt x="462" y="279"/>
                  <a:pt x="462" y="279"/>
                </a:cubicBezTo>
                <a:cubicBezTo>
                  <a:pt x="462" y="251"/>
                  <a:pt x="462" y="251"/>
                  <a:pt x="462" y="251"/>
                </a:cubicBezTo>
                <a:cubicBezTo>
                  <a:pt x="467" y="248"/>
                  <a:pt x="471" y="244"/>
                  <a:pt x="475" y="240"/>
                </a:cubicBezTo>
                <a:cubicBezTo>
                  <a:pt x="503" y="242"/>
                  <a:pt x="503" y="242"/>
                  <a:pt x="503" y="242"/>
                </a:cubicBezTo>
                <a:cubicBezTo>
                  <a:pt x="521" y="184"/>
                  <a:pt x="521" y="184"/>
                  <a:pt x="521" y="184"/>
                </a:cubicBezTo>
                <a:lnTo>
                  <a:pt x="497" y="170"/>
                </a:lnTo>
                <a:close/>
                <a:moveTo>
                  <a:pt x="352" y="211"/>
                </a:moveTo>
                <a:cubicBezTo>
                  <a:pt x="349" y="202"/>
                  <a:pt x="349" y="202"/>
                  <a:pt x="349" y="202"/>
                </a:cubicBezTo>
                <a:cubicBezTo>
                  <a:pt x="348" y="199"/>
                  <a:pt x="347" y="197"/>
                  <a:pt x="346" y="194"/>
                </a:cubicBezTo>
                <a:cubicBezTo>
                  <a:pt x="346" y="192"/>
                  <a:pt x="346" y="189"/>
                  <a:pt x="345" y="186"/>
                </a:cubicBezTo>
                <a:cubicBezTo>
                  <a:pt x="344" y="177"/>
                  <a:pt x="344" y="177"/>
                  <a:pt x="344" y="177"/>
                </a:cubicBezTo>
                <a:cubicBezTo>
                  <a:pt x="326" y="166"/>
                  <a:pt x="326" y="166"/>
                  <a:pt x="326" y="166"/>
                </a:cubicBezTo>
                <a:cubicBezTo>
                  <a:pt x="333" y="145"/>
                  <a:pt x="333" y="145"/>
                  <a:pt x="333" y="145"/>
                </a:cubicBezTo>
                <a:cubicBezTo>
                  <a:pt x="354" y="146"/>
                  <a:pt x="354" y="146"/>
                  <a:pt x="354" y="146"/>
                </a:cubicBezTo>
                <a:cubicBezTo>
                  <a:pt x="360" y="139"/>
                  <a:pt x="360" y="139"/>
                  <a:pt x="360" y="139"/>
                </a:cubicBezTo>
                <a:cubicBezTo>
                  <a:pt x="364" y="135"/>
                  <a:pt x="368" y="131"/>
                  <a:pt x="372" y="128"/>
                </a:cubicBezTo>
                <a:cubicBezTo>
                  <a:pt x="380" y="123"/>
                  <a:pt x="380" y="123"/>
                  <a:pt x="380" y="123"/>
                </a:cubicBezTo>
                <a:cubicBezTo>
                  <a:pt x="381" y="102"/>
                  <a:pt x="381" y="102"/>
                  <a:pt x="381" y="102"/>
                </a:cubicBezTo>
                <a:cubicBezTo>
                  <a:pt x="402" y="97"/>
                  <a:pt x="402" y="97"/>
                  <a:pt x="402" y="97"/>
                </a:cubicBezTo>
                <a:cubicBezTo>
                  <a:pt x="411" y="116"/>
                  <a:pt x="411" y="116"/>
                  <a:pt x="411" y="116"/>
                </a:cubicBezTo>
                <a:cubicBezTo>
                  <a:pt x="420" y="117"/>
                  <a:pt x="420" y="117"/>
                  <a:pt x="420" y="117"/>
                </a:cubicBezTo>
                <a:cubicBezTo>
                  <a:pt x="426" y="118"/>
                  <a:pt x="431" y="120"/>
                  <a:pt x="436" y="123"/>
                </a:cubicBezTo>
                <a:cubicBezTo>
                  <a:pt x="444" y="126"/>
                  <a:pt x="444" y="126"/>
                  <a:pt x="444" y="126"/>
                </a:cubicBezTo>
                <a:cubicBezTo>
                  <a:pt x="463" y="116"/>
                  <a:pt x="463" y="116"/>
                  <a:pt x="463" y="116"/>
                </a:cubicBezTo>
                <a:cubicBezTo>
                  <a:pt x="478" y="132"/>
                  <a:pt x="478" y="132"/>
                  <a:pt x="478" y="132"/>
                </a:cubicBezTo>
                <a:cubicBezTo>
                  <a:pt x="466" y="150"/>
                  <a:pt x="466" y="150"/>
                  <a:pt x="466" y="150"/>
                </a:cubicBezTo>
                <a:cubicBezTo>
                  <a:pt x="469" y="159"/>
                  <a:pt x="469" y="159"/>
                  <a:pt x="469" y="159"/>
                </a:cubicBezTo>
                <a:cubicBezTo>
                  <a:pt x="470" y="162"/>
                  <a:pt x="471" y="164"/>
                  <a:pt x="472" y="167"/>
                </a:cubicBezTo>
                <a:cubicBezTo>
                  <a:pt x="472" y="169"/>
                  <a:pt x="472" y="172"/>
                  <a:pt x="473" y="175"/>
                </a:cubicBezTo>
                <a:cubicBezTo>
                  <a:pt x="474" y="184"/>
                  <a:pt x="474" y="184"/>
                  <a:pt x="474" y="184"/>
                </a:cubicBezTo>
                <a:cubicBezTo>
                  <a:pt x="492" y="195"/>
                  <a:pt x="492" y="195"/>
                  <a:pt x="492" y="195"/>
                </a:cubicBezTo>
                <a:cubicBezTo>
                  <a:pt x="485" y="216"/>
                  <a:pt x="485" y="216"/>
                  <a:pt x="485" y="216"/>
                </a:cubicBezTo>
                <a:cubicBezTo>
                  <a:pt x="464" y="215"/>
                  <a:pt x="464" y="215"/>
                  <a:pt x="464" y="215"/>
                </a:cubicBezTo>
                <a:cubicBezTo>
                  <a:pt x="458" y="222"/>
                  <a:pt x="458" y="222"/>
                  <a:pt x="458" y="222"/>
                </a:cubicBezTo>
                <a:cubicBezTo>
                  <a:pt x="454" y="226"/>
                  <a:pt x="450" y="230"/>
                  <a:pt x="446" y="233"/>
                </a:cubicBezTo>
                <a:cubicBezTo>
                  <a:pt x="438" y="238"/>
                  <a:pt x="438" y="238"/>
                  <a:pt x="438" y="238"/>
                </a:cubicBezTo>
                <a:cubicBezTo>
                  <a:pt x="437" y="259"/>
                  <a:pt x="437" y="259"/>
                  <a:pt x="437" y="259"/>
                </a:cubicBezTo>
                <a:cubicBezTo>
                  <a:pt x="416" y="264"/>
                  <a:pt x="416" y="264"/>
                  <a:pt x="416" y="264"/>
                </a:cubicBezTo>
                <a:cubicBezTo>
                  <a:pt x="407" y="245"/>
                  <a:pt x="407" y="245"/>
                  <a:pt x="407" y="245"/>
                </a:cubicBezTo>
                <a:cubicBezTo>
                  <a:pt x="398" y="243"/>
                  <a:pt x="398" y="243"/>
                  <a:pt x="398" y="243"/>
                </a:cubicBezTo>
                <a:cubicBezTo>
                  <a:pt x="392" y="243"/>
                  <a:pt x="387" y="241"/>
                  <a:pt x="382" y="238"/>
                </a:cubicBezTo>
                <a:cubicBezTo>
                  <a:pt x="374" y="234"/>
                  <a:pt x="374" y="234"/>
                  <a:pt x="374" y="234"/>
                </a:cubicBezTo>
                <a:cubicBezTo>
                  <a:pt x="355" y="245"/>
                  <a:pt x="355" y="245"/>
                  <a:pt x="355" y="245"/>
                </a:cubicBezTo>
                <a:cubicBezTo>
                  <a:pt x="340" y="229"/>
                  <a:pt x="340" y="229"/>
                  <a:pt x="340" y="229"/>
                </a:cubicBezTo>
                <a:lnTo>
                  <a:pt x="352" y="211"/>
                </a:lnTo>
                <a:close/>
                <a:moveTo>
                  <a:pt x="389" y="212"/>
                </a:moveTo>
                <a:cubicBezTo>
                  <a:pt x="395" y="216"/>
                  <a:pt x="402" y="218"/>
                  <a:pt x="409" y="218"/>
                </a:cubicBezTo>
                <a:cubicBezTo>
                  <a:pt x="412" y="218"/>
                  <a:pt x="414" y="218"/>
                  <a:pt x="417" y="217"/>
                </a:cubicBezTo>
                <a:cubicBezTo>
                  <a:pt x="437" y="213"/>
                  <a:pt x="450" y="193"/>
                  <a:pt x="446" y="172"/>
                </a:cubicBezTo>
                <a:cubicBezTo>
                  <a:pt x="446" y="172"/>
                  <a:pt x="446" y="172"/>
                  <a:pt x="446" y="172"/>
                </a:cubicBezTo>
                <a:cubicBezTo>
                  <a:pt x="441" y="152"/>
                  <a:pt x="421" y="139"/>
                  <a:pt x="401" y="144"/>
                </a:cubicBezTo>
                <a:cubicBezTo>
                  <a:pt x="391" y="146"/>
                  <a:pt x="383" y="152"/>
                  <a:pt x="377" y="160"/>
                </a:cubicBezTo>
                <a:cubicBezTo>
                  <a:pt x="372" y="169"/>
                  <a:pt x="370" y="179"/>
                  <a:pt x="372" y="189"/>
                </a:cubicBezTo>
                <a:cubicBezTo>
                  <a:pt x="374" y="198"/>
                  <a:pt x="380" y="207"/>
                  <a:pt x="389" y="212"/>
                </a:cubicBezTo>
                <a:close/>
                <a:moveTo>
                  <a:pt x="398" y="173"/>
                </a:moveTo>
                <a:cubicBezTo>
                  <a:pt x="400" y="170"/>
                  <a:pt x="403" y="168"/>
                  <a:pt x="406" y="168"/>
                </a:cubicBezTo>
                <a:cubicBezTo>
                  <a:pt x="407" y="167"/>
                  <a:pt x="408" y="167"/>
                  <a:pt x="409" y="167"/>
                </a:cubicBezTo>
                <a:cubicBezTo>
                  <a:pt x="415" y="167"/>
                  <a:pt x="420" y="172"/>
                  <a:pt x="422" y="178"/>
                </a:cubicBezTo>
                <a:cubicBezTo>
                  <a:pt x="423" y="181"/>
                  <a:pt x="422" y="185"/>
                  <a:pt x="420" y="188"/>
                </a:cubicBezTo>
                <a:cubicBezTo>
                  <a:pt x="418" y="190"/>
                  <a:pt x="415" y="193"/>
                  <a:pt x="412" y="193"/>
                </a:cubicBezTo>
                <a:cubicBezTo>
                  <a:pt x="405" y="195"/>
                  <a:pt x="398" y="190"/>
                  <a:pt x="396" y="183"/>
                </a:cubicBezTo>
                <a:cubicBezTo>
                  <a:pt x="395" y="180"/>
                  <a:pt x="396" y="176"/>
                  <a:pt x="398" y="173"/>
                </a:cubicBezTo>
                <a:close/>
                <a:moveTo>
                  <a:pt x="0" y="0"/>
                </a:moveTo>
                <a:cubicBezTo>
                  <a:pt x="0" y="576"/>
                  <a:pt x="0" y="576"/>
                  <a:pt x="0" y="576"/>
                </a:cubicBezTo>
                <a:cubicBezTo>
                  <a:pt x="576" y="576"/>
                  <a:pt x="576" y="576"/>
                  <a:pt x="576" y="576"/>
                </a:cubicBezTo>
                <a:cubicBezTo>
                  <a:pt x="576" y="0"/>
                  <a:pt x="576" y="0"/>
                  <a:pt x="576" y="0"/>
                </a:cubicBezTo>
                <a:lnTo>
                  <a:pt x="0" y="0"/>
                </a:lnTo>
                <a:close/>
                <a:moveTo>
                  <a:pt x="551" y="551"/>
                </a:moveTo>
                <a:cubicBezTo>
                  <a:pt x="25" y="551"/>
                  <a:pt x="25" y="551"/>
                  <a:pt x="25" y="551"/>
                </a:cubicBezTo>
                <a:cubicBezTo>
                  <a:pt x="25" y="25"/>
                  <a:pt x="25" y="25"/>
                  <a:pt x="25" y="25"/>
                </a:cubicBezTo>
                <a:cubicBezTo>
                  <a:pt x="551" y="25"/>
                  <a:pt x="551" y="25"/>
                  <a:pt x="551" y="25"/>
                </a:cubicBezTo>
                <a:lnTo>
                  <a:pt x="551" y="551"/>
                </a:lnTo>
                <a:close/>
              </a:path>
            </a:pathLst>
          </a:custGeom>
          <a:solidFill>
            <a:schemeClr val="dk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1">
              <a:solidFill>
                <a:schemeClr val="dk1"/>
              </a:solidFill>
              <a:latin typeface="Arial"/>
              <a:ea typeface="Arial"/>
              <a:cs typeface="Arial"/>
              <a:sym typeface="Arial"/>
            </a:endParaRPr>
          </a:p>
        </p:txBody>
      </p:sp>
      <p:sp>
        <p:nvSpPr>
          <p:cNvPr id="3" name="Google Shape;794;p79">
            <a:extLst>
              <a:ext uri="{FF2B5EF4-FFF2-40B4-BE49-F238E27FC236}">
                <a16:creationId xmlns:a16="http://schemas.microsoft.com/office/drawing/2014/main" id="{7FD06BB1-233D-25C9-9276-A79DF932B351}"/>
              </a:ext>
            </a:extLst>
          </p:cNvPr>
          <p:cNvSpPr/>
          <p:nvPr/>
        </p:nvSpPr>
        <p:spPr>
          <a:xfrm>
            <a:off x="8520077" y="2501052"/>
            <a:ext cx="731520" cy="731520"/>
          </a:xfrm>
          <a:custGeom>
            <a:avLst/>
            <a:gdLst/>
            <a:ahLst/>
            <a:cxnLst/>
            <a:rect l="l" t="t" r="r" b="b"/>
            <a:pathLst>
              <a:path w="456085" h="455929" extrusionOk="0">
                <a:moveTo>
                  <a:pt x="0" y="0"/>
                </a:moveTo>
                <a:lnTo>
                  <a:pt x="0" y="455930"/>
                </a:lnTo>
                <a:lnTo>
                  <a:pt x="456086" y="455930"/>
                </a:lnTo>
                <a:lnTo>
                  <a:pt x="456086" y="0"/>
                </a:lnTo>
                <a:close/>
                <a:moveTo>
                  <a:pt x="436639" y="436458"/>
                </a:moveTo>
                <a:lnTo>
                  <a:pt x="19447" y="436458"/>
                </a:lnTo>
                <a:lnTo>
                  <a:pt x="19447" y="19440"/>
                </a:lnTo>
                <a:lnTo>
                  <a:pt x="436639" y="19440"/>
                </a:lnTo>
                <a:close/>
                <a:moveTo>
                  <a:pt x="166345" y="329536"/>
                </a:moveTo>
                <a:lnTo>
                  <a:pt x="290786" y="329536"/>
                </a:lnTo>
                <a:lnTo>
                  <a:pt x="290786" y="348311"/>
                </a:lnTo>
                <a:lnTo>
                  <a:pt x="166345" y="348311"/>
                </a:lnTo>
                <a:close/>
                <a:moveTo>
                  <a:pt x="166345" y="374686"/>
                </a:moveTo>
                <a:lnTo>
                  <a:pt x="290786" y="374686"/>
                </a:lnTo>
                <a:lnTo>
                  <a:pt x="290786" y="355910"/>
                </a:lnTo>
                <a:lnTo>
                  <a:pt x="166345" y="355910"/>
                </a:lnTo>
                <a:close/>
                <a:moveTo>
                  <a:pt x="212175" y="401028"/>
                </a:moveTo>
                <a:lnTo>
                  <a:pt x="244988" y="401028"/>
                </a:lnTo>
                <a:lnTo>
                  <a:pt x="244988" y="382253"/>
                </a:lnTo>
                <a:lnTo>
                  <a:pt x="212175" y="382253"/>
                </a:lnTo>
                <a:close/>
                <a:moveTo>
                  <a:pt x="410604" y="265294"/>
                </a:moveTo>
                <a:cubicBezTo>
                  <a:pt x="410604" y="275663"/>
                  <a:pt x="402195" y="284070"/>
                  <a:pt x="391822" y="284070"/>
                </a:cubicBezTo>
                <a:cubicBezTo>
                  <a:pt x="381449" y="284070"/>
                  <a:pt x="373040" y="275663"/>
                  <a:pt x="373040" y="265294"/>
                </a:cubicBezTo>
                <a:cubicBezTo>
                  <a:pt x="373034" y="262077"/>
                  <a:pt x="373864" y="258914"/>
                  <a:pt x="375447" y="256112"/>
                </a:cubicBezTo>
                <a:lnTo>
                  <a:pt x="353720" y="228408"/>
                </a:lnTo>
                <a:lnTo>
                  <a:pt x="312546" y="227427"/>
                </a:lnTo>
                <a:lnTo>
                  <a:pt x="311722" y="228471"/>
                </a:lnTo>
                <a:cubicBezTo>
                  <a:pt x="299772" y="243454"/>
                  <a:pt x="293292" y="262058"/>
                  <a:pt x="293352" y="281220"/>
                </a:cubicBezTo>
                <a:lnTo>
                  <a:pt x="293352" y="321969"/>
                </a:lnTo>
                <a:lnTo>
                  <a:pt x="166471" y="321969"/>
                </a:lnTo>
                <a:lnTo>
                  <a:pt x="166471" y="284481"/>
                </a:lnTo>
                <a:cubicBezTo>
                  <a:pt x="166481" y="266380"/>
                  <a:pt x="160697" y="248751"/>
                  <a:pt x="149970" y="234171"/>
                </a:cubicBezTo>
                <a:lnTo>
                  <a:pt x="109777" y="234772"/>
                </a:lnTo>
                <a:lnTo>
                  <a:pt x="95778" y="260893"/>
                </a:lnTo>
                <a:cubicBezTo>
                  <a:pt x="102477" y="268809"/>
                  <a:pt x="101489" y="280656"/>
                  <a:pt x="93570" y="287353"/>
                </a:cubicBezTo>
                <a:cubicBezTo>
                  <a:pt x="85649" y="294049"/>
                  <a:pt x="73800" y="293062"/>
                  <a:pt x="67102" y="285146"/>
                </a:cubicBezTo>
                <a:cubicBezTo>
                  <a:pt x="60400" y="277231"/>
                  <a:pt x="61388" y="265383"/>
                  <a:pt x="69309" y="258686"/>
                </a:cubicBezTo>
                <a:cubicBezTo>
                  <a:pt x="72705" y="255811"/>
                  <a:pt x="77012" y="254238"/>
                  <a:pt x="81462" y="254244"/>
                </a:cubicBezTo>
                <a:lnTo>
                  <a:pt x="82951" y="254244"/>
                </a:lnTo>
                <a:lnTo>
                  <a:pt x="101067" y="220461"/>
                </a:lnTo>
                <a:lnTo>
                  <a:pt x="139075" y="219860"/>
                </a:lnTo>
                <a:cubicBezTo>
                  <a:pt x="133880" y="211934"/>
                  <a:pt x="129769" y="203354"/>
                  <a:pt x="126849" y="194340"/>
                </a:cubicBezTo>
                <a:lnTo>
                  <a:pt x="83172" y="194783"/>
                </a:lnTo>
                <a:lnTo>
                  <a:pt x="74177" y="203649"/>
                </a:lnTo>
                <a:cubicBezTo>
                  <a:pt x="74675" y="205346"/>
                  <a:pt x="74918" y="207106"/>
                  <a:pt x="74906" y="208873"/>
                </a:cubicBezTo>
                <a:cubicBezTo>
                  <a:pt x="74906" y="219261"/>
                  <a:pt x="66484" y="227680"/>
                  <a:pt x="56095" y="227683"/>
                </a:cubicBezTo>
                <a:cubicBezTo>
                  <a:pt x="45704" y="227683"/>
                  <a:pt x="37279" y="219264"/>
                  <a:pt x="37279" y="208876"/>
                </a:cubicBezTo>
                <a:cubicBezTo>
                  <a:pt x="37279" y="198491"/>
                  <a:pt x="45700" y="190069"/>
                  <a:pt x="56089" y="190069"/>
                </a:cubicBezTo>
                <a:cubicBezTo>
                  <a:pt x="59269" y="190069"/>
                  <a:pt x="62398" y="190873"/>
                  <a:pt x="65182" y="192409"/>
                </a:cubicBezTo>
                <a:lnTo>
                  <a:pt x="78105" y="180535"/>
                </a:lnTo>
                <a:lnTo>
                  <a:pt x="123333" y="180092"/>
                </a:lnTo>
                <a:cubicBezTo>
                  <a:pt x="122313" y="174184"/>
                  <a:pt x="121784" y="168200"/>
                  <a:pt x="121750" y="162203"/>
                </a:cubicBezTo>
                <a:lnTo>
                  <a:pt x="96411" y="162203"/>
                </a:lnTo>
                <a:lnTo>
                  <a:pt x="85168" y="148652"/>
                </a:lnTo>
                <a:cubicBezTo>
                  <a:pt x="75267" y="151749"/>
                  <a:pt x="64733" y="146233"/>
                  <a:pt x="61635" y="136336"/>
                </a:cubicBezTo>
                <a:cubicBezTo>
                  <a:pt x="58541" y="126441"/>
                  <a:pt x="64055" y="115907"/>
                  <a:pt x="73956" y="112814"/>
                </a:cubicBezTo>
                <a:cubicBezTo>
                  <a:pt x="83856" y="109717"/>
                  <a:pt x="94391" y="115230"/>
                  <a:pt x="97488" y="125127"/>
                </a:cubicBezTo>
                <a:cubicBezTo>
                  <a:pt x="98055" y="126942"/>
                  <a:pt x="98344" y="128832"/>
                  <a:pt x="98344" y="130731"/>
                </a:cubicBezTo>
                <a:cubicBezTo>
                  <a:pt x="98350" y="133755"/>
                  <a:pt x="97609" y="136735"/>
                  <a:pt x="96190" y="139407"/>
                </a:cubicBezTo>
                <a:lnTo>
                  <a:pt x="103158" y="147829"/>
                </a:lnTo>
                <a:lnTo>
                  <a:pt x="122510" y="147829"/>
                </a:lnTo>
                <a:cubicBezTo>
                  <a:pt x="129405" y="97727"/>
                  <a:pt x="170259" y="59176"/>
                  <a:pt x="220695" y="55186"/>
                </a:cubicBezTo>
                <a:cubicBezTo>
                  <a:pt x="250302" y="52999"/>
                  <a:pt x="279467" y="63339"/>
                  <a:pt x="301080" y="83682"/>
                </a:cubicBezTo>
                <a:cubicBezTo>
                  <a:pt x="318855" y="100301"/>
                  <a:pt x="330428" y="122480"/>
                  <a:pt x="333893" y="146562"/>
                </a:cubicBezTo>
                <a:lnTo>
                  <a:pt x="361480" y="145866"/>
                </a:lnTo>
                <a:lnTo>
                  <a:pt x="371710" y="134246"/>
                </a:lnTo>
                <a:cubicBezTo>
                  <a:pt x="367022" y="125074"/>
                  <a:pt x="370662" y="113840"/>
                  <a:pt x="379837" y="109154"/>
                </a:cubicBezTo>
                <a:cubicBezTo>
                  <a:pt x="389013" y="104471"/>
                  <a:pt x="400250" y="108109"/>
                  <a:pt x="404938" y="117282"/>
                </a:cubicBezTo>
                <a:cubicBezTo>
                  <a:pt x="409622" y="126454"/>
                  <a:pt x="405986" y="137684"/>
                  <a:pt x="396810" y="142370"/>
                </a:cubicBezTo>
                <a:cubicBezTo>
                  <a:pt x="392452" y="144596"/>
                  <a:pt x="387397" y="145020"/>
                  <a:pt x="382732" y="143554"/>
                </a:cubicBezTo>
                <a:lnTo>
                  <a:pt x="368131" y="160082"/>
                </a:lnTo>
                <a:lnTo>
                  <a:pt x="335001" y="160937"/>
                </a:lnTo>
                <a:lnTo>
                  <a:pt x="335001" y="161697"/>
                </a:lnTo>
                <a:cubicBezTo>
                  <a:pt x="335005" y="168425"/>
                  <a:pt x="334358" y="175137"/>
                  <a:pt x="333069" y="181739"/>
                </a:cubicBezTo>
                <a:lnTo>
                  <a:pt x="366104" y="181739"/>
                </a:lnTo>
                <a:cubicBezTo>
                  <a:pt x="370082" y="172164"/>
                  <a:pt x="381076" y="167624"/>
                  <a:pt x="390653" y="171604"/>
                </a:cubicBezTo>
                <a:cubicBezTo>
                  <a:pt x="400234" y="175580"/>
                  <a:pt x="404773" y="186570"/>
                  <a:pt x="400792" y="196145"/>
                </a:cubicBezTo>
                <a:cubicBezTo>
                  <a:pt x="396814" y="205719"/>
                  <a:pt x="385823" y="210260"/>
                  <a:pt x="376242" y="206280"/>
                </a:cubicBezTo>
                <a:cubicBezTo>
                  <a:pt x="371656" y="204374"/>
                  <a:pt x="368011" y="200729"/>
                  <a:pt x="366104" y="196145"/>
                </a:cubicBezTo>
                <a:lnTo>
                  <a:pt x="329585" y="196145"/>
                </a:lnTo>
                <a:cubicBezTo>
                  <a:pt x="327546" y="202088"/>
                  <a:pt x="324993" y="207838"/>
                  <a:pt x="321952" y="213337"/>
                </a:cubicBezTo>
                <a:lnTo>
                  <a:pt x="360878" y="214255"/>
                </a:lnTo>
                <a:lnTo>
                  <a:pt x="386754" y="247279"/>
                </a:lnTo>
                <a:cubicBezTo>
                  <a:pt x="388401" y="246810"/>
                  <a:pt x="390109" y="246576"/>
                  <a:pt x="391822" y="246582"/>
                </a:cubicBezTo>
                <a:cubicBezTo>
                  <a:pt x="402163" y="246598"/>
                  <a:pt x="410553" y="254956"/>
                  <a:pt x="410604" y="265294"/>
                </a:cubicBezTo>
                <a:close/>
                <a:moveTo>
                  <a:pt x="297121" y="216693"/>
                </a:moveTo>
                <a:cubicBezTo>
                  <a:pt x="309758" y="201131"/>
                  <a:pt x="316615" y="181678"/>
                  <a:pt x="316536" y="161633"/>
                </a:cubicBezTo>
                <a:cubicBezTo>
                  <a:pt x="316492" y="137257"/>
                  <a:pt x="306369" y="113986"/>
                  <a:pt x="288569" y="97328"/>
                </a:cubicBezTo>
                <a:cubicBezTo>
                  <a:pt x="270741" y="80585"/>
                  <a:pt x="246704" y="72088"/>
                  <a:pt x="222310" y="73899"/>
                </a:cubicBezTo>
                <a:cubicBezTo>
                  <a:pt x="173857" y="77353"/>
                  <a:pt x="137377" y="119416"/>
                  <a:pt x="140832" y="167852"/>
                </a:cubicBezTo>
                <a:cubicBezTo>
                  <a:pt x="142150" y="186349"/>
                  <a:pt x="149286" y="203952"/>
                  <a:pt x="161214" y="218150"/>
                </a:cubicBezTo>
                <a:cubicBezTo>
                  <a:pt x="176800" y="236795"/>
                  <a:pt x="185304" y="260342"/>
                  <a:pt x="185222" y="284639"/>
                </a:cubicBezTo>
                <a:lnTo>
                  <a:pt x="185222" y="303320"/>
                </a:lnTo>
                <a:lnTo>
                  <a:pt x="211098" y="303320"/>
                </a:lnTo>
                <a:lnTo>
                  <a:pt x="210370" y="186551"/>
                </a:lnTo>
                <a:lnTo>
                  <a:pt x="198872" y="176261"/>
                </a:lnTo>
                <a:cubicBezTo>
                  <a:pt x="191588" y="179991"/>
                  <a:pt x="182723" y="178553"/>
                  <a:pt x="176987" y="172715"/>
                </a:cubicBezTo>
                <a:cubicBezTo>
                  <a:pt x="169693" y="165344"/>
                  <a:pt x="169759" y="153455"/>
                  <a:pt x="177132" y="146164"/>
                </a:cubicBezTo>
                <a:cubicBezTo>
                  <a:pt x="180661" y="142674"/>
                  <a:pt x="185424" y="140724"/>
                  <a:pt x="190384" y="140737"/>
                </a:cubicBezTo>
                <a:lnTo>
                  <a:pt x="190384" y="140737"/>
                </a:lnTo>
                <a:cubicBezTo>
                  <a:pt x="200773" y="140822"/>
                  <a:pt x="209128" y="149314"/>
                  <a:pt x="209039" y="159699"/>
                </a:cubicBezTo>
                <a:cubicBezTo>
                  <a:pt x="209039" y="159712"/>
                  <a:pt x="209039" y="159721"/>
                  <a:pt x="209039" y="159734"/>
                </a:cubicBezTo>
                <a:cubicBezTo>
                  <a:pt x="209036" y="161668"/>
                  <a:pt x="208735" y="163590"/>
                  <a:pt x="208152" y="165433"/>
                </a:cubicBezTo>
                <a:lnTo>
                  <a:pt x="224654" y="180156"/>
                </a:lnTo>
                <a:lnTo>
                  <a:pt x="224654" y="181074"/>
                </a:lnTo>
                <a:lnTo>
                  <a:pt x="225446" y="303288"/>
                </a:lnTo>
                <a:lnTo>
                  <a:pt x="231274" y="303288"/>
                </a:lnTo>
                <a:lnTo>
                  <a:pt x="232635" y="205137"/>
                </a:lnTo>
                <a:lnTo>
                  <a:pt x="252178" y="190002"/>
                </a:lnTo>
                <a:lnTo>
                  <a:pt x="252178" y="167839"/>
                </a:lnTo>
                <a:cubicBezTo>
                  <a:pt x="249891" y="166880"/>
                  <a:pt x="247813" y="165480"/>
                  <a:pt x="246065" y="163723"/>
                </a:cubicBezTo>
                <a:cubicBezTo>
                  <a:pt x="238770" y="156349"/>
                  <a:pt x="238837" y="144463"/>
                  <a:pt x="246210" y="137171"/>
                </a:cubicBezTo>
                <a:cubicBezTo>
                  <a:pt x="249723" y="133698"/>
                  <a:pt x="254461" y="131751"/>
                  <a:pt x="259399" y="131745"/>
                </a:cubicBezTo>
                <a:lnTo>
                  <a:pt x="259399" y="131745"/>
                </a:lnTo>
                <a:cubicBezTo>
                  <a:pt x="269772" y="131808"/>
                  <a:pt x="278130" y="140265"/>
                  <a:pt x="278067" y="150634"/>
                </a:cubicBezTo>
                <a:cubicBezTo>
                  <a:pt x="278035" y="155615"/>
                  <a:pt x="276027" y="160383"/>
                  <a:pt x="272480" y="163881"/>
                </a:cubicBezTo>
                <a:cubicBezTo>
                  <a:pt x="270738" y="165610"/>
                  <a:pt x="268673" y="166978"/>
                  <a:pt x="266398" y="167902"/>
                </a:cubicBezTo>
                <a:lnTo>
                  <a:pt x="266398" y="197190"/>
                </a:lnTo>
                <a:lnTo>
                  <a:pt x="246761" y="212387"/>
                </a:lnTo>
                <a:lnTo>
                  <a:pt x="245495" y="303573"/>
                </a:lnTo>
                <a:lnTo>
                  <a:pt x="274412" y="303573"/>
                </a:lnTo>
                <a:lnTo>
                  <a:pt x="274412" y="281315"/>
                </a:lnTo>
                <a:cubicBezTo>
                  <a:pt x="274399" y="257819"/>
                  <a:pt x="282409" y="235019"/>
                  <a:pt x="297121" y="216693"/>
                </a:cubicBezTo>
                <a:close/>
                <a:moveTo>
                  <a:pt x="393342" y="189084"/>
                </a:moveTo>
                <a:cubicBezTo>
                  <a:pt x="393428" y="183752"/>
                  <a:pt x="389174" y="179358"/>
                  <a:pt x="383841" y="179272"/>
                </a:cubicBezTo>
                <a:cubicBezTo>
                  <a:pt x="378507" y="179183"/>
                  <a:pt x="374111" y="183439"/>
                  <a:pt x="374025" y="188771"/>
                </a:cubicBezTo>
                <a:cubicBezTo>
                  <a:pt x="373937" y="194103"/>
                  <a:pt x="378193" y="198497"/>
                  <a:pt x="383527" y="198583"/>
                </a:cubicBezTo>
                <a:cubicBezTo>
                  <a:pt x="383632" y="198586"/>
                  <a:pt x="383736" y="198586"/>
                  <a:pt x="383841" y="198583"/>
                </a:cubicBezTo>
                <a:cubicBezTo>
                  <a:pt x="389044" y="198481"/>
                  <a:pt x="393241" y="194286"/>
                  <a:pt x="393342" y="189084"/>
                </a:cubicBezTo>
                <a:close/>
                <a:moveTo>
                  <a:pt x="398378" y="125571"/>
                </a:moveTo>
                <a:cubicBezTo>
                  <a:pt x="398290" y="120324"/>
                  <a:pt x="393966" y="116145"/>
                  <a:pt x="388718" y="116234"/>
                </a:cubicBezTo>
                <a:cubicBezTo>
                  <a:pt x="383470" y="116322"/>
                  <a:pt x="379289" y="120644"/>
                  <a:pt x="379378" y="125890"/>
                </a:cubicBezTo>
                <a:cubicBezTo>
                  <a:pt x="379463" y="131010"/>
                  <a:pt x="383597" y="135142"/>
                  <a:pt x="388718" y="135227"/>
                </a:cubicBezTo>
                <a:cubicBezTo>
                  <a:pt x="393966" y="135316"/>
                  <a:pt x="398290" y="131134"/>
                  <a:pt x="398378" y="125890"/>
                </a:cubicBezTo>
                <a:cubicBezTo>
                  <a:pt x="398381" y="125783"/>
                  <a:pt x="398381" y="125678"/>
                  <a:pt x="398378" y="125571"/>
                </a:cubicBezTo>
                <a:close/>
                <a:moveTo>
                  <a:pt x="89412" y="130731"/>
                </a:moveTo>
                <a:cubicBezTo>
                  <a:pt x="89412" y="125485"/>
                  <a:pt x="85155" y="121233"/>
                  <a:pt x="79910" y="121233"/>
                </a:cubicBezTo>
                <a:cubicBezTo>
                  <a:pt x="74662" y="121236"/>
                  <a:pt x="70408" y="125488"/>
                  <a:pt x="70408" y="130735"/>
                </a:cubicBezTo>
                <a:cubicBezTo>
                  <a:pt x="70408" y="135918"/>
                  <a:pt x="74567" y="140145"/>
                  <a:pt x="79752" y="140230"/>
                </a:cubicBezTo>
                <a:cubicBezTo>
                  <a:pt x="85019" y="140214"/>
                  <a:pt x="89307" y="135997"/>
                  <a:pt x="89412" y="130731"/>
                </a:cubicBezTo>
                <a:close/>
                <a:moveTo>
                  <a:pt x="65879" y="208873"/>
                </a:moveTo>
                <a:cubicBezTo>
                  <a:pt x="65879" y="203626"/>
                  <a:pt x="61622" y="199374"/>
                  <a:pt x="56377" y="199374"/>
                </a:cubicBezTo>
                <a:cubicBezTo>
                  <a:pt x="51129" y="199377"/>
                  <a:pt x="46876" y="203630"/>
                  <a:pt x="46876" y="208876"/>
                </a:cubicBezTo>
                <a:cubicBezTo>
                  <a:pt x="46876" y="214059"/>
                  <a:pt x="51034" y="218286"/>
                  <a:pt x="56219" y="218371"/>
                </a:cubicBezTo>
                <a:cubicBezTo>
                  <a:pt x="61486" y="218355"/>
                  <a:pt x="65775" y="214138"/>
                  <a:pt x="65879" y="208873"/>
                </a:cubicBezTo>
                <a:close/>
                <a:moveTo>
                  <a:pt x="91217" y="273083"/>
                </a:moveTo>
                <a:cubicBezTo>
                  <a:pt x="91306" y="267751"/>
                  <a:pt x="87052" y="263356"/>
                  <a:pt x="81715" y="263268"/>
                </a:cubicBezTo>
                <a:cubicBezTo>
                  <a:pt x="76382" y="263182"/>
                  <a:pt x="71986" y="267435"/>
                  <a:pt x="71900" y="272766"/>
                </a:cubicBezTo>
                <a:cubicBezTo>
                  <a:pt x="71811" y="278098"/>
                  <a:pt x="76065" y="282493"/>
                  <a:pt x="81399" y="282582"/>
                </a:cubicBezTo>
                <a:cubicBezTo>
                  <a:pt x="81453" y="282582"/>
                  <a:pt x="81503" y="282582"/>
                  <a:pt x="81557" y="282582"/>
                </a:cubicBezTo>
                <a:cubicBezTo>
                  <a:pt x="86786" y="282515"/>
                  <a:pt x="91021" y="278310"/>
                  <a:pt x="91122" y="273083"/>
                </a:cubicBezTo>
                <a:close/>
                <a:moveTo>
                  <a:pt x="401609" y="265294"/>
                </a:moveTo>
                <a:cubicBezTo>
                  <a:pt x="401609" y="260048"/>
                  <a:pt x="397355" y="255796"/>
                  <a:pt x="392107" y="255796"/>
                </a:cubicBezTo>
                <a:cubicBezTo>
                  <a:pt x="386859" y="255796"/>
                  <a:pt x="382605" y="260048"/>
                  <a:pt x="382605" y="265294"/>
                </a:cubicBezTo>
                <a:cubicBezTo>
                  <a:pt x="382605" y="270540"/>
                  <a:pt x="386859" y="274793"/>
                  <a:pt x="392107" y="274793"/>
                </a:cubicBezTo>
                <a:cubicBezTo>
                  <a:pt x="397263" y="274625"/>
                  <a:pt x="401384" y="270449"/>
                  <a:pt x="401482" y="265294"/>
                </a:cubicBezTo>
                <a:close/>
                <a:moveTo>
                  <a:pt x="266335" y="157011"/>
                </a:moveTo>
                <a:cubicBezTo>
                  <a:pt x="270044" y="153300"/>
                  <a:pt x="270041" y="147284"/>
                  <a:pt x="266326" y="143577"/>
                </a:cubicBezTo>
                <a:cubicBezTo>
                  <a:pt x="262614" y="139872"/>
                  <a:pt x="256596" y="139875"/>
                  <a:pt x="252890" y="143586"/>
                </a:cubicBezTo>
                <a:cubicBezTo>
                  <a:pt x="249181" y="147297"/>
                  <a:pt x="249184" y="153313"/>
                  <a:pt x="252896" y="157020"/>
                </a:cubicBezTo>
                <a:cubicBezTo>
                  <a:pt x="254667" y="158784"/>
                  <a:pt x="257058" y="159781"/>
                  <a:pt x="259557" y="159797"/>
                </a:cubicBezTo>
                <a:cubicBezTo>
                  <a:pt x="262050" y="159756"/>
                  <a:pt x="264432" y="158758"/>
                  <a:pt x="266208" y="157011"/>
                </a:cubicBezTo>
                <a:close/>
                <a:moveTo>
                  <a:pt x="197194" y="166509"/>
                </a:moveTo>
                <a:lnTo>
                  <a:pt x="197194" y="166509"/>
                </a:lnTo>
                <a:cubicBezTo>
                  <a:pt x="200963" y="162859"/>
                  <a:pt x="201061" y="156846"/>
                  <a:pt x="197409" y="153078"/>
                </a:cubicBezTo>
                <a:cubicBezTo>
                  <a:pt x="197339" y="153005"/>
                  <a:pt x="197267" y="152933"/>
                  <a:pt x="197194" y="152863"/>
                </a:cubicBezTo>
                <a:cubicBezTo>
                  <a:pt x="195385" y="151017"/>
                  <a:pt x="192905" y="149988"/>
                  <a:pt x="190321" y="150014"/>
                </a:cubicBezTo>
                <a:cubicBezTo>
                  <a:pt x="185073" y="150014"/>
                  <a:pt x="180819" y="154266"/>
                  <a:pt x="180819" y="159512"/>
                </a:cubicBezTo>
                <a:cubicBezTo>
                  <a:pt x="180787" y="162073"/>
                  <a:pt x="181791" y="164540"/>
                  <a:pt x="183606" y="166351"/>
                </a:cubicBezTo>
                <a:cubicBezTo>
                  <a:pt x="187268" y="170109"/>
                  <a:pt x="193282" y="170192"/>
                  <a:pt x="197042" y="166535"/>
                </a:cubicBezTo>
                <a:cubicBezTo>
                  <a:pt x="197105" y="166474"/>
                  <a:pt x="197165" y="166411"/>
                  <a:pt x="197225" y="166351"/>
                </a:cubicBezTo>
                <a:close/>
              </a:path>
            </a:pathLst>
          </a:cu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
        <p:nvSpPr>
          <p:cNvPr id="4" name="Google Shape;2154;p106">
            <a:extLst>
              <a:ext uri="{FF2B5EF4-FFF2-40B4-BE49-F238E27FC236}">
                <a16:creationId xmlns:a16="http://schemas.microsoft.com/office/drawing/2014/main" id="{5AEBE974-A7FA-7481-D516-BA75AFAFF0B1}"/>
              </a:ext>
            </a:extLst>
          </p:cNvPr>
          <p:cNvSpPr/>
          <p:nvPr/>
        </p:nvSpPr>
        <p:spPr>
          <a:xfrm>
            <a:off x="5536523" y="3287669"/>
            <a:ext cx="1123302" cy="56922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tr-TR" sz="1200" b="1" dirty="0">
                <a:latin typeface="Open Sans" panose="020B0606030504020204" pitchFamily="34" charset="0"/>
                <a:ea typeface="Open Sans" panose="020B0606030504020204" pitchFamily="34" charset="0"/>
                <a:cs typeface="Open Sans" panose="020B0606030504020204" pitchFamily="34" charset="0"/>
                <a:sym typeface="Arial"/>
              </a:rPr>
              <a:t>Kısa vadeli hızlı kazanım</a:t>
            </a:r>
            <a:endParaRPr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Google Shape;2154;p106">
            <a:extLst>
              <a:ext uri="{FF2B5EF4-FFF2-40B4-BE49-F238E27FC236}">
                <a16:creationId xmlns:a16="http://schemas.microsoft.com/office/drawing/2014/main" id="{BB296494-F3C5-FB3F-A3BA-E83252BE11FC}"/>
              </a:ext>
            </a:extLst>
          </p:cNvPr>
          <p:cNvSpPr/>
          <p:nvPr/>
        </p:nvSpPr>
        <p:spPr>
          <a:xfrm>
            <a:off x="9086308" y="3685569"/>
            <a:ext cx="1517202" cy="342421"/>
          </a:xfrm>
          <a:prstGeom prst="rect">
            <a:avLst/>
          </a:prstGeom>
          <a:noFill/>
          <a:ln>
            <a:noFill/>
          </a:ln>
        </p:spPr>
        <p:txBody>
          <a:bodyPr spcFirstLastPara="1" wrap="square" lIns="0" tIns="0" rIns="0" bIns="0" anchor="t" anchorCtr="0">
            <a:noAutofit/>
          </a:bodyPr>
          <a:lstStyle/>
          <a:p>
            <a:pPr marL="0" marR="0" lvl="0" indent="0" algn="r" rtl="0">
              <a:spcBef>
                <a:spcPts val="0"/>
              </a:spcBef>
              <a:spcAft>
                <a:spcPts val="0"/>
              </a:spcAft>
              <a:buNone/>
            </a:pPr>
            <a:r>
              <a:rPr lang="tr-TR" sz="1200" b="1" dirty="0">
                <a:latin typeface="Open Sans" panose="020B0606030504020204" pitchFamily="34" charset="0"/>
                <a:ea typeface="Open Sans" panose="020B0606030504020204" pitchFamily="34" charset="0"/>
                <a:cs typeface="Open Sans" panose="020B0606030504020204" pitchFamily="34" charset="0"/>
                <a:sym typeface="Arial"/>
              </a:rPr>
              <a:t>Uzan vadeli rekabetçi dönüşüm</a:t>
            </a:r>
            <a:endParaRPr sz="2000" b="1"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3626215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49">
          <a:extLst>
            <a:ext uri="{FF2B5EF4-FFF2-40B4-BE49-F238E27FC236}">
              <a16:creationId xmlns:a16="http://schemas.microsoft.com/office/drawing/2014/main" id="{F141D065-AC08-2BBF-7FB9-6569C34FA40C}"/>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354CBE0F-2B41-8EF5-DBB3-5C3B0C61C768}"/>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73" imgH="476" progId="TCLayout.ActiveDocument.1">
                  <p:embed/>
                </p:oleObj>
              </mc:Choice>
              <mc:Fallback>
                <p:oleObj name="think-cell Slide" r:id="rId4" imgW="473" imgH="476" progId="TCLayout.ActiveDocument.1">
                  <p:embed/>
                  <p:pic>
                    <p:nvPicPr>
                      <p:cNvPr id="4" name="think-cell data - do not delete" hidden="1">
                        <a:extLst>
                          <a:ext uri="{FF2B5EF4-FFF2-40B4-BE49-F238E27FC236}">
                            <a16:creationId xmlns:a16="http://schemas.microsoft.com/office/drawing/2014/main" id="{4C38A408-A97A-430C-E305-EC9316DCA70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351" name="Google Shape;1250;p7">
            <a:extLst>
              <a:ext uri="{FF2B5EF4-FFF2-40B4-BE49-F238E27FC236}">
                <a16:creationId xmlns:a16="http://schemas.microsoft.com/office/drawing/2014/main" id="{0816A6C5-B469-EC8C-7F89-70EDDB4F34C1}"/>
              </a:ext>
            </a:extLst>
          </p:cNvPr>
          <p:cNvSpPr/>
          <p:nvPr/>
        </p:nvSpPr>
        <p:spPr>
          <a:xfrm>
            <a:off x="0" y="-4799"/>
            <a:ext cx="12192000" cy="1454528"/>
          </a:xfrm>
          <a:prstGeom prst="rect">
            <a:avLst/>
          </a:prstGeom>
          <a:solidFill>
            <a:srgbClr val="EFEFEF"/>
          </a:solidFill>
          <a:ln>
            <a:noFill/>
          </a:ln>
        </p:spPr>
        <p:txBody>
          <a:bodyPr spcFirstLastPara="1" wrap="square" lIns="91433" tIns="91433" rIns="91433" bIns="91433" anchor="ctr" anchorCtr="0">
            <a:noAutofit/>
          </a:bodyPr>
          <a:lstStyle/>
          <a:p>
            <a:pPr marL="0" marR="0" lvl="0" indent="0" algn="l" defTabSz="121917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52" name="Google Shape;1252;p7">
            <a:extLst>
              <a:ext uri="{FF2B5EF4-FFF2-40B4-BE49-F238E27FC236}">
                <a16:creationId xmlns:a16="http://schemas.microsoft.com/office/drawing/2014/main" id="{19237624-9FFB-D26A-B916-22362085FC63}"/>
              </a:ext>
            </a:extLst>
          </p:cNvPr>
          <p:cNvSpPr txBox="1">
            <a:spLocks noGrp="1"/>
          </p:cNvSpPr>
          <p:nvPr>
            <p:ph type="title"/>
          </p:nvPr>
        </p:nvSpPr>
        <p:spPr>
          <a:xfrm>
            <a:off x="443000" y="358180"/>
            <a:ext cx="11306000" cy="886800"/>
          </a:xfrm>
          <a:prstGeom prst="rect">
            <a:avLst/>
          </a:prstGeom>
          <a:noFill/>
          <a:ln>
            <a:noFill/>
          </a:ln>
        </p:spPr>
        <p:txBody>
          <a:bodyPr spcFirstLastPara="1" wrap="square" lIns="0" tIns="0" rIns="0" bIns="0" anchor="t" anchorCtr="0">
            <a:noAutofit/>
          </a:bodyPr>
          <a:lstStyle/>
          <a:p>
            <a:pPr>
              <a:lnSpc>
                <a:spcPct val="100000"/>
              </a:lnSpc>
            </a:pPr>
            <a:r>
              <a:rPr lang="tr-TR" sz="2400" dirty="0">
                <a:latin typeface="Open Sans" panose="020B0606030504020204" pitchFamily="34" charset="0"/>
                <a:ea typeface="Open Sans" panose="020B0606030504020204" pitchFamily="34" charset="0"/>
                <a:cs typeface="Open Sans" panose="020B0606030504020204" pitchFamily="34" charset="0"/>
                <a:sym typeface="Helvetica Neue"/>
              </a:rPr>
              <a:t>Şirketlerin uzun vadeli başarısı, yapay zeka teknolojisine yapılan yatırımları bütüncül bir dönüşüm stratejisinin parçası haline getirmekle mümkün olacaktır</a:t>
            </a:r>
            <a:endParaRPr lang="tr-TR" sz="2667" dirty="0">
              <a:latin typeface="Open Sans" panose="020B0606030504020204" pitchFamily="34" charset="0"/>
              <a:ea typeface="Open Sans" panose="020B0606030504020204" pitchFamily="34" charset="0"/>
              <a:cs typeface="Open Sans" panose="020B0606030504020204" pitchFamily="34" charset="0"/>
              <a:sym typeface="Helvetica Neue Light"/>
            </a:endParaRPr>
          </a:p>
        </p:txBody>
      </p:sp>
      <p:sp>
        <p:nvSpPr>
          <p:cNvPr id="1353" name="Google Shape;1270;p7">
            <a:extLst>
              <a:ext uri="{FF2B5EF4-FFF2-40B4-BE49-F238E27FC236}">
                <a16:creationId xmlns:a16="http://schemas.microsoft.com/office/drawing/2014/main" id="{0988F12A-139A-8DCC-B6B7-63CD2665F6B8}"/>
              </a:ext>
            </a:extLst>
          </p:cNvPr>
          <p:cNvSpPr/>
          <p:nvPr/>
        </p:nvSpPr>
        <p:spPr>
          <a:xfrm>
            <a:off x="0" y="-4799"/>
            <a:ext cx="53340" cy="1454528"/>
          </a:xfrm>
          <a:prstGeom prst="rect">
            <a:avLst/>
          </a:prstGeom>
          <a:solidFill>
            <a:srgbClr val="2B3388"/>
          </a:solidFill>
          <a:ln>
            <a:noFill/>
          </a:ln>
        </p:spPr>
        <p:txBody>
          <a:bodyPr spcFirstLastPara="1" wrap="square" lIns="121900" tIns="121900" rIns="121900" bIns="121900" anchor="ctr" anchorCtr="0">
            <a:noAutofit/>
          </a:bodyPr>
          <a:lstStyle/>
          <a:p>
            <a:pPr marL="0" marR="0" lvl="0" indent="0" algn="l" defTabSz="1219170" eaLnBrk="1" fontAlgn="auto" latinLnBrk="0" hangingPunct="1">
              <a:lnSpc>
                <a:spcPct val="100000"/>
              </a:lnSpc>
              <a:spcBef>
                <a:spcPts val="0"/>
              </a:spcBef>
              <a:spcAft>
                <a:spcPts val="0"/>
              </a:spcAft>
              <a:buClr>
                <a:srgbClr val="000000"/>
              </a:buClr>
              <a:buSzPts val="1400"/>
              <a:buFont typeface="Arial"/>
              <a:buNone/>
              <a:tabLst/>
              <a:defRPr/>
            </a:pPr>
            <a:endParaRPr kumimoji="0" lang="tr-TR" sz="1867" b="0" i="0" u="none" strike="noStrike" kern="0" cap="none" spc="0" normalizeH="0" baseline="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0" name="Google Shape;5061;p151">
            <a:extLst>
              <a:ext uri="{FF2B5EF4-FFF2-40B4-BE49-F238E27FC236}">
                <a16:creationId xmlns:a16="http://schemas.microsoft.com/office/drawing/2014/main" id="{0887111C-1D36-94C3-D2AA-24394A8C1CA7}"/>
              </a:ext>
            </a:extLst>
          </p:cNvPr>
          <p:cNvSpPr/>
          <p:nvPr/>
        </p:nvSpPr>
        <p:spPr>
          <a:xfrm>
            <a:off x="9563332" y="2506785"/>
            <a:ext cx="451772" cy="4173113"/>
          </a:xfrm>
          <a:custGeom>
            <a:avLst/>
            <a:gdLst/>
            <a:ahLst/>
            <a:cxnLst/>
            <a:rect l="l" t="t" r="r" b="b"/>
            <a:pathLst>
              <a:path w="345322" h="2674373" extrusionOk="0">
                <a:moveTo>
                  <a:pt x="0" y="218757"/>
                </a:moveTo>
                <a:lnTo>
                  <a:pt x="337702" y="0"/>
                </a:lnTo>
                <a:lnTo>
                  <a:pt x="345322" y="2674373"/>
                </a:lnTo>
                <a:lnTo>
                  <a:pt x="5080" y="2674373"/>
                </a:lnTo>
                <a:cubicBezTo>
                  <a:pt x="3387" y="1863070"/>
                  <a:pt x="1693" y="1030060"/>
                  <a:pt x="0" y="218757"/>
                </a:cubicBezTo>
                <a:close/>
              </a:path>
            </a:pathLst>
          </a:custGeom>
          <a:solidFill>
            <a:schemeClr val="bg1">
              <a:lumMod val="9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5" name="Google Shape;5057;p151">
            <a:extLst>
              <a:ext uri="{FF2B5EF4-FFF2-40B4-BE49-F238E27FC236}">
                <a16:creationId xmlns:a16="http://schemas.microsoft.com/office/drawing/2014/main" id="{1E49E1A6-C634-B61B-57F0-A2C150E5A12A}"/>
              </a:ext>
            </a:extLst>
          </p:cNvPr>
          <p:cNvSpPr/>
          <p:nvPr/>
        </p:nvSpPr>
        <p:spPr>
          <a:xfrm>
            <a:off x="2428502" y="3307324"/>
            <a:ext cx="449513" cy="3310701"/>
          </a:xfrm>
          <a:custGeom>
            <a:avLst/>
            <a:gdLst/>
            <a:ahLst/>
            <a:cxnLst/>
            <a:rect l="l" t="t" r="r" b="b"/>
            <a:pathLst>
              <a:path w="345322" h="2718390" extrusionOk="0">
                <a:moveTo>
                  <a:pt x="0" y="246234"/>
                </a:moveTo>
                <a:lnTo>
                  <a:pt x="345322" y="0"/>
                </a:lnTo>
                <a:lnTo>
                  <a:pt x="345322" y="2718390"/>
                </a:lnTo>
                <a:lnTo>
                  <a:pt x="5080" y="2718390"/>
                </a:lnTo>
                <a:cubicBezTo>
                  <a:pt x="3387" y="1907087"/>
                  <a:pt x="1693" y="1057537"/>
                  <a:pt x="0" y="246234"/>
                </a:cubicBezTo>
                <a:close/>
              </a:path>
            </a:pathLst>
          </a:custGeom>
          <a:solidFill>
            <a:schemeClr val="bg1">
              <a:lumMod val="9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6" name="Google Shape;5058;p151">
            <a:extLst>
              <a:ext uri="{FF2B5EF4-FFF2-40B4-BE49-F238E27FC236}">
                <a16:creationId xmlns:a16="http://schemas.microsoft.com/office/drawing/2014/main" id="{8EB61528-2BEC-1601-0135-1DD57B1BD6DB}"/>
              </a:ext>
            </a:extLst>
          </p:cNvPr>
          <p:cNvSpPr/>
          <p:nvPr/>
        </p:nvSpPr>
        <p:spPr>
          <a:xfrm>
            <a:off x="2853827" y="3228258"/>
            <a:ext cx="1910587" cy="3170489"/>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7" name="Google Shape;5059;p151">
            <a:extLst>
              <a:ext uri="{FF2B5EF4-FFF2-40B4-BE49-F238E27FC236}">
                <a16:creationId xmlns:a16="http://schemas.microsoft.com/office/drawing/2014/main" id="{B74F272D-DB65-2E7B-8B73-057F16C3A1BC}"/>
              </a:ext>
            </a:extLst>
          </p:cNvPr>
          <p:cNvSpPr/>
          <p:nvPr/>
        </p:nvSpPr>
        <p:spPr>
          <a:xfrm>
            <a:off x="4761345" y="3067913"/>
            <a:ext cx="445765" cy="3565049"/>
          </a:xfrm>
          <a:custGeom>
            <a:avLst/>
            <a:gdLst/>
            <a:ahLst/>
            <a:cxnLst/>
            <a:rect l="l" t="t" r="r" b="b"/>
            <a:pathLst>
              <a:path w="340731" h="2687200" extrusionOk="0">
                <a:moveTo>
                  <a:pt x="489" y="206505"/>
                </a:moveTo>
                <a:lnTo>
                  <a:pt x="340731" y="0"/>
                </a:lnTo>
                <a:lnTo>
                  <a:pt x="340731" y="2687200"/>
                </a:lnTo>
                <a:lnTo>
                  <a:pt x="489" y="2687200"/>
                </a:lnTo>
                <a:cubicBezTo>
                  <a:pt x="-1204" y="1875897"/>
                  <a:pt x="2182" y="1017808"/>
                  <a:pt x="489" y="206505"/>
                </a:cubicBezTo>
                <a:close/>
              </a:path>
            </a:pathLst>
          </a:custGeom>
          <a:solidFill>
            <a:schemeClr val="bg1">
              <a:lumMod val="9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8" name="Google Shape;5060;p151">
            <a:extLst>
              <a:ext uri="{FF2B5EF4-FFF2-40B4-BE49-F238E27FC236}">
                <a16:creationId xmlns:a16="http://schemas.microsoft.com/office/drawing/2014/main" id="{46ED5835-75FA-C0ED-C41C-3CAC13EF424F}"/>
              </a:ext>
            </a:extLst>
          </p:cNvPr>
          <p:cNvSpPr/>
          <p:nvPr/>
        </p:nvSpPr>
        <p:spPr>
          <a:xfrm>
            <a:off x="5175769" y="2943082"/>
            <a:ext cx="1891749" cy="3455797"/>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9" name="Google Shape;5061;p151">
            <a:extLst>
              <a:ext uri="{FF2B5EF4-FFF2-40B4-BE49-F238E27FC236}">
                <a16:creationId xmlns:a16="http://schemas.microsoft.com/office/drawing/2014/main" id="{8BA578A5-9C70-06CA-8FA5-1DDE3B20E244}"/>
              </a:ext>
            </a:extLst>
          </p:cNvPr>
          <p:cNvSpPr/>
          <p:nvPr/>
        </p:nvSpPr>
        <p:spPr>
          <a:xfrm>
            <a:off x="7144049" y="2826338"/>
            <a:ext cx="451772" cy="3831875"/>
          </a:xfrm>
          <a:custGeom>
            <a:avLst/>
            <a:gdLst/>
            <a:ahLst/>
            <a:cxnLst/>
            <a:rect l="l" t="t" r="r" b="b"/>
            <a:pathLst>
              <a:path w="345322" h="2674373" extrusionOk="0">
                <a:moveTo>
                  <a:pt x="0" y="218757"/>
                </a:moveTo>
                <a:lnTo>
                  <a:pt x="337702" y="0"/>
                </a:lnTo>
                <a:lnTo>
                  <a:pt x="345322" y="2674373"/>
                </a:lnTo>
                <a:lnTo>
                  <a:pt x="5080" y="2674373"/>
                </a:lnTo>
                <a:cubicBezTo>
                  <a:pt x="3387" y="1863070"/>
                  <a:pt x="1693" y="1030060"/>
                  <a:pt x="0" y="218757"/>
                </a:cubicBezTo>
                <a:close/>
              </a:path>
            </a:pathLst>
          </a:custGeom>
          <a:solidFill>
            <a:schemeClr val="bg1">
              <a:lumMod val="9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60" name="Google Shape;5062;p151">
            <a:extLst>
              <a:ext uri="{FF2B5EF4-FFF2-40B4-BE49-F238E27FC236}">
                <a16:creationId xmlns:a16="http://schemas.microsoft.com/office/drawing/2014/main" id="{621567F3-9A4B-66E1-ACC3-8A7A0C66C00C}"/>
              </a:ext>
            </a:extLst>
          </p:cNvPr>
          <p:cNvSpPr/>
          <p:nvPr/>
        </p:nvSpPr>
        <p:spPr>
          <a:xfrm>
            <a:off x="7602226" y="2674681"/>
            <a:ext cx="1855639" cy="3724165"/>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63" name="Google Shape;5066;p151">
            <a:extLst>
              <a:ext uri="{FF2B5EF4-FFF2-40B4-BE49-F238E27FC236}">
                <a16:creationId xmlns:a16="http://schemas.microsoft.com/office/drawing/2014/main" id="{7FB77694-C06D-A94D-EE3C-E4252EBDBF6E}"/>
              </a:ext>
            </a:extLst>
          </p:cNvPr>
          <p:cNvSpPr txBox="1"/>
          <p:nvPr/>
        </p:nvSpPr>
        <p:spPr>
          <a:xfrm>
            <a:off x="2924066" y="4024275"/>
            <a:ext cx="1800394" cy="2631490"/>
          </a:xfrm>
          <a:prstGeom prst="rect">
            <a:avLst/>
          </a:prstGeom>
          <a:noFill/>
          <a:ln>
            <a:noFill/>
          </a:ln>
        </p:spPr>
        <p:txBody>
          <a:bodyPr spcFirstLastPara="1" wrap="square" lIns="0" tIns="0" rIns="0" bIns="0" anchor="t" anchorCtr="0">
            <a:spAutoFit/>
          </a:bodyPr>
          <a:lstStyle/>
          <a:p>
            <a:pPr marR="0" lvl="0" defTabSz="914400" rtl="0" eaLnBrk="1" fontAlgn="auto" latinLnBrk="0" hangingPunct="1">
              <a:lnSpc>
                <a:spcPct val="100000"/>
              </a:lnSpc>
              <a:spcBef>
                <a:spcPts val="0"/>
              </a:spcBef>
              <a:spcAft>
                <a:spcPts val="0"/>
              </a:spcAft>
              <a:buClr>
                <a:srgbClr val="000000"/>
              </a:buClr>
              <a:buSzTx/>
              <a:tabLst/>
              <a:defRPr/>
            </a:pPr>
            <a:r>
              <a:rPr kumimoji="0" lang="tr-TR" sz="95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Yapay zekanın etkin entegrasyonu, ölçeklenebilir ve esnek bir teknoloji altyapısının varlığına bağlıdır. Veri yönetimi, işlem gücü ve model operasyonları gibi temel bileşenlerde güçlü bir temel oluşturulması kritik önemdedir. Kaliteli, entegre ve erişilebilir veri akışları olmadan ölçeklenebilir yapay zeka sistemlerinin kurulması mümkün değildir. Rekabet avantajı için firmaların, bugünün değil geleceğin ihtiyaçlarına uyumlu bir altyapı stratejisi benimsemesi gerekmektedir.</a:t>
            </a:r>
          </a:p>
        </p:txBody>
      </p:sp>
      <p:sp>
        <p:nvSpPr>
          <p:cNvPr id="1346" name="Google Shape;5075;p151">
            <a:extLst>
              <a:ext uri="{FF2B5EF4-FFF2-40B4-BE49-F238E27FC236}">
                <a16:creationId xmlns:a16="http://schemas.microsoft.com/office/drawing/2014/main" id="{DA039B0E-BA88-AC85-5218-BB78B9A0F5E5}"/>
              </a:ext>
            </a:extLst>
          </p:cNvPr>
          <p:cNvSpPr/>
          <p:nvPr/>
        </p:nvSpPr>
        <p:spPr>
          <a:xfrm rot="2850389">
            <a:off x="9963503" y="2043001"/>
            <a:ext cx="432481" cy="518071"/>
          </a:xfrm>
          <a:prstGeom prst="triangle">
            <a:avLst>
              <a:gd name="adj" fmla="val 50000"/>
            </a:avLst>
          </a:prstGeom>
          <a:solidFill>
            <a:srgbClr val="2B3388"/>
          </a:solidFill>
          <a:ln>
            <a:solidFill>
              <a:srgbClr val="2B3388"/>
            </a:solid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1347" name="Google Shape;5076;p151">
            <a:extLst>
              <a:ext uri="{FF2B5EF4-FFF2-40B4-BE49-F238E27FC236}">
                <a16:creationId xmlns:a16="http://schemas.microsoft.com/office/drawing/2014/main" id="{BD3197BC-1EB6-4733-E7CB-F470D2ABE6A1}"/>
              </a:ext>
            </a:extLst>
          </p:cNvPr>
          <p:cNvSpPr/>
          <p:nvPr/>
        </p:nvSpPr>
        <p:spPr>
          <a:xfrm>
            <a:off x="1433673" y="2452755"/>
            <a:ext cx="8571614" cy="1116518"/>
          </a:xfrm>
          <a:custGeom>
            <a:avLst/>
            <a:gdLst>
              <a:gd name="connsiteX0" fmla="*/ 0 w 10239153"/>
              <a:gd name="connsiteY0" fmla="*/ 1679944 h 2194035"/>
              <a:gd name="connsiteX1" fmla="*/ 844178 w 10239153"/>
              <a:gd name="connsiteY1" fmla="*/ 2194035 h 2194035"/>
              <a:gd name="connsiteX2" fmla="*/ 1095153 w 10239153"/>
              <a:gd name="connsiteY2" fmla="*/ 1392865 h 2194035"/>
              <a:gd name="connsiteX3" fmla="*/ 2626242 w 10239153"/>
              <a:gd name="connsiteY3" fmla="*/ 1392865 h 2194035"/>
              <a:gd name="connsiteX4" fmla="*/ 2913321 w 10239153"/>
              <a:gd name="connsiteY4" fmla="*/ 1127051 h 2194035"/>
              <a:gd name="connsiteX5" fmla="*/ 4433777 w 10239153"/>
              <a:gd name="connsiteY5" fmla="*/ 1127051 h 2194035"/>
              <a:gd name="connsiteX6" fmla="*/ 4752753 w 10239153"/>
              <a:gd name="connsiteY6" fmla="*/ 850605 h 2194035"/>
              <a:gd name="connsiteX7" fmla="*/ 6251944 w 10239153"/>
              <a:gd name="connsiteY7" fmla="*/ 850605 h 2194035"/>
              <a:gd name="connsiteX8" fmla="*/ 6528391 w 10239153"/>
              <a:gd name="connsiteY8" fmla="*/ 606056 h 2194035"/>
              <a:gd name="connsiteX9" fmla="*/ 8070112 w 10239153"/>
              <a:gd name="connsiteY9" fmla="*/ 606056 h 2194035"/>
              <a:gd name="connsiteX10" fmla="*/ 8357191 w 10239153"/>
              <a:gd name="connsiteY10" fmla="*/ 340242 h 2194035"/>
              <a:gd name="connsiteX11" fmla="*/ 9867014 w 10239153"/>
              <a:gd name="connsiteY11" fmla="*/ 340242 h 2194035"/>
              <a:gd name="connsiteX12" fmla="*/ 10228521 w 10239153"/>
              <a:gd name="connsiteY12" fmla="*/ 10633 h 2194035"/>
              <a:gd name="connsiteX13" fmla="*/ 10239153 w 10239153"/>
              <a:gd name="connsiteY13" fmla="*/ 0 h 2194035"/>
              <a:gd name="connsiteX0" fmla="*/ 0 w 10239153"/>
              <a:gd name="connsiteY0" fmla="*/ 1679944 h 2194035"/>
              <a:gd name="connsiteX1" fmla="*/ 844178 w 10239153"/>
              <a:gd name="connsiteY1" fmla="*/ 2194035 h 2194035"/>
              <a:gd name="connsiteX2" fmla="*/ 1095153 w 10239153"/>
              <a:gd name="connsiteY2" fmla="*/ 1392865 h 2194035"/>
              <a:gd name="connsiteX3" fmla="*/ 2626242 w 10239153"/>
              <a:gd name="connsiteY3" fmla="*/ 1392865 h 2194035"/>
              <a:gd name="connsiteX4" fmla="*/ 2913321 w 10239153"/>
              <a:gd name="connsiteY4" fmla="*/ 1127051 h 2194035"/>
              <a:gd name="connsiteX5" fmla="*/ 4433777 w 10239153"/>
              <a:gd name="connsiteY5" fmla="*/ 1127051 h 2194035"/>
              <a:gd name="connsiteX6" fmla="*/ 4752753 w 10239153"/>
              <a:gd name="connsiteY6" fmla="*/ 850605 h 2194035"/>
              <a:gd name="connsiteX7" fmla="*/ 6251944 w 10239153"/>
              <a:gd name="connsiteY7" fmla="*/ 850605 h 2194035"/>
              <a:gd name="connsiteX8" fmla="*/ 6528391 w 10239153"/>
              <a:gd name="connsiteY8" fmla="*/ 606056 h 2194035"/>
              <a:gd name="connsiteX9" fmla="*/ 8070112 w 10239153"/>
              <a:gd name="connsiteY9" fmla="*/ 606056 h 2194035"/>
              <a:gd name="connsiteX10" fmla="*/ 8357191 w 10239153"/>
              <a:gd name="connsiteY10" fmla="*/ 340242 h 2194035"/>
              <a:gd name="connsiteX11" fmla="*/ 9867014 w 10239153"/>
              <a:gd name="connsiteY11" fmla="*/ 340242 h 2194035"/>
              <a:gd name="connsiteX12" fmla="*/ 10228521 w 10239153"/>
              <a:gd name="connsiteY12" fmla="*/ 10633 h 2194035"/>
              <a:gd name="connsiteX13" fmla="*/ 10239153 w 10239153"/>
              <a:gd name="connsiteY13" fmla="*/ 0 h 2194035"/>
              <a:gd name="connsiteX0" fmla="*/ 0 w 10239153"/>
              <a:gd name="connsiteY0" fmla="*/ 1679944 h 1679944"/>
              <a:gd name="connsiteX1" fmla="*/ 1095153 w 10239153"/>
              <a:gd name="connsiteY1" fmla="*/ 1392865 h 1679944"/>
              <a:gd name="connsiteX2" fmla="*/ 2626242 w 10239153"/>
              <a:gd name="connsiteY2" fmla="*/ 1392865 h 1679944"/>
              <a:gd name="connsiteX3" fmla="*/ 2913321 w 10239153"/>
              <a:gd name="connsiteY3" fmla="*/ 1127051 h 1679944"/>
              <a:gd name="connsiteX4" fmla="*/ 4433777 w 10239153"/>
              <a:gd name="connsiteY4" fmla="*/ 1127051 h 1679944"/>
              <a:gd name="connsiteX5" fmla="*/ 4752753 w 10239153"/>
              <a:gd name="connsiteY5" fmla="*/ 850605 h 1679944"/>
              <a:gd name="connsiteX6" fmla="*/ 6251944 w 10239153"/>
              <a:gd name="connsiteY6" fmla="*/ 850605 h 1679944"/>
              <a:gd name="connsiteX7" fmla="*/ 6528391 w 10239153"/>
              <a:gd name="connsiteY7" fmla="*/ 606056 h 1679944"/>
              <a:gd name="connsiteX8" fmla="*/ 8070112 w 10239153"/>
              <a:gd name="connsiteY8" fmla="*/ 606056 h 1679944"/>
              <a:gd name="connsiteX9" fmla="*/ 8357191 w 10239153"/>
              <a:gd name="connsiteY9" fmla="*/ 340242 h 1679944"/>
              <a:gd name="connsiteX10" fmla="*/ 9867014 w 10239153"/>
              <a:gd name="connsiteY10" fmla="*/ 340242 h 1679944"/>
              <a:gd name="connsiteX11" fmla="*/ 10228521 w 10239153"/>
              <a:gd name="connsiteY11" fmla="*/ 10633 h 1679944"/>
              <a:gd name="connsiteX12" fmla="*/ 10239153 w 10239153"/>
              <a:gd name="connsiteY12" fmla="*/ 0 h 1679944"/>
              <a:gd name="connsiteX0" fmla="*/ 0 w 10239153"/>
              <a:gd name="connsiteY0" fmla="*/ 1679944 h 1679944"/>
              <a:gd name="connsiteX1" fmla="*/ 2626242 w 10239153"/>
              <a:gd name="connsiteY1" fmla="*/ 1392865 h 1679944"/>
              <a:gd name="connsiteX2" fmla="*/ 2913321 w 10239153"/>
              <a:gd name="connsiteY2" fmla="*/ 1127051 h 1679944"/>
              <a:gd name="connsiteX3" fmla="*/ 4433777 w 10239153"/>
              <a:gd name="connsiteY3" fmla="*/ 1127051 h 1679944"/>
              <a:gd name="connsiteX4" fmla="*/ 4752753 w 10239153"/>
              <a:gd name="connsiteY4" fmla="*/ 850605 h 1679944"/>
              <a:gd name="connsiteX5" fmla="*/ 6251944 w 10239153"/>
              <a:gd name="connsiteY5" fmla="*/ 850605 h 1679944"/>
              <a:gd name="connsiteX6" fmla="*/ 6528391 w 10239153"/>
              <a:gd name="connsiteY6" fmla="*/ 606056 h 1679944"/>
              <a:gd name="connsiteX7" fmla="*/ 8070112 w 10239153"/>
              <a:gd name="connsiteY7" fmla="*/ 606056 h 1679944"/>
              <a:gd name="connsiteX8" fmla="*/ 8357191 w 10239153"/>
              <a:gd name="connsiteY8" fmla="*/ 340242 h 1679944"/>
              <a:gd name="connsiteX9" fmla="*/ 9867014 w 10239153"/>
              <a:gd name="connsiteY9" fmla="*/ 340242 h 1679944"/>
              <a:gd name="connsiteX10" fmla="*/ 10228521 w 10239153"/>
              <a:gd name="connsiteY10" fmla="*/ 10633 h 1679944"/>
              <a:gd name="connsiteX11" fmla="*/ 10239153 w 10239153"/>
              <a:gd name="connsiteY11" fmla="*/ 0 h 1679944"/>
              <a:gd name="connsiteX0" fmla="*/ 0 w 10239153"/>
              <a:gd name="connsiteY0" fmla="*/ 1679944 h 1679944"/>
              <a:gd name="connsiteX1" fmla="*/ 2626242 w 10239153"/>
              <a:gd name="connsiteY1" fmla="*/ 1392865 h 1679944"/>
              <a:gd name="connsiteX2" fmla="*/ 2913321 w 10239153"/>
              <a:gd name="connsiteY2" fmla="*/ 1127051 h 1679944"/>
              <a:gd name="connsiteX3" fmla="*/ 4433777 w 10239153"/>
              <a:gd name="connsiteY3" fmla="*/ 1127051 h 1679944"/>
              <a:gd name="connsiteX4" fmla="*/ 4752753 w 10239153"/>
              <a:gd name="connsiteY4" fmla="*/ 850605 h 1679944"/>
              <a:gd name="connsiteX5" fmla="*/ 6251944 w 10239153"/>
              <a:gd name="connsiteY5" fmla="*/ 850605 h 1679944"/>
              <a:gd name="connsiteX6" fmla="*/ 6528391 w 10239153"/>
              <a:gd name="connsiteY6" fmla="*/ 606056 h 1679944"/>
              <a:gd name="connsiteX7" fmla="*/ 8070112 w 10239153"/>
              <a:gd name="connsiteY7" fmla="*/ 606056 h 1679944"/>
              <a:gd name="connsiteX8" fmla="*/ 8357191 w 10239153"/>
              <a:gd name="connsiteY8" fmla="*/ 340242 h 1679944"/>
              <a:gd name="connsiteX9" fmla="*/ 9867014 w 10239153"/>
              <a:gd name="connsiteY9" fmla="*/ 340242 h 1679944"/>
              <a:gd name="connsiteX10" fmla="*/ 10228521 w 10239153"/>
              <a:gd name="connsiteY10" fmla="*/ 10633 h 1679944"/>
              <a:gd name="connsiteX11" fmla="*/ 10239153 w 10239153"/>
              <a:gd name="connsiteY11" fmla="*/ 0 h 1679944"/>
              <a:gd name="connsiteX0" fmla="*/ 0 w 10239153"/>
              <a:gd name="connsiteY0" fmla="*/ 1679944 h 1679944"/>
              <a:gd name="connsiteX1" fmla="*/ 2913321 w 10239153"/>
              <a:gd name="connsiteY1" fmla="*/ 1127051 h 1679944"/>
              <a:gd name="connsiteX2" fmla="*/ 4433777 w 10239153"/>
              <a:gd name="connsiteY2" fmla="*/ 1127051 h 1679944"/>
              <a:gd name="connsiteX3" fmla="*/ 4752753 w 10239153"/>
              <a:gd name="connsiteY3" fmla="*/ 850605 h 1679944"/>
              <a:gd name="connsiteX4" fmla="*/ 6251944 w 10239153"/>
              <a:gd name="connsiteY4" fmla="*/ 850605 h 1679944"/>
              <a:gd name="connsiteX5" fmla="*/ 6528391 w 10239153"/>
              <a:gd name="connsiteY5" fmla="*/ 606056 h 1679944"/>
              <a:gd name="connsiteX6" fmla="*/ 8070112 w 10239153"/>
              <a:gd name="connsiteY6" fmla="*/ 606056 h 1679944"/>
              <a:gd name="connsiteX7" fmla="*/ 8357191 w 10239153"/>
              <a:gd name="connsiteY7" fmla="*/ 340242 h 1679944"/>
              <a:gd name="connsiteX8" fmla="*/ 9867014 w 10239153"/>
              <a:gd name="connsiteY8" fmla="*/ 340242 h 1679944"/>
              <a:gd name="connsiteX9" fmla="*/ 10228521 w 10239153"/>
              <a:gd name="connsiteY9" fmla="*/ 10633 h 1679944"/>
              <a:gd name="connsiteX10" fmla="*/ 10239153 w 10239153"/>
              <a:gd name="connsiteY10" fmla="*/ 0 h 1679944"/>
              <a:gd name="connsiteX0" fmla="*/ 0 w 10239153"/>
              <a:gd name="connsiteY0" fmla="*/ 1679944 h 1679944"/>
              <a:gd name="connsiteX1" fmla="*/ 2402703 w 10239153"/>
              <a:gd name="connsiteY1" fmla="*/ 1226116 h 1679944"/>
              <a:gd name="connsiteX2" fmla="*/ 2913321 w 10239153"/>
              <a:gd name="connsiteY2" fmla="*/ 1127051 h 1679944"/>
              <a:gd name="connsiteX3" fmla="*/ 4433777 w 10239153"/>
              <a:gd name="connsiteY3" fmla="*/ 1127051 h 1679944"/>
              <a:gd name="connsiteX4" fmla="*/ 4752753 w 10239153"/>
              <a:gd name="connsiteY4" fmla="*/ 850605 h 1679944"/>
              <a:gd name="connsiteX5" fmla="*/ 6251944 w 10239153"/>
              <a:gd name="connsiteY5" fmla="*/ 850605 h 1679944"/>
              <a:gd name="connsiteX6" fmla="*/ 6528391 w 10239153"/>
              <a:gd name="connsiteY6" fmla="*/ 606056 h 1679944"/>
              <a:gd name="connsiteX7" fmla="*/ 8070112 w 10239153"/>
              <a:gd name="connsiteY7" fmla="*/ 606056 h 1679944"/>
              <a:gd name="connsiteX8" fmla="*/ 8357191 w 10239153"/>
              <a:gd name="connsiteY8" fmla="*/ 340242 h 1679944"/>
              <a:gd name="connsiteX9" fmla="*/ 9867014 w 10239153"/>
              <a:gd name="connsiteY9" fmla="*/ 340242 h 1679944"/>
              <a:gd name="connsiteX10" fmla="*/ 10228521 w 10239153"/>
              <a:gd name="connsiteY10" fmla="*/ 10633 h 1679944"/>
              <a:gd name="connsiteX11" fmla="*/ 10239153 w 10239153"/>
              <a:gd name="connsiteY11" fmla="*/ 0 h 1679944"/>
              <a:gd name="connsiteX0" fmla="*/ 0 w 7836450"/>
              <a:gd name="connsiteY0" fmla="*/ 1226116 h 1226116"/>
              <a:gd name="connsiteX1" fmla="*/ 510618 w 7836450"/>
              <a:gd name="connsiteY1" fmla="*/ 1127051 h 1226116"/>
              <a:gd name="connsiteX2" fmla="*/ 2031074 w 7836450"/>
              <a:gd name="connsiteY2" fmla="*/ 1127051 h 1226116"/>
              <a:gd name="connsiteX3" fmla="*/ 2350050 w 7836450"/>
              <a:gd name="connsiteY3" fmla="*/ 850605 h 1226116"/>
              <a:gd name="connsiteX4" fmla="*/ 3849241 w 7836450"/>
              <a:gd name="connsiteY4" fmla="*/ 850605 h 1226116"/>
              <a:gd name="connsiteX5" fmla="*/ 4125688 w 7836450"/>
              <a:gd name="connsiteY5" fmla="*/ 606056 h 1226116"/>
              <a:gd name="connsiteX6" fmla="*/ 5667409 w 7836450"/>
              <a:gd name="connsiteY6" fmla="*/ 606056 h 1226116"/>
              <a:gd name="connsiteX7" fmla="*/ 5954488 w 7836450"/>
              <a:gd name="connsiteY7" fmla="*/ 340242 h 1226116"/>
              <a:gd name="connsiteX8" fmla="*/ 7464311 w 7836450"/>
              <a:gd name="connsiteY8" fmla="*/ 340242 h 1226116"/>
              <a:gd name="connsiteX9" fmla="*/ 7825818 w 7836450"/>
              <a:gd name="connsiteY9" fmla="*/ 10633 h 1226116"/>
              <a:gd name="connsiteX10" fmla="*/ 7836450 w 7836450"/>
              <a:gd name="connsiteY10" fmla="*/ 0 h 1226116"/>
              <a:gd name="connsiteX0" fmla="*/ 0 w 7836450"/>
              <a:gd name="connsiteY0" fmla="*/ 1226116 h 1226116"/>
              <a:gd name="connsiteX1" fmla="*/ 510618 w 7836450"/>
              <a:gd name="connsiteY1" fmla="*/ 1127051 h 1226116"/>
              <a:gd name="connsiteX2" fmla="*/ 1284544 w 7836450"/>
              <a:gd name="connsiteY2" fmla="*/ 1126121 h 1226116"/>
              <a:gd name="connsiteX3" fmla="*/ 2031074 w 7836450"/>
              <a:gd name="connsiteY3" fmla="*/ 1127051 h 1226116"/>
              <a:gd name="connsiteX4" fmla="*/ 2350050 w 7836450"/>
              <a:gd name="connsiteY4" fmla="*/ 850605 h 1226116"/>
              <a:gd name="connsiteX5" fmla="*/ 3849241 w 7836450"/>
              <a:gd name="connsiteY5" fmla="*/ 850605 h 1226116"/>
              <a:gd name="connsiteX6" fmla="*/ 4125688 w 7836450"/>
              <a:gd name="connsiteY6" fmla="*/ 606056 h 1226116"/>
              <a:gd name="connsiteX7" fmla="*/ 5667409 w 7836450"/>
              <a:gd name="connsiteY7" fmla="*/ 606056 h 1226116"/>
              <a:gd name="connsiteX8" fmla="*/ 5954488 w 7836450"/>
              <a:gd name="connsiteY8" fmla="*/ 340242 h 1226116"/>
              <a:gd name="connsiteX9" fmla="*/ 7464311 w 7836450"/>
              <a:gd name="connsiteY9" fmla="*/ 340242 h 1226116"/>
              <a:gd name="connsiteX10" fmla="*/ 7825818 w 7836450"/>
              <a:gd name="connsiteY10" fmla="*/ 10633 h 1226116"/>
              <a:gd name="connsiteX11" fmla="*/ 7836450 w 7836450"/>
              <a:gd name="connsiteY11" fmla="*/ 0 h 1226116"/>
              <a:gd name="connsiteX0" fmla="*/ 0 w 7836450"/>
              <a:gd name="connsiteY0" fmla="*/ 1226116 h 1226116"/>
              <a:gd name="connsiteX1" fmla="*/ 1284544 w 7836450"/>
              <a:gd name="connsiteY1" fmla="*/ 1126121 h 1226116"/>
              <a:gd name="connsiteX2" fmla="*/ 2031074 w 7836450"/>
              <a:gd name="connsiteY2" fmla="*/ 1127051 h 1226116"/>
              <a:gd name="connsiteX3" fmla="*/ 2350050 w 7836450"/>
              <a:gd name="connsiteY3" fmla="*/ 850605 h 1226116"/>
              <a:gd name="connsiteX4" fmla="*/ 3849241 w 7836450"/>
              <a:gd name="connsiteY4" fmla="*/ 850605 h 1226116"/>
              <a:gd name="connsiteX5" fmla="*/ 4125688 w 7836450"/>
              <a:gd name="connsiteY5" fmla="*/ 606056 h 1226116"/>
              <a:gd name="connsiteX6" fmla="*/ 5667409 w 7836450"/>
              <a:gd name="connsiteY6" fmla="*/ 606056 h 1226116"/>
              <a:gd name="connsiteX7" fmla="*/ 5954488 w 7836450"/>
              <a:gd name="connsiteY7" fmla="*/ 340242 h 1226116"/>
              <a:gd name="connsiteX8" fmla="*/ 7464311 w 7836450"/>
              <a:gd name="connsiteY8" fmla="*/ 340242 h 1226116"/>
              <a:gd name="connsiteX9" fmla="*/ 7825818 w 7836450"/>
              <a:gd name="connsiteY9" fmla="*/ 10633 h 1226116"/>
              <a:gd name="connsiteX10" fmla="*/ 7836450 w 7836450"/>
              <a:gd name="connsiteY10" fmla="*/ 0 h 1226116"/>
              <a:gd name="connsiteX0" fmla="*/ 0 w 6551906"/>
              <a:gd name="connsiteY0" fmla="*/ 1126121 h 1127051"/>
              <a:gd name="connsiteX1" fmla="*/ 746530 w 6551906"/>
              <a:gd name="connsiteY1" fmla="*/ 1127051 h 1127051"/>
              <a:gd name="connsiteX2" fmla="*/ 1065506 w 6551906"/>
              <a:gd name="connsiteY2" fmla="*/ 850605 h 1127051"/>
              <a:gd name="connsiteX3" fmla="*/ 2564697 w 6551906"/>
              <a:gd name="connsiteY3" fmla="*/ 850605 h 1127051"/>
              <a:gd name="connsiteX4" fmla="*/ 2841144 w 6551906"/>
              <a:gd name="connsiteY4" fmla="*/ 606056 h 1127051"/>
              <a:gd name="connsiteX5" fmla="*/ 4382865 w 6551906"/>
              <a:gd name="connsiteY5" fmla="*/ 606056 h 1127051"/>
              <a:gd name="connsiteX6" fmla="*/ 4669944 w 6551906"/>
              <a:gd name="connsiteY6" fmla="*/ 340242 h 1127051"/>
              <a:gd name="connsiteX7" fmla="*/ 6179767 w 6551906"/>
              <a:gd name="connsiteY7" fmla="*/ 340242 h 1127051"/>
              <a:gd name="connsiteX8" fmla="*/ 6541274 w 6551906"/>
              <a:gd name="connsiteY8" fmla="*/ 10633 h 1127051"/>
              <a:gd name="connsiteX9" fmla="*/ 6551906 w 6551906"/>
              <a:gd name="connsiteY9" fmla="*/ 0 h 1127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51906" h="1127051" extrusionOk="0">
                <a:moveTo>
                  <a:pt x="0" y="1126121"/>
                </a:moveTo>
                <a:lnTo>
                  <a:pt x="746530" y="1127051"/>
                </a:lnTo>
                <a:lnTo>
                  <a:pt x="1065506" y="850605"/>
                </a:lnTo>
                <a:lnTo>
                  <a:pt x="2564697" y="850605"/>
                </a:lnTo>
                <a:lnTo>
                  <a:pt x="2841144" y="606056"/>
                </a:lnTo>
                <a:lnTo>
                  <a:pt x="4382865" y="606056"/>
                </a:lnTo>
                <a:lnTo>
                  <a:pt x="4669944" y="340242"/>
                </a:lnTo>
                <a:lnTo>
                  <a:pt x="6179767" y="340242"/>
                </a:lnTo>
                <a:lnTo>
                  <a:pt x="6541274" y="10633"/>
                </a:lnTo>
                <a:lnTo>
                  <a:pt x="6551906" y="0"/>
                </a:lnTo>
              </a:path>
            </a:pathLst>
          </a:custGeom>
          <a:noFill/>
          <a:ln w="114300" cap="flat" cmpd="sng">
            <a:solidFill>
              <a:srgbClr val="2B338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1370" name="Picture 6" descr="metaverse icon">
            <a:extLst>
              <a:ext uri="{FF2B5EF4-FFF2-40B4-BE49-F238E27FC236}">
                <a16:creationId xmlns:a16="http://schemas.microsoft.com/office/drawing/2014/main" id="{B8FDB2D3-D394-23D0-583D-F2750F7EBE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85017" y="1949588"/>
            <a:ext cx="862424" cy="862424"/>
          </a:xfrm>
          <a:prstGeom prst="rect">
            <a:avLst/>
          </a:prstGeom>
          <a:noFill/>
          <a:extLst>
            <a:ext uri="{909E8E84-426E-40DD-AFC4-6F175D3DCCD1}">
              <a14:hiddenFill xmlns:a14="http://schemas.microsoft.com/office/drawing/2010/main">
                <a:solidFill>
                  <a:srgbClr val="FFFFFF"/>
                </a:solidFill>
              </a14:hiddenFill>
            </a:ext>
          </a:extLst>
        </p:spPr>
      </p:pic>
      <p:pic>
        <p:nvPicPr>
          <p:cNvPr id="1372" name="Picture 2">
            <a:extLst>
              <a:ext uri="{FF2B5EF4-FFF2-40B4-BE49-F238E27FC236}">
                <a16:creationId xmlns:a16="http://schemas.microsoft.com/office/drawing/2014/main" id="{99006FAF-E858-4AAC-A449-89D26B232504}"/>
              </a:ext>
            </a:extLst>
          </p:cNvPr>
          <p:cNvPicPr>
            <a:picLocks noChangeAspect="1" noChangeArrowheads="1"/>
          </p:cNvPicPr>
          <p:nvPr/>
        </p:nvPicPr>
        <p:blipFill>
          <a:blip r:embed="rId7"/>
          <a:srcRect/>
          <a:stretch/>
        </p:blipFill>
        <p:spPr bwMode="auto">
          <a:xfrm>
            <a:off x="8118564" y="1751250"/>
            <a:ext cx="822960" cy="822960"/>
          </a:xfrm>
          <a:prstGeom prst="rect">
            <a:avLst/>
          </a:prstGeom>
          <a:noFill/>
          <a:extLst>
            <a:ext uri="{909E8E84-426E-40DD-AFC4-6F175D3DCCD1}">
              <a14:hiddenFill xmlns:a14="http://schemas.microsoft.com/office/drawing/2010/main">
                <a:solidFill>
                  <a:srgbClr val="FFFFFF"/>
                </a:solidFill>
              </a14:hiddenFill>
            </a:ext>
          </a:extLst>
        </p:spPr>
      </p:pic>
      <p:pic>
        <p:nvPicPr>
          <p:cNvPr id="1373" name="Picture 4" descr="technology icon">
            <a:extLst>
              <a:ext uri="{FF2B5EF4-FFF2-40B4-BE49-F238E27FC236}">
                <a16:creationId xmlns:a16="http://schemas.microsoft.com/office/drawing/2014/main" id="{2BCD99E0-FCB0-C5AA-A905-66B17178459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12672" y="2159333"/>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375" name="Picture 1374">
            <a:extLst>
              <a:ext uri="{FF2B5EF4-FFF2-40B4-BE49-F238E27FC236}">
                <a16:creationId xmlns:a16="http://schemas.microsoft.com/office/drawing/2014/main" id="{25A8BF3D-FE10-E75C-7478-32D4EB3EB0F2}"/>
              </a:ext>
            </a:extLst>
          </p:cNvPr>
          <p:cNvPicPr>
            <a:picLocks noChangeAspect="1"/>
          </p:cNvPicPr>
          <p:nvPr/>
        </p:nvPicPr>
        <p:blipFill>
          <a:blip r:embed="rId9"/>
          <a:stretch>
            <a:fillRect/>
          </a:stretch>
        </p:blipFill>
        <p:spPr>
          <a:xfrm>
            <a:off x="683646" y="3029009"/>
            <a:ext cx="724905" cy="724905"/>
          </a:xfrm>
          <a:prstGeom prst="rect">
            <a:avLst/>
          </a:prstGeom>
        </p:spPr>
      </p:pic>
      <p:sp>
        <p:nvSpPr>
          <p:cNvPr id="1376" name="Google Shape;5066;p151">
            <a:extLst>
              <a:ext uri="{FF2B5EF4-FFF2-40B4-BE49-F238E27FC236}">
                <a16:creationId xmlns:a16="http://schemas.microsoft.com/office/drawing/2014/main" id="{61614507-3700-B614-50E4-94CBBB1EABD2}"/>
              </a:ext>
            </a:extLst>
          </p:cNvPr>
          <p:cNvSpPr txBox="1"/>
          <p:nvPr/>
        </p:nvSpPr>
        <p:spPr>
          <a:xfrm>
            <a:off x="205898" y="3883349"/>
            <a:ext cx="1707457" cy="215444"/>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Günümüz</a:t>
            </a:r>
          </a:p>
        </p:txBody>
      </p:sp>
      <p:sp>
        <p:nvSpPr>
          <p:cNvPr id="1377" name="Google Shape;5066;p151">
            <a:extLst>
              <a:ext uri="{FF2B5EF4-FFF2-40B4-BE49-F238E27FC236}">
                <a16:creationId xmlns:a16="http://schemas.microsoft.com/office/drawing/2014/main" id="{DBF2D29D-32FB-063E-DD6C-50B11FB74766}"/>
              </a:ext>
            </a:extLst>
          </p:cNvPr>
          <p:cNvSpPr txBox="1"/>
          <p:nvPr/>
        </p:nvSpPr>
        <p:spPr>
          <a:xfrm>
            <a:off x="10481292" y="1786832"/>
            <a:ext cx="1260451" cy="646331"/>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r-TR" sz="1400" b="1"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Yapay Zeka ile Rekabetçi Gelecek</a:t>
            </a:r>
          </a:p>
        </p:txBody>
      </p:sp>
      <p:sp>
        <p:nvSpPr>
          <p:cNvPr id="1379" name="TextBox 1378">
            <a:extLst>
              <a:ext uri="{FF2B5EF4-FFF2-40B4-BE49-F238E27FC236}">
                <a16:creationId xmlns:a16="http://schemas.microsoft.com/office/drawing/2014/main" id="{CF3617BE-08BA-A196-A110-C9F9A7982974}"/>
              </a:ext>
            </a:extLst>
          </p:cNvPr>
          <p:cNvSpPr txBox="1"/>
          <p:nvPr/>
        </p:nvSpPr>
        <p:spPr>
          <a:xfrm>
            <a:off x="2907611" y="3479904"/>
            <a:ext cx="1860006" cy="461665"/>
          </a:xfrm>
          <a:prstGeom prst="rect">
            <a:avLst/>
          </a:prstGeom>
          <a:noFill/>
          <a:ln>
            <a:noFill/>
          </a:ln>
        </p:spPr>
        <p:txBody>
          <a:bodyPr wrap="square">
            <a:spAutoFit/>
          </a:bodyPr>
          <a:lstStyle/>
          <a:p>
            <a:pPr algn="ctr"/>
            <a:r>
              <a:rPr lang="tr-TR" sz="1200" b="1" dirty="0">
                <a:effectLst/>
                <a:latin typeface="Open Sans" panose="020B0606030504020204" pitchFamily="34" charset="0"/>
                <a:ea typeface="Open Sans" panose="020B0606030504020204" pitchFamily="34" charset="0"/>
                <a:cs typeface="Open Sans" panose="020B0606030504020204" pitchFamily="34" charset="0"/>
              </a:rPr>
              <a:t>Teknolojik Altyapının Ölçeklenebilirliği</a:t>
            </a:r>
            <a:endParaRPr lang="tr-TR"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1380" name="TextBox 1379">
            <a:extLst>
              <a:ext uri="{FF2B5EF4-FFF2-40B4-BE49-F238E27FC236}">
                <a16:creationId xmlns:a16="http://schemas.microsoft.com/office/drawing/2014/main" id="{A6C67D46-51FB-D2D3-76E3-B60066C50E94}"/>
              </a:ext>
            </a:extLst>
          </p:cNvPr>
          <p:cNvSpPr txBox="1"/>
          <p:nvPr/>
        </p:nvSpPr>
        <p:spPr>
          <a:xfrm>
            <a:off x="5198687" y="3221643"/>
            <a:ext cx="1860006" cy="646331"/>
          </a:xfrm>
          <a:prstGeom prst="rect">
            <a:avLst/>
          </a:prstGeom>
          <a:noFill/>
          <a:ln>
            <a:noFill/>
          </a:ln>
        </p:spPr>
        <p:txBody>
          <a:bodyPr wrap="square">
            <a:spAutoFit/>
          </a:bodyPr>
          <a:lstStyle/>
          <a:p>
            <a:pPr algn="ctr"/>
            <a:r>
              <a:rPr lang="tr-TR" sz="1200" b="1" dirty="0">
                <a:effectLst/>
                <a:latin typeface="Open Sans" panose="020B0606030504020204" pitchFamily="34" charset="0"/>
                <a:ea typeface="Open Sans" panose="020B0606030504020204" pitchFamily="34" charset="0"/>
                <a:cs typeface="Open Sans" panose="020B0606030504020204" pitchFamily="34" charset="0"/>
              </a:rPr>
              <a:t>Yetkin İnsan Kaynağının Yetiştirilmesi</a:t>
            </a:r>
            <a:endParaRPr lang="tr-TR"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1381" name="TextBox 1380">
            <a:extLst>
              <a:ext uri="{FF2B5EF4-FFF2-40B4-BE49-F238E27FC236}">
                <a16:creationId xmlns:a16="http://schemas.microsoft.com/office/drawing/2014/main" id="{BB8DDE67-BD98-428D-611D-83BEBF1AB515}"/>
              </a:ext>
            </a:extLst>
          </p:cNvPr>
          <p:cNvSpPr txBox="1"/>
          <p:nvPr/>
        </p:nvSpPr>
        <p:spPr>
          <a:xfrm>
            <a:off x="7537879" y="2915218"/>
            <a:ext cx="1989437" cy="1015663"/>
          </a:xfrm>
          <a:prstGeom prst="rect">
            <a:avLst/>
          </a:prstGeom>
          <a:noFill/>
          <a:ln>
            <a:noFill/>
          </a:ln>
        </p:spPr>
        <p:txBody>
          <a:bodyPr wrap="square">
            <a:spAutoFit/>
          </a:bodyPr>
          <a:lstStyle/>
          <a:p>
            <a:pPr algn="ctr"/>
            <a:r>
              <a:rPr lang="tr-TR" sz="1200" b="1" dirty="0">
                <a:latin typeface="Open Sans" panose="020B0606030504020204" pitchFamily="34" charset="0"/>
                <a:ea typeface="Open Sans" panose="020B0606030504020204" pitchFamily="34" charset="0"/>
                <a:cs typeface="Open Sans" panose="020B0606030504020204" pitchFamily="34" charset="0"/>
              </a:rPr>
              <a:t>R</a:t>
            </a:r>
            <a:r>
              <a:rPr lang="tr-TR" sz="1200" b="1" dirty="0">
                <a:effectLst/>
                <a:latin typeface="Open Sans" panose="020B0606030504020204" pitchFamily="34" charset="0"/>
                <a:ea typeface="Open Sans" panose="020B0606030504020204" pitchFamily="34" charset="0"/>
                <a:cs typeface="Open Sans" panose="020B0606030504020204" pitchFamily="34" charset="0"/>
              </a:rPr>
              <a:t>egülasyonlara Uyumlu Sorumlu Yapay Zeka İle Yönetişim Mekanizmalarının Güçlendirilmesi</a:t>
            </a:r>
            <a:endParaRPr lang="tr-TR" sz="1200" dirty="0">
              <a:latin typeface="Open Sans" panose="020B0606030504020204" pitchFamily="34" charset="0"/>
              <a:ea typeface="Open Sans" panose="020B0606030504020204" pitchFamily="34" charset="0"/>
              <a:cs typeface="Open Sans" panose="020B0606030504020204" pitchFamily="34" charset="0"/>
            </a:endParaRPr>
          </a:p>
        </p:txBody>
      </p:sp>
      <p:sp>
        <p:nvSpPr>
          <p:cNvPr id="1383" name="Google Shape;5066;p151">
            <a:extLst>
              <a:ext uri="{FF2B5EF4-FFF2-40B4-BE49-F238E27FC236}">
                <a16:creationId xmlns:a16="http://schemas.microsoft.com/office/drawing/2014/main" id="{74199D67-66D6-4F1C-3923-530DB15A2ACD}"/>
              </a:ext>
            </a:extLst>
          </p:cNvPr>
          <p:cNvSpPr txBox="1"/>
          <p:nvPr/>
        </p:nvSpPr>
        <p:spPr>
          <a:xfrm>
            <a:off x="5277163" y="4024275"/>
            <a:ext cx="1781739" cy="2339102"/>
          </a:xfrm>
          <a:prstGeom prst="rect">
            <a:avLst/>
          </a:prstGeom>
          <a:noFill/>
          <a:ln>
            <a:noFill/>
          </a:ln>
        </p:spPr>
        <p:txBody>
          <a:bodyPr spcFirstLastPara="1" wrap="square" lIns="0" tIns="0" rIns="0" bIns="0" anchor="t" anchorCtr="0">
            <a:spAutoFit/>
          </a:bodyPr>
          <a:lstStyle/>
          <a:p>
            <a:pPr marR="0" lvl="0" defTabSz="914400" rtl="0" eaLnBrk="1" fontAlgn="auto" latinLnBrk="0" hangingPunct="1">
              <a:lnSpc>
                <a:spcPct val="100000"/>
              </a:lnSpc>
              <a:spcBef>
                <a:spcPts val="0"/>
              </a:spcBef>
              <a:spcAft>
                <a:spcPts val="0"/>
              </a:spcAft>
              <a:buClr>
                <a:srgbClr val="000000"/>
              </a:buClr>
              <a:buSzTx/>
              <a:tabLst/>
              <a:defRPr/>
            </a:pPr>
            <a:r>
              <a:rPr kumimoji="0" lang="tr-TR" sz="95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Yapay zeka çağında rekabetçilik, teknoloji kadar insan kaynağı dönüşümüne de bağlıdır. </a:t>
            </a:r>
            <a:r>
              <a:rPr lang="tr-TR" sz="950" kern="0"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rPr>
              <a:t>En başta </a:t>
            </a:r>
            <a:r>
              <a:rPr kumimoji="0" lang="tr-TR" sz="95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yönetim seviyesinin farkındalığını hedefleyen bir İK </a:t>
            </a:r>
            <a:r>
              <a:rPr lang="tr-TR" sz="950" kern="0"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rPr>
              <a:t>yetenek yönetimi ve dönüşüm süreci</a:t>
            </a:r>
            <a:r>
              <a:rPr kumimoji="0" lang="tr-TR" sz="95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 süreci ile, çalışanların yeni beceriler kazanması için eğitim, farkındalık ve iş başında öğrenme modelleri önceliklendirmelidir. İnsan-makine etkileşimini temel alan yeni roller öngörülmeli, insan kaynağı stratejileri buna göre şekillendirilmelidir.</a:t>
            </a:r>
          </a:p>
        </p:txBody>
      </p:sp>
      <p:sp>
        <p:nvSpPr>
          <p:cNvPr id="1384" name="Google Shape;5066;p151">
            <a:extLst>
              <a:ext uri="{FF2B5EF4-FFF2-40B4-BE49-F238E27FC236}">
                <a16:creationId xmlns:a16="http://schemas.microsoft.com/office/drawing/2014/main" id="{0EFCD5A0-F019-E473-0772-E937D86D1363}"/>
              </a:ext>
            </a:extLst>
          </p:cNvPr>
          <p:cNvSpPr txBox="1"/>
          <p:nvPr/>
        </p:nvSpPr>
        <p:spPr>
          <a:xfrm>
            <a:off x="7689326" y="4024275"/>
            <a:ext cx="1837990" cy="2631490"/>
          </a:xfrm>
          <a:prstGeom prst="rect">
            <a:avLst/>
          </a:prstGeom>
          <a:noFill/>
          <a:ln>
            <a:noFill/>
          </a:ln>
        </p:spPr>
        <p:txBody>
          <a:bodyPr spcFirstLastPara="1" wrap="square" lIns="0" tIns="0" rIns="0" bIns="0" anchor="t" anchorCtr="0">
            <a:spAutoFit/>
          </a:bodyPr>
          <a:lstStyle/>
          <a:p>
            <a:pPr marR="0" lvl="0" defTabSz="914400" rtl="0" eaLnBrk="1" fontAlgn="auto" latinLnBrk="0" hangingPunct="1">
              <a:lnSpc>
                <a:spcPct val="100000"/>
              </a:lnSpc>
              <a:spcBef>
                <a:spcPts val="0"/>
              </a:spcBef>
              <a:spcAft>
                <a:spcPts val="0"/>
              </a:spcAft>
              <a:buClr>
                <a:srgbClr val="000000"/>
              </a:buClr>
              <a:buSzTx/>
              <a:tabLst/>
              <a:defRPr/>
            </a:pPr>
            <a:r>
              <a:rPr kumimoji="0" lang="tr-TR" sz="950" i="0" u="none" strike="noStrike" kern="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sym typeface="Arial"/>
              </a:rPr>
              <a:t>Etik, hukuk ve yönetişim konuları, şirketler için yapay zeka entegrasyonunda başlıca belirsizlik alanlarıdır. İnsan kaynağı yetkinliğine paralel olarak, kurumsal bilinç ve yönetişim kapasitesinin geliştirilmesi kritik bir ihtiyaçtır. Şirketlerin, yapay zekanın karar süreçlerine etkisini kavrayarak kendi iş modellerine uygun çözümler geliştirmesi gerekmektedir. Veri güvenliği, etik veri kullanımı ve siber risklere karşı sadece mevzuata cevap veren süreçler değil, proaktif politika ve süreçlere ihtiyaç vardır.</a:t>
            </a:r>
          </a:p>
        </p:txBody>
      </p:sp>
      <p:sp>
        <p:nvSpPr>
          <p:cNvPr id="2" name="Slide Number Placeholder 1">
            <a:extLst>
              <a:ext uri="{FF2B5EF4-FFF2-40B4-BE49-F238E27FC236}">
                <a16:creationId xmlns:a16="http://schemas.microsoft.com/office/drawing/2014/main" id="{6952CC95-A5D4-2F51-3DF8-F0083FE3AC50}"/>
              </a:ext>
            </a:extLst>
          </p:cNvPr>
          <p:cNvSpPr>
            <a:spLocks noGrp="1"/>
          </p:cNvSpPr>
          <p:nvPr>
            <p:ph type="sldNum" idx="12"/>
          </p:nvPr>
        </p:nvSpPr>
        <p:spPr/>
        <p:txBody>
          <a:bodyPr/>
          <a:lstStyle/>
          <a:p>
            <a:fld id="{00000000-1234-1234-1234-123412341234}" type="slidenum">
              <a:rPr lang="en-US" smtClean="0">
                <a:latin typeface="Open Sans" panose="020B0606030504020204" pitchFamily="34" charset="0"/>
                <a:ea typeface="Open Sans" panose="020B0606030504020204" pitchFamily="34" charset="0"/>
                <a:cs typeface="Open Sans" panose="020B0606030504020204" pitchFamily="34" charset="0"/>
              </a:rPr>
              <a:pPr/>
              <a:t>32</a:t>
            </a:fld>
            <a:endParaRPr lang="en-US">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230888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2B3388"/>
        </a:solidFill>
        <a:effectLst/>
      </p:bgPr>
    </p:bg>
    <p:spTree>
      <p:nvGrpSpPr>
        <p:cNvPr id="1" name="">
          <a:extLst>
            <a:ext uri="{FF2B5EF4-FFF2-40B4-BE49-F238E27FC236}">
              <a16:creationId xmlns:a16="http://schemas.microsoft.com/office/drawing/2014/main" id="{6F9DDE51-9333-A5CA-B4F8-B715F43458A6}"/>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A75B9B2C-726F-0A91-81D3-E37B1F4C5D53}"/>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4" name="think-cell data - do not delete" hidden="1">
                        <a:extLst>
                          <a:ext uri="{FF2B5EF4-FFF2-40B4-BE49-F238E27FC236}">
                            <a16:creationId xmlns:a16="http://schemas.microsoft.com/office/drawing/2014/main" id="{A75B9B2C-726F-0A91-81D3-E37B1F4C5D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Rectangle 9">
            <a:extLst>
              <a:ext uri="{FF2B5EF4-FFF2-40B4-BE49-F238E27FC236}">
                <a16:creationId xmlns:a16="http://schemas.microsoft.com/office/drawing/2014/main" id="{900B492E-6CFA-D544-FB13-D6FF9D808AFD}"/>
              </a:ext>
            </a:extLst>
          </p:cNvPr>
          <p:cNvSpPr/>
          <p:nvPr/>
        </p:nvSpPr>
        <p:spPr>
          <a:xfrm>
            <a:off x="745432" y="2503170"/>
            <a:ext cx="4487875" cy="1851660"/>
          </a:xfrm>
          <a:prstGeom prst="rect">
            <a:avLst/>
          </a:prstGeom>
          <a:noFill/>
          <a:ln>
            <a:noFill/>
          </a:ln>
        </p:spPr>
        <p:txBody>
          <a:bodyPr spcFirstLastPara="1" wrap="square" lIns="91425" tIns="45700" rIns="91425" bIns="45700" anchor="ctr" anchorCtr="0">
            <a:noAutofit/>
          </a:bodyPr>
          <a:lstStyle/>
          <a:p>
            <a:pPr marL="0" marR="0">
              <a:lnSpc>
                <a:spcPct val="106000"/>
              </a:lnSpc>
              <a:spcAft>
                <a:spcPts val="800"/>
              </a:spcAft>
            </a:pPr>
            <a:r>
              <a:rPr lang="tr-TR" sz="4000" b="1" dirty="0">
                <a:solidFill>
                  <a:schemeClr val="bg1"/>
                </a:solidFill>
                <a:effectLst/>
                <a:latin typeface="Open Sans" panose="020B0606030504020204" pitchFamily="34" charset="0"/>
                <a:ea typeface="Open Sans" panose="020B0606030504020204" pitchFamily="34" charset="0"/>
                <a:cs typeface="Aptos" panose="020B0004020202020204" pitchFamily="34" charset="0"/>
              </a:rPr>
              <a:t>Teşekkür ederiz</a:t>
            </a:r>
            <a:endParaRPr lang="en-US" sz="1600" dirty="0">
              <a:solidFill>
                <a:schemeClr val="bg1"/>
              </a:solidFill>
              <a:effectLst/>
              <a:latin typeface="Aptos" panose="020B0004020202020204" pitchFamily="34" charset="0"/>
              <a:ea typeface="Aptos" panose="020B0004020202020204" pitchFamily="34" charset="0"/>
              <a:cs typeface="Aptos" panose="020B0004020202020204" pitchFamily="34" charset="0"/>
            </a:endParaRPr>
          </a:p>
        </p:txBody>
      </p:sp>
      <p:sp>
        <p:nvSpPr>
          <p:cNvPr id="8" name="Rectangle 7">
            <a:extLst>
              <a:ext uri="{FF2B5EF4-FFF2-40B4-BE49-F238E27FC236}">
                <a16:creationId xmlns:a16="http://schemas.microsoft.com/office/drawing/2014/main" id="{E85E9D4B-6763-7922-D4BC-665C4D648DA5}"/>
              </a:ext>
            </a:extLst>
          </p:cNvPr>
          <p:cNvSpPr/>
          <p:nvPr/>
        </p:nvSpPr>
        <p:spPr>
          <a:xfrm>
            <a:off x="8878662" y="3061360"/>
            <a:ext cx="2567906"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tr-TR" b="1">
                <a:solidFill>
                  <a:schemeClr val="bg1"/>
                </a:solidFill>
                <a:latin typeface="Open Sans" panose="020B0606030504020204" pitchFamily="34" charset="0"/>
                <a:ea typeface="Open Sans" panose="020B0606030504020204" pitchFamily="34" charset="0"/>
                <a:cs typeface="Open Sans" panose="020B0606030504020204" pitchFamily="34" charset="0"/>
              </a:rPr>
              <a:t>Rapor </a:t>
            </a:r>
            <a:r>
              <a:rPr lang="tr-TR" b="1" dirty="0">
                <a:solidFill>
                  <a:schemeClr val="bg1"/>
                </a:solidFill>
                <a:latin typeface="Open Sans" panose="020B0606030504020204" pitchFamily="34" charset="0"/>
                <a:ea typeface="Open Sans" panose="020B0606030504020204" pitchFamily="34" charset="0"/>
                <a:cs typeface="Open Sans" panose="020B0606030504020204" pitchFamily="34" charset="0"/>
              </a:rPr>
              <a:t>ve sunuma erişmek için</a:t>
            </a:r>
            <a:endParaRPr kumimoji="0" lang="en-US" b="1" i="0" u="none" strike="noStrike" kern="0" cap="none" spc="0" normalizeH="0" baseline="0" noProof="0" dirty="0">
              <a:ln>
                <a:noFill/>
              </a:ln>
              <a:solidFill>
                <a:schemeClr val="bg1"/>
              </a:solidFill>
              <a:effectLst/>
              <a:uLnTx/>
              <a:uFillTx/>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3" name="Resim 2">
            <a:extLst>
              <a:ext uri="{FF2B5EF4-FFF2-40B4-BE49-F238E27FC236}">
                <a16:creationId xmlns:a16="http://schemas.microsoft.com/office/drawing/2014/main" id="{3C48FD47-3EF5-F818-180E-627A828848DA}"/>
              </a:ext>
            </a:extLst>
          </p:cNvPr>
          <p:cNvPicPr>
            <a:picLocks noChangeAspect="1"/>
          </p:cNvPicPr>
          <p:nvPr/>
        </p:nvPicPr>
        <p:blipFill>
          <a:blip r:embed="rId5"/>
          <a:stretch>
            <a:fillRect/>
          </a:stretch>
        </p:blipFill>
        <p:spPr>
          <a:xfrm>
            <a:off x="5446716" y="2050452"/>
            <a:ext cx="3023958" cy="2998626"/>
          </a:xfrm>
          <a:prstGeom prst="rect">
            <a:avLst/>
          </a:prstGeom>
        </p:spPr>
      </p:pic>
    </p:spTree>
    <p:extLst>
      <p:ext uri="{BB962C8B-B14F-4D97-AF65-F5344CB8AC3E}">
        <p14:creationId xmlns:p14="http://schemas.microsoft.com/office/powerpoint/2010/main" val="208884560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PRESENTATIONDONOTDELETE" val="&lt;?xml version=&quot;1.0&quot; encoding=&quot;UTF-16&quot; standalone=&quot;yes&quot;?&gt;&lt;root reqver=&quot;28224&quot;&gt;&lt;version val=&quot;35698&quot;/&gt;&lt;CPresentation id=&quot;1&quot;&gt;&lt;m_precDefaultNumber&gt;&lt;m_bNumberIsYear val=&quot;1&quot;/&gt;&lt;m_chMinusSymbol&gt;-&lt;/m_chMinusSymbol&gt;&lt;m_chDecimalSymbol17909&gt;.&lt;/m_chDecimalSymbol17909&gt;&lt;m_nGroupingDigits17909 val=&quot;3&quot;/&gt;&lt;m_chGroupingSymbol17909&gt;,&lt;/m_chGroupingSymbol17909&gt;&lt;m_yearfmt&gt;&lt;begin val=&quot;0&quot;/&gt;&lt;end val=&quot;4&quot;/&gt;&lt;/m_yearfmt&gt;&lt;/m_precDefaultNumber&gt;&lt;m_precDefaultPercent&gt;&lt;m_bNumberIsYear val=&quot;1&quot;/&gt;&lt;m_chMinusSymbol&gt;-&lt;/m_chMinusSymbol&gt;&lt;m_nDecimalDigits17909 val=&quot;0&quot;/&gt;&lt;m_chDecimalSymbol17909&gt;.&lt;/m_chDecimalSymbol17909&gt;&lt;m_nGroupingDigits17909 val=&quot;3&quot;/&gt;&lt;m_chGroupingSymbol17909&gt;,&lt;/m_chGroupingSymbol17909&gt;&lt;m_strSuffix17909&gt;%&lt;/m_strSuffix17909&gt;&lt;m_yearfmt&gt;&lt;begin val=&quot;0&quot;/&gt;&lt;end val=&quot;4&quot;/&gt;&lt;/m_yearfmt&gt;&lt;/m_precDefaultPercent&gt;&lt;m_precDefaultDate&gt;&lt;m_yearfmt&gt;&lt;begin val=&quot;0&quot;/&gt;&lt;end val=&quot;4&quot;/&gt;&lt;/m_yearfmt&gt;&lt;/m_precDefaultDate&gt;&lt;m_precDefaultDay&gt;&lt;m_yearfmt&gt;&lt;begin val=&quot;0&quot;/&gt;&lt;end val=&quot;4&quot;/&gt;&lt;/m_yearfmt&gt;&lt;/m_precDefaultDay&gt;&lt;m_precDefaultWeek&gt;&lt;m_yearfmt&gt;&lt;begin val=&quot;0&quot;/&gt;&lt;end val=&quot;4&quot;/&gt;&lt;/m_yearfmt&gt;&lt;/m_precDefaultWeek&gt;&lt;m_precDefaultMonth&gt;&lt;m_yearfmt&gt;&lt;begin val=&quot;0&quot;/&gt;&lt;end val=&quot;4&quot;/&gt;&lt;/m_yearfmt&gt;&lt;/m_precDefaultMonth&gt;&lt;m_precDefaultQuarter&gt;&lt;m_yearfmt&gt;&lt;begin val=&quot;0&quot;/&gt;&lt;end val=&quot;4&quot;/&gt;&lt;/m_yearfmt&gt;&lt;/m_precDefaultQuarter&gt;&lt;m_precDefaultYear&gt;&lt;m_yearfmt&gt;&lt;begin val=&quot;0&quot;/&gt;&lt;end val=&quot;4&quot;/&gt;&lt;/m_yearfmt&gt;&lt;/m_precDefaultYear&gt;&lt;m_precDefaultFYDay&gt;&lt;m_yearfmt&gt;&lt;begin val=&quot;0&quot;/&gt;&lt;end val=&quot;4&quot;/&gt;&lt;/m_yearfmt&gt;&lt;/m_precDefaultFYDay&gt;&lt;m_precDefaultFYWeek&gt;&lt;m_yearfmt&gt;&lt;begin val=&quot;0&quot;/&gt;&lt;end val=&quot;4&quot;/&gt;&lt;/m_yearfmt&gt;&lt;/m_precDefaultFYWeek&gt;&lt;m_precDefaultFYMonth&gt;&lt;m_yearfmt&gt;&lt;begin val=&quot;0&quot;/&gt;&lt;end val=&quot;4&quot;/&gt;&lt;/m_yearfmt&gt;&lt;/m_precDefaultFYMonth&gt;&lt;m_precDefaultFYQuarter&gt;&lt;m_yearfmt&gt;&lt;begin val=&quot;0&quot;/&gt;&lt;end val=&quot;4&quot;/&gt;&lt;/m_yearfmt&gt;&lt;/m_precDefaultFYQuarter&gt;&lt;m_precDefaultFYYear&gt;&lt;m_yearfmt&gt;&lt;begin val=&quot;0&quot;/&gt;&lt;end val=&quot;4&quot;/&gt;&lt;/m_yearfmt&gt;&lt;/m_precDefaultFYYear&gt;&lt;m_mruColor&gt;&lt;m_vecMRU length=&quot;3&quot;&gt;&lt;elem m_fUsage=&quot;3.43900000000000005684E+00&quot;&gt;&lt;m_msothmcolidx val=&quot;0&quot;/&gt;&lt;m_rgb r=&quot;2B&quot; g=&quot;33&quot; b=&quot;88&quot;/&gt;&lt;/elem&gt;&lt;elem m_fUsage=&quot;1.18754100000000017978E+00&quot;&gt;&lt;m_msothmcolidx val=&quot;0&quot;/&gt;&lt;m_rgb r=&quot;FF&quot; g=&quot;F5&quot; b=&quot;DC&quot;/&gt;&lt;/elem&gt;&lt;elem m_fUsage=&quot;5.90490000000000181402E-01&quot;&gt;&lt;m_msothmcolidx val=&quot;0&quot;/&gt;&lt;m_rgb r=&quot;FD&quot; g=&quot;F1&quot; b=&quot;F0&quot;/&gt;&lt;/elem&gt;&lt;/m_vecMRU&gt;&lt;/m_mruColor&gt;&lt;m_eweekdayFirstOfWeek val=&quot;1&quot;/&gt;&lt;m_eweekdayFirstOfWorkweek val=&quot;2&quot;/&gt;&lt;m_eweekdayFirstOfWeekend val=&quot;7&quot;/&gt;&lt;/CPresentation&gt;&lt;/root&gt;"/>
  <p:tag name="LASTSLIDEVIEWED" val="2147483582,1,Slide2147483327"/>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THOQo1aNuRoK6WSGX8yv_Q"/>
</p:tagLst>
</file>

<file path=ppt/tags/tag4.xml><?xml version="1.0" encoding="utf-8"?>
<p:tagLst xmlns:a="http://schemas.openxmlformats.org/drawingml/2006/main" xmlns:r="http://schemas.openxmlformats.org/officeDocument/2006/relationships" xmlns:p="http://schemas.openxmlformats.org/presentationml/2006/main">
  <p:tag name="SMARTOBJECT" val="Grid"/>
  <p:tag name="SMARTISVISIBLE" val="{@GridOn}=Yes"/>
  <p:tag name="SMARTLOCKSHAPE" val="Yes"/>
  <p:tag name="SMARTGRID" val="Yes"/>
</p:tagLst>
</file>

<file path=ppt/tags/tag5.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6.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Lst>
</file>

<file path=ppt/tags/tag7.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8.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OBJECT" val="Draft stamp Default Cover v.3"/>
</p:tagLst>
</file>

<file path=ppt/tags/tag9.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2.xml><?xml version="1.0" encoding="utf-8"?>
<p:tagLst xmlns:a="http://schemas.openxmlformats.org/drawingml/2006/main" xmlns:r="http://schemas.openxmlformats.org/officeDocument/2006/relationships" xmlns:p="http://schemas.openxmlformats.org/presentationml/2006/main">
  <p:tag name="SMARTLOCKSHAPE" val="Yes"/>
</p:tagLst>
</file>

<file path=ppt/tags/tag13.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4.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5.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6.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7.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8.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0.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21.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22.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23.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4.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5.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6.xml><?xml version="1.0" encoding="utf-8"?>
<p:tagLst xmlns:a="http://schemas.openxmlformats.org/drawingml/2006/main" xmlns:r="http://schemas.openxmlformats.org/officeDocument/2006/relationships" xmlns:p="http://schemas.openxmlformats.org/presentationml/2006/main">
  <p:tag name="FULLLENGTH" val="True"/>
</p:tagLst>
</file>

<file path=ppt/tags/tag27.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8.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9.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0.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1.xml><?xml version="1.0" encoding="utf-8"?>
<p:tagLst xmlns:a="http://schemas.openxmlformats.org/drawingml/2006/main" xmlns:r="http://schemas.openxmlformats.org/officeDocument/2006/relationships" xmlns:p="http://schemas.openxmlformats.org/presentationml/2006/main">
  <p:tag name="FULLLENGTH" val="True"/>
</p:tagLst>
</file>

<file path=ppt/tags/tag32.xml><?xml version="1.0" encoding="utf-8"?>
<p:tagLst xmlns:a="http://schemas.openxmlformats.org/drawingml/2006/main" xmlns:r="http://schemas.openxmlformats.org/officeDocument/2006/relationships" xmlns:p="http://schemas.openxmlformats.org/presentationml/2006/main">
  <p:tag name="FULLLENGTH" val="True"/>
</p:tagLst>
</file>

<file path=ppt/tags/tag33.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4.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5.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6.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7.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8.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9.xml><?xml version="1.0" encoding="utf-8"?>
<p:tagLst xmlns:a="http://schemas.openxmlformats.org/drawingml/2006/main" xmlns:r="http://schemas.openxmlformats.org/officeDocument/2006/relationships" xmlns:p="http://schemas.openxmlformats.org/presentationml/2006/main">
  <p:tag name="FULLLENGTH" val="True"/>
</p:tagLst>
</file>

<file path=ppt/tags/tag40.xml><?xml version="1.0" encoding="utf-8"?>
<p:tagLst xmlns:a="http://schemas.openxmlformats.org/drawingml/2006/main" xmlns:r="http://schemas.openxmlformats.org/officeDocument/2006/relationships" xmlns:p="http://schemas.openxmlformats.org/presentationml/2006/main">
  <p:tag name="FULLLENGTH" val="True"/>
</p:tagLst>
</file>

<file path=ppt/tags/tag41.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42.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43.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44.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45.xml><?xml version="1.0" encoding="utf-8"?>
<p:tagLst xmlns:a="http://schemas.openxmlformats.org/drawingml/2006/main" xmlns:r="http://schemas.openxmlformats.org/officeDocument/2006/relationships" xmlns:p="http://schemas.openxmlformats.org/presentationml/2006/main">
  <p:tag name="FULLLENGTH" val="True"/>
</p:tagLst>
</file>

<file path=ppt/tags/tag46.xml><?xml version="1.0" encoding="utf-8"?>
<p:tagLst xmlns:a="http://schemas.openxmlformats.org/drawingml/2006/main" xmlns:r="http://schemas.openxmlformats.org/officeDocument/2006/relationships" xmlns:p="http://schemas.openxmlformats.org/presentationml/2006/main">
  <p:tag name="FULLLENGTH" val="True"/>
</p:tagLst>
</file>

<file path=ppt/tags/tag47.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48.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49.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50.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51.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52.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53.xml><?xml version="1.0" encoding="utf-8"?>
<p:tagLst xmlns:a="http://schemas.openxmlformats.org/drawingml/2006/main" xmlns:r="http://schemas.openxmlformats.org/officeDocument/2006/relationships" xmlns:p="http://schemas.openxmlformats.org/presentationml/2006/main">
  <p:tag name="FULLLENGTH" val="True"/>
</p:tagLst>
</file>

<file path=ppt/tags/tag54.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55.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56.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57.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58.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59.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60.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61.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62.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63.xml><?xml version="1.0" encoding="utf-8"?>
<p:tagLst xmlns:a="http://schemas.openxmlformats.org/drawingml/2006/main" xmlns:r="http://schemas.openxmlformats.org/officeDocument/2006/relationships" xmlns:p="http://schemas.openxmlformats.org/presentationml/2006/main">
  <p:tag name="FULLLENGTH" val="True"/>
</p:tagLst>
</file>

<file path=ppt/tags/tag64.xml><?xml version="1.0" encoding="utf-8"?>
<p:tagLst xmlns:a="http://schemas.openxmlformats.org/drawingml/2006/main" xmlns:r="http://schemas.openxmlformats.org/officeDocument/2006/relationships" xmlns:p="http://schemas.openxmlformats.org/presentationml/2006/main">
  <p:tag name="FULLLENGTH" val="True"/>
</p:tagLst>
</file>

<file path=ppt/tags/tag65.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66.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67.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68.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6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70.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71.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72.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73.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74.xml><?xml version="1.0" encoding="utf-8"?>
<p:tagLst xmlns:a="http://schemas.openxmlformats.org/drawingml/2006/main" xmlns:r="http://schemas.openxmlformats.org/officeDocument/2006/relationships" xmlns:p="http://schemas.openxmlformats.org/presentationml/2006/main">
  <p:tag name="FULLLENGTH" val="True"/>
</p:tagLst>
</file>

<file path=ppt/tags/tag75.xml><?xml version="1.0" encoding="utf-8"?>
<p:tagLst xmlns:a="http://schemas.openxmlformats.org/drawingml/2006/main" xmlns:r="http://schemas.openxmlformats.org/officeDocument/2006/relationships" xmlns:p="http://schemas.openxmlformats.org/presentationml/2006/main">
  <p:tag name="FULLLENGTH" val="True"/>
</p:tagLst>
</file>

<file path=ppt/tags/tag76.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77.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78.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79.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80.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81.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82.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83.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84.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85.xml><?xml version="1.0" encoding="utf-8"?>
<p:tagLst xmlns:a="http://schemas.openxmlformats.org/drawingml/2006/main" xmlns:r="http://schemas.openxmlformats.org/officeDocument/2006/relationships" xmlns:p="http://schemas.openxmlformats.org/presentationml/2006/main">
  <p:tag name="FULLLENGTH" val="True"/>
</p:tagLst>
</file>

<file path=ppt/tags/tag86.xml><?xml version="1.0" encoding="utf-8"?>
<p:tagLst xmlns:a="http://schemas.openxmlformats.org/drawingml/2006/main" xmlns:r="http://schemas.openxmlformats.org/officeDocument/2006/relationships" xmlns:p="http://schemas.openxmlformats.org/presentationml/2006/main">
  <p:tag name="FULLLENGTH" val="True"/>
</p:tagLst>
</file>

<file path=ppt/tags/tag87.xml><?xml version="1.0" encoding="utf-8"?>
<p:tagLst xmlns:a="http://schemas.openxmlformats.org/drawingml/2006/main" xmlns:r="http://schemas.openxmlformats.org/officeDocument/2006/relationships" xmlns:p="http://schemas.openxmlformats.org/presentationml/2006/main">
  <p:tag name="FULLLENGTH" val="True"/>
</p:tagLst>
</file>

<file path=ppt/tags/tag88.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89.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90.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91.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92.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93.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94.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95.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96.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97.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98.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99.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00.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01.xml><?xml version="1.0" encoding="utf-8"?>
<p:tagLst xmlns:a="http://schemas.openxmlformats.org/drawingml/2006/main" xmlns:r="http://schemas.openxmlformats.org/officeDocument/2006/relationships" xmlns:p="http://schemas.openxmlformats.org/presentationml/2006/main">
  <p:tag name="FULLLENGTH" val="True"/>
</p:tagLst>
</file>

<file path=ppt/tags/tag102.xml><?xml version="1.0" encoding="utf-8"?>
<p:tagLst xmlns:a="http://schemas.openxmlformats.org/drawingml/2006/main" xmlns:r="http://schemas.openxmlformats.org/officeDocument/2006/relationships" xmlns:p="http://schemas.openxmlformats.org/presentationml/2006/main">
  <p:tag name="FULLLENGTH" val="True"/>
</p:tagLst>
</file>

<file path=ppt/tags/tag103.xml><?xml version="1.0" encoding="utf-8"?>
<p:tagLst xmlns:a="http://schemas.openxmlformats.org/drawingml/2006/main" xmlns:r="http://schemas.openxmlformats.org/officeDocument/2006/relationships" xmlns:p="http://schemas.openxmlformats.org/presentationml/2006/main">
  <p:tag name="FULLLENGTH" val="True"/>
</p:tagLst>
</file>

<file path=ppt/tags/tag104.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05.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06.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07.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08.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09.xml><?xml version="1.0" encoding="utf-8"?>
<p:tagLst xmlns:a="http://schemas.openxmlformats.org/drawingml/2006/main" xmlns:r="http://schemas.openxmlformats.org/officeDocument/2006/relationships" xmlns:p="http://schemas.openxmlformats.org/presentationml/2006/main">
  <p:tag name="FULLLENGTH" val="True"/>
</p:tagLst>
</file>

<file path=ppt/tags/tag110.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11.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112.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13.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14.xml><?xml version="1.0" encoding="utf-8"?>
<p:tagLst xmlns:a="http://schemas.openxmlformats.org/drawingml/2006/main" xmlns:r="http://schemas.openxmlformats.org/officeDocument/2006/relationships" xmlns:p="http://schemas.openxmlformats.org/presentationml/2006/main">
  <p:tag name="FULLLENGTH" val="True"/>
</p:tagLst>
</file>

<file path=ppt/tags/tag115.xml><?xml version="1.0" encoding="utf-8"?>
<p:tagLst xmlns:a="http://schemas.openxmlformats.org/drawingml/2006/main" xmlns:r="http://schemas.openxmlformats.org/officeDocument/2006/relationships" xmlns:p="http://schemas.openxmlformats.org/presentationml/2006/main">
  <p:tag name="FULLLENGTH" val="True"/>
</p:tagLst>
</file>

<file path=ppt/tags/tag116.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17.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18.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19.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20.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21.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22.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123.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24.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25.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26.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27.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28.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2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30.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31.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32.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33.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34.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35.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136.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37.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38.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39.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40.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41.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42.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43.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44.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45.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46.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47.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48.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49.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50.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51.xml><?xml version="1.0" encoding="utf-8"?>
<p:tagLst xmlns:a="http://schemas.openxmlformats.org/drawingml/2006/main" xmlns:r="http://schemas.openxmlformats.org/officeDocument/2006/relationships" xmlns:p="http://schemas.openxmlformats.org/presentationml/2006/main">
  <p:tag name="FULLLENGTH" val="True"/>
</p:tagLst>
</file>

<file path=ppt/tags/tag152.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53.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154.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55.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56.xml><?xml version="1.0" encoding="utf-8"?>
<p:tagLst xmlns:a="http://schemas.openxmlformats.org/drawingml/2006/main" xmlns:r="http://schemas.openxmlformats.org/officeDocument/2006/relationships" xmlns:p="http://schemas.openxmlformats.org/presentationml/2006/main">
  <p:tag name="FULLLENGTH" val="True"/>
</p:tagLst>
</file>

<file path=ppt/tags/tag157.xml><?xml version="1.0" encoding="utf-8"?>
<p:tagLst xmlns:a="http://schemas.openxmlformats.org/drawingml/2006/main" xmlns:r="http://schemas.openxmlformats.org/officeDocument/2006/relationships" xmlns:p="http://schemas.openxmlformats.org/presentationml/2006/main">
  <p:tag name="FULLLENGTH" val="True"/>
</p:tagLst>
</file>

<file path=ppt/tags/tag158.xml><?xml version="1.0" encoding="utf-8"?>
<p:tagLst xmlns:a="http://schemas.openxmlformats.org/drawingml/2006/main" xmlns:r="http://schemas.openxmlformats.org/officeDocument/2006/relationships" xmlns:p="http://schemas.openxmlformats.org/presentationml/2006/main">
  <p:tag name="FULLLENGTH" val="True"/>
</p:tagLst>
</file>

<file path=ppt/tags/tag159.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60.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61.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62.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63.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64.xml><?xml version="1.0" encoding="utf-8"?>
<p:tagLst xmlns:a="http://schemas.openxmlformats.org/drawingml/2006/main" xmlns:r="http://schemas.openxmlformats.org/officeDocument/2006/relationships" xmlns:p="http://schemas.openxmlformats.org/presentationml/2006/main">
  <p:tag name="FULLLENGTH" val="True"/>
</p:tagLst>
</file>

<file path=ppt/tags/tag165.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66.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167.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68.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169.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70.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71.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172.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173.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74.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175.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76.xml><?xml version="1.0" encoding="utf-8"?>
<p:tagLst xmlns:a="http://schemas.openxmlformats.org/drawingml/2006/main" xmlns:r="http://schemas.openxmlformats.org/officeDocument/2006/relationships" xmlns:p="http://schemas.openxmlformats.org/presentationml/2006/main">
  <p:tag name="SMARTSLIDETYPE" val="Divider"/>
  <p:tag name="SMARTDIVIDERTYPE" val="Section"/>
  <p:tag name="SMARTDIVIDERTEXT" val="Section"/>
  <p:tag name="SMARTDIVIDERTOCSTYLE" val="Section TOC"/>
  <p:tag name="SMARTDIVIDERLEVEL" val="0"/>
</p:tagLst>
</file>

<file path=ppt/tags/tag177.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178.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79.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80.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81.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82.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183.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184.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85.xml><?xml version="1.0" encoding="utf-8"?>
<p:tagLst xmlns:a="http://schemas.openxmlformats.org/drawingml/2006/main" xmlns:r="http://schemas.openxmlformats.org/officeDocument/2006/relationships" xmlns:p="http://schemas.openxmlformats.org/presentationml/2006/main">
  <p:tag name="SMARTSLIDETYPE" val="Divider"/>
  <p:tag name="SMARTDIVIDERTYPE" val="Section"/>
  <p:tag name="SMARTDIVIDERTEXT" val="Section"/>
  <p:tag name="SMARTDIVIDERTOCSTYLE" val="Section TOC"/>
  <p:tag name="SMARTDIVIDERLEVEL" val="0"/>
</p:tagLst>
</file>

<file path=ppt/tags/tag186.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187.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88.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8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90.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191.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192.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193.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194.xml><?xml version="1.0" encoding="utf-8"?>
<p:tagLst xmlns:a="http://schemas.openxmlformats.org/drawingml/2006/main" xmlns:r="http://schemas.openxmlformats.org/officeDocument/2006/relationships" xmlns:p="http://schemas.openxmlformats.org/presentationml/2006/main">
  <p:tag name="SMARTSLIDETYPE" val="Divider"/>
  <p:tag name="SHOW EXECUTIVE SUMMARY" val="No"/>
  <p:tag name="SMARTDIVIDERTYPE" val="Section"/>
  <p:tag name="SMARTDIVIDERTEXT" val="Section"/>
  <p:tag name="SMARTDIVIDERTOCSTYLE" val="Section TOC"/>
  <p:tag name="SMARTDIVIDERLEVEL" val="0"/>
</p:tagLst>
</file>

<file path=ppt/tags/tag195.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196.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197.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198.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199.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00.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01.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202.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203.xml><?xml version="1.0" encoding="utf-8"?>
<p:tagLst xmlns:a="http://schemas.openxmlformats.org/drawingml/2006/main" xmlns:r="http://schemas.openxmlformats.org/officeDocument/2006/relationships" xmlns:p="http://schemas.openxmlformats.org/presentationml/2006/main">
  <p:tag name="SMARTSLIDETYPE" val="Divider"/>
  <p:tag name="SHOW EXECUTIVE SUMMARY" val="No"/>
  <p:tag name="SMARTDIVIDERTYPE" val="Section"/>
  <p:tag name="SMARTDIVIDERTEXT" val="Section"/>
  <p:tag name="SMARTDIVIDERTOCSTYLE" val="Section TOC"/>
  <p:tag name="SMARTDIVIDERLEVEL" val="0"/>
</p:tagLst>
</file>

<file path=ppt/tags/tag204.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205.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206.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207.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08.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09.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10.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211.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212.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 name="SMARTLINKEDSHAPEID" val="Title"/>
</p:tagLst>
</file>

<file path=ppt/tags/tag213.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214.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LINKEDSHAPEID" val="SideBar"/>
  <p:tag name="SMARTOBJECT" val="Draft stamp Default Cover v.3"/>
</p:tagLst>
</file>

<file path=ppt/tags/tag215.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216.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217.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 name="SMARTLINKEDSHAPEID" val="Title"/>
</p:tagLst>
</file>

<file path=ppt/tags/tag218.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219.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LINKEDSHAPEID" val="SideBar"/>
  <p:tag name="SMARTOBJECT" val="Draft stamp Default Cover v.3"/>
</p:tagLst>
</file>

<file path=ppt/tags/tag220.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221.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222.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 name="SMARTLINKEDSHAPEID" val="Title"/>
</p:tagLst>
</file>

<file path=ppt/tags/tag223.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224.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LINKEDSHAPEID" val="SideBar"/>
  <p:tag name="SMARTOBJECT" val="Draft stamp Default Cover v.3"/>
</p:tagLst>
</file>

<file path=ppt/tags/tag225.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226.xml><?xml version="1.0" encoding="utf-8"?>
<p:tagLst xmlns:a="http://schemas.openxmlformats.org/drawingml/2006/main" xmlns:r="http://schemas.openxmlformats.org/officeDocument/2006/relationships" xmlns:p="http://schemas.openxmlformats.org/presentationml/2006/main">
  <p:tag name="SMARTOBJECT" val="Bla Bla Object"/>
</p:tagLst>
</file>

<file path=ppt/tags/tag227.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Lst>
</file>

<file path=ppt/tags/tag228.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OBJECT" val="Draft stamp Default Cover v.3"/>
</p:tagLst>
</file>

<file path=ppt/tags/tag229.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 name="SMARTLINKEDSHAPEID" val="Subtitle"/>
</p:tagLst>
</file>

<file path=ppt/tags/tag230.xml><?xml version="1.0" encoding="utf-8"?>
<p:tagLst xmlns:a="http://schemas.openxmlformats.org/drawingml/2006/main" xmlns:r="http://schemas.openxmlformats.org/officeDocument/2006/relationships" xmlns:p="http://schemas.openxmlformats.org/presentationml/2006/main">
  <p:tag name="SMARTSHAPETYPE" val="Front Cover Image"/>
</p:tagLst>
</file>

<file path=ppt/tags/tag231.xml><?xml version="1.0" encoding="utf-8"?>
<p:tagLst xmlns:a="http://schemas.openxmlformats.org/drawingml/2006/main" xmlns:r="http://schemas.openxmlformats.org/officeDocument/2006/relationships" xmlns:p="http://schemas.openxmlformats.org/presentationml/2006/main">
  <p:tag name="SMARTOBJECT" val="Title"/>
  <p:tag name="SMARTWRITE" val="{@Title}"/>
  <p:tag name="SMARTREAD" val="{@Title}"/>
</p:tagLst>
</file>

<file path=ppt/tags/tag232.xml><?xml version="1.0" encoding="utf-8"?>
<p:tagLst xmlns:a="http://schemas.openxmlformats.org/drawingml/2006/main" xmlns:r="http://schemas.openxmlformats.org/officeDocument/2006/relationships" xmlns:p="http://schemas.openxmlformats.org/presentationml/2006/main">
  <p:tag name="SMARTOBJECT" val="Subtitle"/>
  <p:tag name="SMARTWRITE" val="{@Subtitle}"/>
  <p:tag name="SMARTREAD" val="{@Subtitle}"/>
</p:tagLst>
</file>

<file path=ppt/tags/tag233.xml><?xml version="1.0" encoding="utf-8"?>
<p:tagLst xmlns:a="http://schemas.openxmlformats.org/drawingml/2006/main" xmlns:r="http://schemas.openxmlformats.org/officeDocument/2006/relationships" xmlns:p="http://schemas.openxmlformats.org/presentationml/2006/main">
  <p:tag name="SMARTOBJECT" val="Bla Bla Object"/>
</p:tagLst>
</file>

<file path=ppt/tags/tag234.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Lst>
</file>

<file path=ppt/tags/tag235.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OBJECT" val="Draft stamp Default Cover v.3"/>
</p:tagLst>
</file>

<file path=ppt/tags/tag236.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 name="SMARTLINKEDSHAPEID" val="Subtitle"/>
</p:tagLst>
</file>

<file path=ppt/tags/tag237.xml><?xml version="1.0" encoding="utf-8"?>
<p:tagLst xmlns:a="http://schemas.openxmlformats.org/drawingml/2006/main" xmlns:r="http://schemas.openxmlformats.org/officeDocument/2006/relationships" xmlns:p="http://schemas.openxmlformats.org/presentationml/2006/main">
  <p:tag name="SMARTSHAPETYPE" val="Front Cover Image"/>
</p:tagLst>
</file>

<file path=ppt/tags/tag238.xml><?xml version="1.0" encoding="utf-8"?>
<p:tagLst xmlns:a="http://schemas.openxmlformats.org/drawingml/2006/main" xmlns:r="http://schemas.openxmlformats.org/officeDocument/2006/relationships" xmlns:p="http://schemas.openxmlformats.org/presentationml/2006/main">
  <p:tag name="SMARTOBJECT" val="Title"/>
  <p:tag name="SMARTWRITE" val="{@Title}"/>
  <p:tag name="SMARTREAD" val="{@Title}"/>
</p:tagLst>
</file>

<file path=ppt/tags/tag239.xml><?xml version="1.0" encoding="utf-8"?>
<p:tagLst xmlns:a="http://schemas.openxmlformats.org/drawingml/2006/main" xmlns:r="http://schemas.openxmlformats.org/officeDocument/2006/relationships" xmlns:p="http://schemas.openxmlformats.org/presentationml/2006/main">
  <p:tag name="SMARTOBJECT" val="Subtitle"/>
  <p:tag name="SMARTWRITE" val="{@Subtitle}"/>
  <p:tag name="SMARTREAD" val="{@Subtitle}"/>
</p:tagLst>
</file>

<file path=ppt/tags/tag2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2.xml><?xml version="1.0" encoding="utf-8"?>
<p:tagLst xmlns:a="http://schemas.openxmlformats.org/drawingml/2006/main" xmlns:r="http://schemas.openxmlformats.org/officeDocument/2006/relationships" xmlns:p="http://schemas.openxmlformats.org/presentationml/2006/main">
  <p:tag name="THINKCELLSHAPEDONOTDELETE" val="tTHOQo1aNuRoK6WSGX8yv_Q"/>
</p:tagLst>
</file>

<file path=ppt/tags/tag243.xml><?xml version="1.0" encoding="utf-8"?>
<p:tagLst xmlns:a="http://schemas.openxmlformats.org/drawingml/2006/main" xmlns:r="http://schemas.openxmlformats.org/officeDocument/2006/relationships" xmlns:p="http://schemas.openxmlformats.org/presentationml/2006/main">
  <p:tag name="SMARTOBJECT" val="Grid"/>
  <p:tag name="SMARTISVISIBLE" val="{@GridOn}=Yes"/>
  <p:tag name="SMARTLOCKSHAPE" val="Yes"/>
  <p:tag name="SMARTGRID" val="Yes"/>
</p:tagLst>
</file>

<file path=ppt/tags/tag244.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245.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Lst>
</file>

<file path=ppt/tags/tag246.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247.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OBJECT" val="Draft stamp Default Cover v.3"/>
</p:tagLst>
</file>

<file path=ppt/tags/tag248.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2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0.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51.xml><?xml version="1.0" encoding="utf-8"?>
<p:tagLst xmlns:a="http://schemas.openxmlformats.org/drawingml/2006/main" xmlns:r="http://schemas.openxmlformats.org/officeDocument/2006/relationships" xmlns:p="http://schemas.openxmlformats.org/presentationml/2006/main">
  <p:tag name="SMARTLOCKSHAPE" val="Yes"/>
</p:tagLst>
</file>

<file path=ppt/tags/tag252.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253.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254.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255.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256.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57.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258.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59.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260.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261.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262.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63.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64.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65.xml><?xml version="1.0" encoding="utf-8"?>
<p:tagLst xmlns:a="http://schemas.openxmlformats.org/drawingml/2006/main" xmlns:r="http://schemas.openxmlformats.org/officeDocument/2006/relationships" xmlns:p="http://schemas.openxmlformats.org/presentationml/2006/main">
  <p:tag name="FULLLENGTH" val="True"/>
</p:tagLst>
</file>

<file path=ppt/tags/tag266.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67.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68.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269.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270.xml><?xml version="1.0" encoding="utf-8"?>
<p:tagLst xmlns:a="http://schemas.openxmlformats.org/drawingml/2006/main" xmlns:r="http://schemas.openxmlformats.org/officeDocument/2006/relationships" xmlns:p="http://schemas.openxmlformats.org/presentationml/2006/main">
  <p:tag name="FULLLENGTH" val="True"/>
</p:tagLst>
</file>

<file path=ppt/tags/tag271.xml><?xml version="1.0" encoding="utf-8"?>
<p:tagLst xmlns:a="http://schemas.openxmlformats.org/drawingml/2006/main" xmlns:r="http://schemas.openxmlformats.org/officeDocument/2006/relationships" xmlns:p="http://schemas.openxmlformats.org/presentationml/2006/main">
  <p:tag name="FULLLENGTH" val="True"/>
</p:tagLst>
</file>

<file path=ppt/tags/tag272.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73.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274.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275.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276.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277.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78.xml><?xml version="1.0" encoding="utf-8"?>
<p:tagLst xmlns:a="http://schemas.openxmlformats.org/drawingml/2006/main" xmlns:r="http://schemas.openxmlformats.org/officeDocument/2006/relationships" xmlns:p="http://schemas.openxmlformats.org/presentationml/2006/main">
  <p:tag name="FULLLENGTH" val="True"/>
</p:tagLst>
</file>

<file path=ppt/tags/tag279.xml><?xml version="1.0" encoding="utf-8"?>
<p:tagLst xmlns:a="http://schemas.openxmlformats.org/drawingml/2006/main" xmlns:r="http://schemas.openxmlformats.org/officeDocument/2006/relationships" xmlns:p="http://schemas.openxmlformats.org/presentationml/2006/main">
  <p:tag name="FULLLENGTH" val="True"/>
</p:tagLst>
</file>

<file path=ppt/tags/tag280.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81.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82.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283.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284.xml><?xml version="1.0" encoding="utf-8"?>
<p:tagLst xmlns:a="http://schemas.openxmlformats.org/drawingml/2006/main" xmlns:r="http://schemas.openxmlformats.org/officeDocument/2006/relationships" xmlns:p="http://schemas.openxmlformats.org/presentationml/2006/main">
  <p:tag name="FULLLENGTH" val="True"/>
</p:tagLst>
</file>

<file path=ppt/tags/tag285.xml><?xml version="1.0" encoding="utf-8"?>
<p:tagLst xmlns:a="http://schemas.openxmlformats.org/drawingml/2006/main" xmlns:r="http://schemas.openxmlformats.org/officeDocument/2006/relationships" xmlns:p="http://schemas.openxmlformats.org/presentationml/2006/main">
  <p:tag name="FULLLENGTH" val="True"/>
</p:tagLst>
</file>

<file path=ppt/tags/tag286.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87.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288.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289.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290.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291.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92.xml><?xml version="1.0" encoding="utf-8"?>
<p:tagLst xmlns:a="http://schemas.openxmlformats.org/drawingml/2006/main" xmlns:r="http://schemas.openxmlformats.org/officeDocument/2006/relationships" xmlns:p="http://schemas.openxmlformats.org/presentationml/2006/main">
  <p:tag name="FULLLENGTH" val="True"/>
</p:tagLst>
</file>

<file path=ppt/tags/tag293.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294.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295.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296.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297.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298.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299.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00.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01.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02.xml><?xml version="1.0" encoding="utf-8"?>
<p:tagLst xmlns:a="http://schemas.openxmlformats.org/drawingml/2006/main" xmlns:r="http://schemas.openxmlformats.org/officeDocument/2006/relationships" xmlns:p="http://schemas.openxmlformats.org/presentationml/2006/main">
  <p:tag name="FULLLENGTH" val="True"/>
</p:tagLst>
</file>

<file path=ppt/tags/tag303.xml><?xml version="1.0" encoding="utf-8"?>
<p:tagLst xmlns:a="http://schemas.openxmlformats.org/drawingml/2006/main" xmlns:r="http://schemas.openxmlformats.org/officeDocument/2006/relationships" xmlns:p="http://schemas.openxmlformats.org/presentationml/2006/main">
  <p:tag name="FULLLENGTH" val="True"/>
</p:tagLst>
</file>

<file path=ppt/tags/tag304.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05.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06.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07.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08.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09.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10.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11.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12.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13.xml><?xml version="1.0" encoding="utf-8"?>
<p:tagLst xmlns:a="http://schemas.openxmlformats.org/drawingml/2006/main" xmlns:r="http://schemas.openxmlformats.org/officeDocument/2006/relationships" xmlns:p="http://schemas.openxmlformats.org/presentationml/2006/main">
  <p:tag name="FULLLENGTH" val="True"/>
</p:tagLst>
</file>

<file path=ppt/tags/tag314.xml><?xml version="1.0" encoding="utf-8"?>
<p:tagLst xmlns:a="http://schemas.openxmlformats.org/drawingml/2006/main" xmlns:r="http://schemas.openxmlformats.org/officeDocument/2006/relationships" xmlns:p="http://schemas.openxmlformats.org/presentationml/2006/main">
  <p:tag name="FULLLENGTH" val="True"/>
</p:tagLst>
</file>

<file path=ppt/tags/tag315.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16.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17.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18.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1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20.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21.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22.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23.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24.xml><?xml version="1.0" encoding="utf-8"?>
<p:tagLst xmlns:a="http://schemas.openxmlformats.org/drawingml/2006/main" xmlns:r="http://schemas.openxmlformats.org/officeDocument/2006/relationships" xmlns:p="http://schemas.openxmlformats.org/presentationml/2006/main">
  <p:tag name="FULLLENGTH" val="True"/>
</p:tagLst>
</file>

<file path=ppt/tags/tag325.xml><?xml version="1.0" encoding="utf-8"?>
<p:tagLst xmlns:a="http://schemas.openxmlformats.org/drawingml/2006/main" xmlns:r="http://schemas.openxmlformats.org/officeDocument/2006/relationships" xmlns:p="http://schemas.openxmlformats.org/presentationml/2006/main">
  <p:tag name="FULLLENGTH" val="True"/>
</p:tagLst>
</file>

<file path=ppt/tags/tag326.xml><?xml version="1.0" encoding="utf-8"?>
<p:tagLst xmlns:a="http://schemas.openxmlformats.org/drawingml/2006/main" xmlns:r="http://schemas.openxmlformats.org/officeDocument/2006/relationships" xmlns:p="http://schemas.openxmlformats.org/presentationml/2006/main">
  <p:tag name="FULLLENGTH" val="True"/>
</p:tagLst>
</file>

<file path=ppt/tags/tag327.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28.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29.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30.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31.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32.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33.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34.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35.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36.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37.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38.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39.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40.xml><?xml version="1.0" encoding="utf-8"?>
<p:tagLst xmlns:a="http://schemas.openxmlformats.org/drawingml/2006/main" xmlns:r="http://schemas.openxmlformats.org/officeDocument/2006/relationships" xmlns:p="http://schemas.openxmlformats.org/presentationml/2006/main">
  <p:tag name="FULLLENGTH" val="True"/>
</p:tagLst>
</file>

<file path=ppt/tags/tag341.xml><?xml version="1.0" encoding="utf-8"?>
<p:tagLst xmlns:a="http://schemas.openxmlformats.org/drawingml/2006/main" xmlns:r="http://schemas.openxmlformats.org/officeDocument/2006/relationships" xmlns:p="http://schemas.openxmlformats.org/presentationml/2006/main">
  <p:tag name="FULLLENGTH" val="True"/>
</p:tagLst>
</file>

<file path=ppt/tags/tag342.xml><?xml version="1.0" encoding="utf-8"?>
<p:tagLst xmlns:a="http://schemas.openxmlformats.org/drawingml/2006/main" xmlns:r="http://schemas.openxmlformats.org/officeDocument/2006/relationships" xmlns:p="http://schemas.openxmlformats.org/presentationml/2006/main">
  <p:tag name="FULLLENGTH" val="True"/>
</p:tagLst>
</file>

<file path=ppt/tags/tag343.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44.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45.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46.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47.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48.xml><?xml version="1.0" encoding="utf-8"?>
<p:tagLst xmlns:a="http://schemas.openxmlformats.org/drawingml/2006/main" xmlns:r="http://schemas.openxmlformats.org/officeDocument/2006/relationships" xmlns:p="http://schemas.openxmlformats.org/presentationml/2006/main">
  <p:tag name="FULLLENGTH" val="True"/>
</p:tagLst>
</file>

<file path=ppt/tags/tag349.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50.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51.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52.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53.xml><?xml version="1.0" encoding="utf-8"?>
<p:tagLst xmlns:a="http://schemas.openxmlformats.org/drawingml/2006/main" xmlns:r="http://schemas.openxmlformats.org/officeDocument/2006/relationships" xmlns:p="http://schemas.openxmlformats.org/presentationml/2006/main">
  <p:tag name="FULLLENGTH" val="True"/>
</p:tagLst>
</file>

<file path=ppt/tags/tag354.xml><?xml version="1.0" encoding="utf-8"?>
<p:tagLst xmlns:a="http://schemas.openxmlformats.org/drawingml/2006/main" xmlns:r="http://schemas.openxmlformats.org/officeDocument/2006/relationships" xmlns:p="http://schemas.openxmlformats.org/presentationml/2006/main">
  <p:tag name="FULLLENGTH" val="True"/>
</p:tagLst>
</file>

<file path=ppt/tags/tag355.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56.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57.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58.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5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60.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61.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62.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63.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64.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65.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66.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67.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68.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69.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70.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71.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72.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73.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74.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75.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76.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77.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78.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79.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80.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81.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82.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83.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84.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85.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86.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387.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388.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38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390.xml><?xml version="1.0" encoding="utf-8"?>
<p:tagLst xmlns:a="http://schemas.openxmlformats.org/drawingml/2006/main" xmlns:r="http://schemas.openxmlformats.org/officeDocument/2006/relationships" xmlns:p="http://schemas.openxmlformats.org/presentationml/2006/main">
  <p:tag name="FULLLENGTH" val="True"/>
</p:tagLst>
</file>

<file path=ppt/tags/tag391.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392.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393.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394.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395.xml><?xml version="1.0" encoding="utf-8"?>
<p:tagLst xmlns:a="http://schemas.openxmlformats.org/drawingml/2006/main" xmlns:r="http://schemas.openxmlformats.org/officeDocument/2006/relationships" xmlns:p="http://schemas.openxmlformats.org/presentationml/2006/main">
  <p:tag name="FULLLENGTH" val="True"/>
</p:tagLst>
</file>

<file path=ppt/tags/tag396.xml><?xml version="1.0" encoding="utf-8"?>
<p:tagLst xmlns:a="http://schemas.openxmlformats.org/drawingml/2006/main" xmlns:r="http://schemas.openxmlformats.org/officeDocument/2006/relationships" xmlns:p="http://schemas.openxmlformats.org/presentationml/2006/main">
  <p:tag name="FULLLENGTH" val="True"/>
</p:tagLst>
</file>

<file path=ppt/tags/tag397.xml><?xml version="1.0" encoding="utf-8"?>
<p:tagLst xmlns:a="http://schemas.openxmlformats.org/drawingml/2006/main" xmlns:r="http://schemas.openxmlformats.org/officeDocument/2006/relationships" xmlns:p="http://schemas.openxmlformats.org/presentationml/2006/main">
  <p:tag name="FULLLENGTH" val="True"/>
</p:tagLst>
</file>

<file path=ppt/tags/tag398.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399.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400.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401.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402.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403.xml><?xml version="1.0" encoding="utf-8"?>
<p:tagLst xmlns:a="http://schemas.openxmlformats.org/drawingml/2006/main" xmlns:r="http://schemas.openxmlformats.org/officeDocument/2006/relationships" xmlns:p="http://schemas.openxmlformats.org/presentationml/2006/main">
  <p:tag name="FULLLENGTH" val="True"/>
</p:tagLst>
</file>

<file path=ppt/tags/tag404.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405.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406.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407.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408.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409.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410.xml><?xml version="1.0" encoding="utf-8"?>
<p:tagLst xmlns:a="http://schemas.openxmlformats.org/drawingml/2006/main" xmlns:r="http://schemas.openxmlformats.org/officeDocument/2006/relationships" xmlns:p="http://schemas.openxmlformats.org/presentationml/2006/main">
  <p:tag name="SMARTSHAPETYPE" val="PresentationDisclaimer"/>
  <p:tag name="SMARTISVISIBLE" val="{@PresentationDisclaimer}!=No Disclaimer"/>
  <p:tag name="SMARTWRITE" val="{@PresentationDisclaimerText}"/>
</p:tagLst>
</file>

<file path=ppt/tags/tag411.xml><?xml version="1.0" encoding="utf-8"?>
<p:tagLst xmlns:a="http://schemas.openxmlformats.org/drawingml/2006/main" xmlns:r="http://schemas.openxmlformats.org/officeDocument/2006/relationships" xmlns:p="http://schemas.openxmlformats.org/presentationml/2006/main">
  <p:tag name="SMARTLOCKSHAPE" val="Yes"/>
  <p:tag name="SMARTOBJECT" val="Section Footer v.2"/>
  <p:tag name="SMARTWRITE" val="{@Title}"/>
</p:tagLst>
</file>

<file path=ppt/tags/tag412.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413.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414.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415.xml><?xml version="1.0" encoding="utf-8"?>
<p:tagLst xmlns:a="http://schemas.openxmlformats.org/drawingml/2006/main" xmlns:r="http://schemas.openxmlformats.org/officeDocument/2006/relationships" xmlns:p="http://schemas.openxmlformats.org/presentationml/2006/main">
  <p:tag name="SMARTSLIDETYPE" val="Divider"/>
  <p:tag name="SMARTDIVIDERTYPE" val="Section"/>
  <p:tag name="SMARTDIVIDERTEXT" val="Section"/>
  <p:tag name="SMARTDIVIDERTOCSTYLE" val="Section TOC"/>
  <p:tag name="SMARTDIVIDERLEVEL" val="0"/>
</p:tagLst>
</file>

<file path=ppt/tags/tag416.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417.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418.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419.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420.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421.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422.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423.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424.xml><?xml version="1.0" encoding="utf-8"?>
<p:tagLst xmlns:a="http://schemas.openxmlformats.org/drawingml/2006/main" xmlns:r="http://schemas.openxmlformats.org/officeDocument/2006/relationships" xmlns:p="http://schemas.openxmlformats.org/presentationml/2006/main">
  <p:tag name="SMARTSLIDETYPE" val="Divider"/>
  <p:tag name="SMARTDIVIDERTYPE" val="Section"/>
  <p:tag name="SMARTDIVIDERTEXT" val="Section"/>
  <p:tag name="SMARTDIVIDERTOCSTYLE" val="Section TOC"/>
  <p:tag name="SMARTDIVIDERLEVEL" val="0"/>
</p:tagLst>
</file>

<file path=ppt/tags/tag425.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426.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427.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428.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429.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430.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431.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432.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433.xml><?xml version="1.0" encoding="utf-8"?>
<p:tagLst xmlns:a="http://schemas.openxmlformats.org/drawingml/2006/main" xmlns:r="http://schemas.openxmlformats.org/officeDocument/2006/relationships" xmlns:p="http://schemas.openxmlformats.org/presentationml/2006/main">
  <p:tag name="SMARTSLIDETYPE" val="Divider"/>
  <p:tag name="SHOW EXECUTIVE SUMMARY" val="No"/>
  <p:tag name="SMARTDIVIDERTYPE" val="Section"/>
  <p:tag name="SMARTDIVIDERTEXT" val="Section"/>
  <p:tag name="SMARTDIVIDERTOCSTYLE" val="Section TOC"/>
  <p:tag name="SMARTDIVIDERLEVEL" val="0"/>
</p:tagLst>
</file>

<file path=ppt/tags/tag434.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435.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436.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437.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438.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439.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440.xml><?xml version="1.0" encoding="utf-8"?>
<p:tagLst xmlns:a="http://schemas.openxmlformats.org/drawingml/2006/main" xmlns:r="http://schemas.openxmlformats.org/officeDocument/2006/relationships" xmlns:p="http://schemas.openxmlformats.org/presentationml/2006/main">
  <p:tag name="SMARTREAD" val="{Smart Divider title}"/>
  <p:tag name="SMARTWRITE" val="{Smart Divider title}"/>
</p:tagLst>
</file>

<file path=ppt/tags/tag441.xml><?xml version="1.0" encoding="utf-8"?>
<p:tagLst xmlns:a="http://schemas.openxmlformats.org/drawingml/2006/main" xmlns:r="http://schemas.openxmlformats.org/officeDocument/2006/relationships" xmlns:p="http://schemas.openxmlformats.org/presentationml/2006/main">
  <p:tag name="SMARTISVISIBLE" val="{@Show Date FilePath} = Yes"/>
  <p:tag name="SMARTWRITE" val="{!Today} {!FilePath}"/>
  <p:tag name="SMARTLOCKSHAPE" val="Yes"/>
</p:tagLst>
</file>

<file path=ppt/tags/tag442.xml><?xml version="1.0" encoding="utf-8"?>
<p:tagLst xmlns:a="http://schemas.openxmlformats.org/drawingml/2006/main" xmlns:r="http://schemas.openxmlformats.org/officeDocument/2006/relationships" xmlns:p="http://schemas.openxmlformats.org/presentationml/2006/main">
  <p:tag name="SMARTSLIDETYPE" val="Divider"/>
  <p:tag name="SHOW EXECUTIVE SUMMARY" val="No"/>
  <p:tag name="SMARTDIVIDERTYPE" val="Section"/>
  <p:tag name="SMARTDIVIDERTEXT" val="Section"/>
  <p:tag name="SMARTDIVIDERTOCSTYLE" val="Section TOC"/>
  <p:tag name="SMARTDIVIDERLEVEL" val="0"/>
</p:tagLst>
</file>

<file path=ppt/tags/tag443.xml><?xml version="1.0" encoding="utf-8"?>
<p:tagLst xmlns:a="http://schemas.openxmlformats.org/drawingml/2006/main" xmlns:r="http://schemas.openxmlformats.org/officeDocument/2006/relationships" xmlns:p="http://schemas.openxmlformats.org/presentationml/2006/main">
  <p:tag name="SMARTSHAPETYPE" val="dividertocplaceholder"/>
</p:tagLst>
</file>

<file path=ppt/tags/tag444.xml><?xml version="1.0" encoding="utf-8"?>
<p:tagLst xmlns:a="http://schemas.openxmlformats.org/drawingml/2006/main" xmlns:r="http://schemas.openxmlformats.org/officeDocument/2006/relationships" xmlns:p="http://schemas.openxmlformats.org/presentationml/2006/main">
  <p:tag name="SMARTLOCKSHAPE" val="Yes"/>
  <p:tag name="SMARTWRITE" val="{@Report date}"/>
</p:tagLst>
</file>

<file path=ppt/tags/tag445.xml><?xml version="1.0" encoding="utf-8"?>
<p:tagLst xmlns:a="http://schemas.openxmlformats.org/drawingml/2006/main" xmlns:r="http://schemas.openxmlformats.org/officeDocument/2006/relationships" xmlns:p="http://schemas.openxmlformats.org/presentationml/2006/main">
  <p:tag name="SMARTWRITE" val="{!PageNumber}"/>
  <p:tag name="SMARTLOCKSHAPE" val="Yes"/>
  <p:tag name="SMARTOBJECT" val="Page Number v.3"/>
</p:tagLst>
</file>

<file path=ppt/tags/tag446.xml><?xml version="1.0" encoding="utf-8"?>
<p:tagLst xmlns:a="http://schemas.openxmlformats.org/drawingml/2006/main" xmlns:r="http://schemas.openxmlformats.org/officeDocument/2006/relationships" xmlns:p="http://schemas.openxmlformats.org/presentationml/2006/main">
  <p:tag name="SMARTISVISIBLE" val="{@Show Draft stamp} = Yes"/>
  <p:tag name="SMARTWRITE" val="{@Draft stamp}"/>
  <p:tag name="SMARTLOCKSHAPE" val="Yes"/>
</p:tagLst>
</file>

<file path=ppt/tags/tag447.xml><?xml version="1.0" encoding="utf-8"?>
<p:tagLst xmlns:a="http://schemas.openxmlformats.org/drawingml/2006/main" xmlns:r="http://schemas.openxmlformats.org/officeDocument/2006/relationships" xmlns:p="http://schemas.openxmlformats.org/presentationml/2006/main">
  <p:tag name="SMARTSHAPETYPE" val="HORIZONTALTOCPLACEHOLDER"/>
</p:tagLst>
</file>

<file path=ppt/tags/tag448.xml><?xml version="1.0" encoding="utf-8"?>
<p:tagLst xmlns:a="http://schemas.openxmlformats.org/drawingml/2006/main" xmlns:r="http://schemas.openxmlformats.org/officeDocument/2006/relationships" xmlns:p="http://schemas.openxmlformats.org/presentationml/2006/main">
  <p:tag name="SMARTLOCKSHAPE" val="Yes"/>
  <p:tag name="SMARTOBJECT" val="Section Header v.2"/>
  <p:tag name="SMARTISVISIBLE" val="{$SmartDividernumber}!=-1"/>
  <p:tag name="SMARTWRITE" val="{$SmartDividernumber} {$Smart Divider title}"/>
</p:tagLst>
</file>

<file path=ppt/tags/tag449.xml><?xml version="1.0" encoding="utf-8"?>
<p:tagLst xmlns:a="http://schemas.openxmlformats.org/drawingml/2006/main" xmlns:r="http://schemas.openxmlformats.org/officeDocument/2006/relationships" xmlns:p="http://schemas.openxmlformats.org/presentationml/2006/main">
  <p:tag name="SMARTDIVIDERTYPE" val="Section"/>
  <p:tag name="SMARTDIVIDERLEVEL" val="0"/>
</p:tagLst>
</file>

<file path=ppt/tags/tag450.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451.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 name="SMARTLINKEDSHAPEID" val="Title"/>
</p:tagLst>
</file>

<file path=ppt/tags/tag452.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453.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LINKEDSHAPEID" val="SideBar"/>
  <p:tag name="SMARTOBJECT" val="Draft stamp Default Cover v.3"/>
</p:tagLst>
</file>

<file path=ppt/tags/tag454.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455.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456.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 name="SMARTLINKEDSHAPEID" val="Title"/>
</p:tagLst>
</file>

<file path=ppt/tags/tag457.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458.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LINKEDSHAPEID" val="SideBar"/>
  <p:tag name="SMARTOBJECT" val="Draft stamp Default Cover v.3"/>
</p:tagLst>
</file>

<file path=ppt/tags/tag459.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460.xml><?xml version="1.0" encoding="utf-8"?>
<p:tagLst xmlns:a="http://schemas.openxmlformats.org/drawingml/2006/main" xmlns:r="http://schemas.openxmlformats.org/officeDocument/2006/relationships" xmlns:p="http://schemas.openxmlformats.org/presentationml/2006/main">
  <p:tag name="SMARTWRITE" val="{@Title}"/>
  <p:tag name="SMARTREAD" val="{@Title}"/>
  <p:tag name="SMARTLINKEDSHAPEID" val="Title"/>
</p:tagLst>
</file>

<file path=ppt/tags/tag461.xml><?xml version="1.0" encoding="utf-8"?>
<p:tagLst xmlns:a="http://schemas.openxmlformats.org/drawingml/2006/main" xmlns:r="http://schemas.openxmlformats.org/officeDocument/2006/relationships" xmlns:p="http://schemas.openxmlformats.org/presentationml/2006/main">
  <p:tag name="SMARTWRITE" val="{@Subtitle}"/>
  <p:tag name="SMARTREAD" val="{@Subtitle}"/>
  <p:tag name="SMARTLINKEDSHAPEID" val="Title"/>
</p:tagLst>
</file>

<file path=ppt/tags/tag462.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 name="SMARTLINKEDSHAPEID" val="SideBar"/>
</p:tagLst>
</file>

<file path=ppt/tags/tag463.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LINKEDSHAPEID" val="SideBar"/>
  <p:tag name="SMARTOBJECT" val="Draft stamp Default Cover v.3"/>
</p:tagLst>
</file>

<file path=ppt/tags/tag464.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Lst>
</file>

<file path=ppt/tags/tag465.xml><?xml version="1.0" encoding="utf-8"?>
<p:tagLst xmlns:a="http://schemas.openxmlformats.org/drawingml/2006/main" xmlns:r="http://schemas.openxmlformats.org/officeDocument/2006/relationships" xmlns:p="http://schemas.openxmlformats.org/presentationml/2006/main">
  <p:tag name="SMARTOBJECT" val="Bla Bla Object"/>
</p:tagLst>
</file>

<file path=ppt/tags/tag466.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Lst>
</file>

<file path=ppt/tags/tag467.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OBJECT" val="Draft stamp Default Cover v.3"/>
</p:tagLst>
</file>

<file path=ppt/tags/tag468.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 name="SMARTLINKEDSHAPEID" val="Subtitle"/>
</p:tagLst>
</file>

<file path=ppt/tags/tag469.xml><?xml version="1.0" encoding="utf-8"?>
<p:tagLst xmlns:a="http://schemas.openxmlformats.org/drawingml/2006/main" xmlns:r="http://schemas.openxmlformats.org/officeDocument/2006/relationships" xmlns:p="http://schemas.openxmlformats.org/presentationml/2006/main">
  <p:tag name="SMARTSHAPETYPE" val="Front Cover Image"/>
</p:tagLst>
</file>

<file path=ppt/tags/tag470.xml><?xml version="1.0" encoding="utf-8"?>
<p:tagLst xmlns:a="http://schemas.openxmlformats.org/drawingml/2006/main" xmlns:r="http://schemas.openxmlformats.org/officeDocument/2006/relationships" xmlns:p="http://schemas.openxmlformats.org/presentationml/2006/main">
  <p:tag name="SMARTOBJECT" val="Title"/>
  <p:tag name="SMARTWRITE" val="{@Title}"/>
  <p:tag name="SMARTREAD" val="{@Title}"/>
</p:tagLst>
</file>

<file path=ppt/tags/tag471.xml><?xml version="1.0" encoding="utf-8"?>
<p:tagLst xmlns:a="http://schemas.openxmlformats.org/drawingml/2006/main" xmlns:r="http://schemas.openxmlformats.org/officeDocument/2006/relationships" xmlns:p="http://schemas.openxmlformats.org/presentationml/2006/main">
  <p:tag name="SMARTOBJECT" val="Subtitle"/>
  <p:tag name="SMARTWRITE" val="{@Subtitle}"/>
  <p:tag name="SMARTREAD" val="{@Subtitle}"/>
</p:tagLst>
</file>

<file path=ppt/tags/tag472.xml><?xml version="1.0" encoding="utf-8"?>
<p:tagLst xmlns:a="http://schemas.openxmlformats.org/drawingml/2006/main" xmlns:r="http://schemas.openxmlformats.org/officeDocument/2006/relationships" xmlns:p="http://schemas.openxmlformats.org/presentationml/2006/main">
  <p:tag name="SMARTOBJECT" val="Bla Bla Object"/>
</p:tagLst>
</file>

<file path=ppt/tags/tag473.xml><?xml version="1.0" encoding="utf-8"?>
<p:tagLst xmlns:a="http://schemas.openxmlformats.org/drawingml/2006/main" xmlns:r="http://schemas.openxmlformats.org/officeDocument/2006/relationships" xmlns:p="http://schemas.openxmlformats.org/presentationml/2006/main">
  <p:tag name="SMARTWRITE" val="{@Confidentiality stamp}"/>
  <p:tag name="SMARTREAD" val="{@Confidentiality stamp}"/>
  <p:tag name="SMARTOBJECT" val="Confidentiality stamp Default Cover v.3"/>
</p:tagLst>
</file>

<file path=ppt/tags/tag474.xml><?xml version="1.0" encoding="utf-8"?>
<p:tagLst xmlns:a="http://schemas.openxmlformats.org/drawingml/2006/main" xmlns:r="http://schemas.openxmlformats.org/officeDocument/2006/relationships" xmlns:p="http://schemas.openxmlformats.org/presentationml/2006/main">
  <p:tag name="SMARTWRITE" val="{@Draft stamp}"/>
  <p:tag name="SMARTISVISIBLE" val="{@Show Draft stamp} = Yes"/>
  <p:tag name="SMARTREAD" val="{@Draft stamp}"/>
  <p:tag name="SMARTOBJECT" val="Draft stamp Default Cover v.3"/>
</p:tagLst>
</file>

<file path=ppt/tags/tag475.xml><?xml version="1.0" encoding="utf-8"?>
<p:tagLst xmlns:a="http://schemas.openxmlformats.org/drawingml/2006/main" xmlns:r="http://schemas.openxmlformats.org/officeDocument/2006/relationships" xmlns:p="http://schemas.openxmlformats.org/presentationml/2006/main">
  <p:tag name="SMARTWRITE" val="{@Report date}"/>
  <p:tag name="SMARTREAD" val="{@Report date}"/>
  <p:tag name="SMARTOBJECT" val="Report date Default Cover v.3"/>
  <p:tag name="SMARTLINKEDSHAPEID" val="Subtitle"/>
</p:tagLst>
</file>

<file path=ppt/tags/tag476.xml><?xml version="1.0" encoding="utf-8"?>
<p:tagLst xmlns:a="http://schemas.openxmlformats.org/drawingml/2006/main" xmlns:r="http://schemas.openxmlformats.org/officeDocument/2006/relationships" xmlns:p="http://schemas.openxmlformats.org/presentationml/2006/main">
  <p:tag name="SMARTSHAPETYPE" val="Front Cover Image"/>
</p:tagLst>
</file>

<file path=ppt/tags/tag477.xml><?xml version="1.0" encoding="utf-8"?>
<p:tagLst xmlns:a="http://schemas.openxmlformats.org/drawingml/2006/main" xmlns:r="http://schemas.openxmlformats.org/officeDocument/2006/relationships" xmlns:p="http://schemas.openxmlformats.org/presentationml/2006/main">
  <p:tag name="SMARTOBJECT" val="Title"/>
  <p:tag name="SMARTWRITE" val="{@Title}"/>
  <p:tag name="SMARTREAD" val="{@Title}"/>
</p:tagLst>
</file>

<file path=ppt/tags/tag478.xml><?xml version="1.0" encoding="utf-8"?>
<p:tagLst xmlns:a="http://schemas.openxmlformats.org/drawingml/2006/main" xmlns:r="http://schemas.openxmlformats.org/officeDocument/2006/relationships" xmlns:p="http://schemas.openxmlformats.org/presentationml/2006/main">
  <p:tag name="SMARTOBJECT" val="Subtitle"/>
  <p:tag name="SMARTWRITE" val="{@Subtitle}"/>
  <p:tag name="SMARTREAD" val="{@Subtitle}"/>
</p:tagLst>
</file>

<file path=ppt/tags/tag4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8.xml><?xml version="1.0" encoding="utf-8"?>
<p:tagLst xmlns:a="http://schemas.openxmlformats.org/drawingml/2006/main" xmlns:r="http://schemas.openxmlformats.org/officeDocument/2006/relationships" xmlns:p="http://schemas.openxmlformats.org/presentationml/2006/main">
  <p:tag name="THINKCELLSHAPEDONOTDELETE" val="tRzUz7kk0lTkUSYcVge1zKw"/>
</p:tagLst>
</file>

<file path=ppt/tags/tag4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3.xml><?xml version="1.0" encoding="utf-8"?>
<p:tagLst xmlns:a="http://schemas.openxmlformats.org/drawingml/2006/main" xmlns:r="http://schemas.openxmlformats.org/officeDocument/2006/relationships" xmlns:p="http://schemas.openxmlformats.org/presentationml/2006/main">
  <p:tag name="THINKCELLSHAPEDONOTDELETE" val="tEB29uSxzN7mY_zcq2bB.jQ"/>
</p:tagLst>
</file>

<file path=ppt/tags/tag494.xml><?xml version="1.0" encoding="utf-8"?>
<p:tagLst xmlns:a="http://schemas.openxmlformats.org/drawingml/2006/main" xmlns:r="http://schemas.openxmlformats.org/officeDocument/2006/relationships" xmlns:p="http://schemas.openxmlformats.org/presentationml/2006/main">
  <p:tag name="THINKCELLSHAPEDONOTDELETE" val="tY9whgMpoXdMJVl_ViVL40A"/>
</p:tagLst>
</file>

<file path=ppt/tags/tag495.xml><?xml version="1.0" encoding="utf-8"?>
<p:tagLst xmlns:a="http://schemas.openxmlformats.org/drawingml/2006/main" xmlns:r="http://schemas.openxmlformats.org/officeDocument/2006/relationships" xmlns:p="http://schemas.openxmlformats.org/presentationml/2006/main">
  <p:tag name="THINKCELLSHAPEDONOTDELETE" val="t3AK8l8ikqOKZcW2kXe4cuA"/>
</p:tagLst>
</file>

<file path=ppt/tags/tag496.xml><?xml version="1.0" encoding="utf-8"?>
<p:tagLst xmlns:a="http://schemas.openxmlformats.org/drawingml/2006/main" xmlns:r="http://schemas.openxmlformats.org/officeDocument/2006/relationships" xmlns:p="http://schemas.openxmlformats.org/presentationml/2006/main">
  <p:tag name="THINKCELLSHAPEDONOTDELETE" val="t0frwOWNPPBsd.q1ex_44DQ"/>
</p:tagLst>
</file>

<file path=ppt/tags/tag497.xml><?xml version="1.0" encoding="utf-8"?>
<p:tagLst xmlns:a="http://schemas.openxmlformats.org/drawingml/2006/main" xmlns:r="http://schemas.openxmlformats.org/officeDocument/2006/relationships" xmlns:p="http://schemas.openxmlformats.org/presentationml/2006/main">
  <p:tag name="THINKCELLSHAPEDONOTDELETE" val="tpJzgG3pXl.G0OB_NpuPlpg"/>
</p:tagLst>
</file>

<file path=ppt/tags/tag498.xml><?xml version="1.0" encoding="utf-8"?>
<p:tagLst xmlns:a="http://schemas.openxmlformats.org/drawingml/2006/main" xmlns:r="http://schemas.openxmlformats.org/officeDocument/2006/relationships" xmlns:p="http://schemas.openxmlformats.org/presentationml/2006/main">
  <p:tag name="THINKCELLSHAPEDONOTDELETE" val="tsEaFOEUfyROfKYvLLt.s3w"/>
</p:tagLst>
</file>

<file path=ppt/tags/tag499.xml><?xml version="1.0" encoding="utf-8"?>
<p:tagLst xmlns:a="http://schemas.openxmlformats.org/drawingml/2006/main" xmlns:r="http://schemas.openxmlformats.org/officeDocument/2006/relationships" xmlns:p="http://schemas.openxmlformats.org/presentationml/2006/main">
  <p:tag name="THINKCELLSHAPEDONOTDELETE" val="t4ymDDb6lSgF.2zmbuzNUug"/>
</p:tagLst>
</file>

<file path=ppt/tags/tag500.xml><?xml version="1.0" encoding="utf-8"?>
<p:tagLst xmlns:a="http://schemas.openxmlformats.org/drawingml/2006/main" xmlns:r="http://schemas.openxmlformats.org/officeDocument/2006/relationships" xmlns:p="http://schemas.openxmlformats.org/presentationml/2006/main">
  <p:tag name="THINKCELLSHAPEDONOTDELETE" val="tYIBRNgJfpONUhZ6ziQE4ew"/>
</p:tagLst>
</file>

<file path=ppt/tags/tag501.xml><?xml version="1.0" encoding="utf-8"?>
<p:tagLst xmlns:a="http://schemas.openxmlformats.org/drawingml/2006/main" xmlns:r="http://schemas.openxmlformats.org/officeDocument/2006/relationships" xmlns:p="http://schemas.openxmlformats.org/presentationml/2006/main">
  <p:tag name="THINKCELLSHAPEDONOTDELETE" val="tXREilNCgc3zTjEhiFhOs9g"/>
</p:tagLst>
</file>

<file path=ppt/tags/tag502.xml><?xml version="1.0" encoding="utf-8"?>
<p:tagLst xmlns:a="http://schemas.openxmlformats.org/drawingml/2006/main" xmlns:r="http://schemas.openxmlformats.org/officeDocument/2006/relationships" xmlns:p="http://schemas.openxmlformats.org/presentationml/2006/main">
  <p:tag name="THINKCELLSHAPEDONOTDELETE" val="toZ1xZ2qva8KA78yg3AgUaA"/>
</p:tagLst>
</file>

<file path=ppt/tags/tag503.xml><?xml version="1.0" encoding="utf-8"?>
<p:tagLst xmlns:a="http://schemas.openxmlformats.org/drawingml/2006/main" xmlns:r="http://schemas.openxmlformats.org/officeDocument/2006/relationships" xmlns:p="http://schemas.openxmlformats.org/presentationml/2006/main">
  <p:tag name="THINKCELLSHAPEDONOTDELETE" val="tcW67mvCtk4WTgOcBmefI9A"/>
</p:tagLst>
</file>

<file path=ppt/tags/tag504.xml><?xml version="1.0" encoding="utf-8"?>
<p:tagLst xmlns:a="http://schemas.openxmlformats.org/drawingml/2006/main" xmlns:r="http://schemas.openxmlformats.org/officeDocument/2006/relationships" xmlns:p="http://schemas.openxmlformats.org/presentationml/2006/main">
  <p:tag name="THINKCELLSHAPEDONOTDELETE" val="tSVDeDr1jTcr3dUQBc3kiGQ"/>
</p:tagLst>
</file>

<file path=ppt/tags/tag505.xml><?xml version="1.0" encoding="utf-8"?>
<p:tagLst xmlns:a="http://schemas.openxmlformats.org/drawingml/2006/main" xmlns:r="http://schemas.openxmlformats.org/officeDocument/2006/relationships" xmlns:p="http://schemas.openxmlformats.org/presentationml/2006/main">
  <p:tag name="THINKCELLSHAPEDONOTDELETE" val="tRd6wxFkOX9Qs5r2JE0It7Q"/>
</p:tagLst>
</file>

<file path=ppt/tags/tag506.xml><?xml version="1.0" encoding="utf-8"?>
<p:tagLst xmlns:a="http://schemas.openxmlformats.org/drawingml/2006/main" xmlns:r="http://schemas.openxmlformats.org/officeDocument/2006/relationships" xmlns:p="http://schemas.openxmlformats.org/presentationml/2006/main">
  <p:tag name="THINKCELLSHAPEDONOTDELETE" val="tXMDOk5T6CYu4U5S5mLvmbg"/>
</p:tagLst>
</file>

<file path=ppt/tags/tag507.xml><?xml version="1.0" encoding="utf-8"?>
<p:tagLst xmlns:a="http://schemas.openxmlformats.org/drawingml/2006/main" xmlns:r="http://schemas.openxmlformats.org/officeDocument/2006/relationships" xmlns:p="http://schemas.openxmlformats.org/presentationml/2006/main">
  <p:tag name="THINKCELLSHAPEDONOTDELETE" val="tSFepgH0B2Ghv27flJekgKQ"/>
</p:tagLst>
</file>

<file path=ppt/tags/tag508.xml><?xml version="1.0" encoding="utf-8"?>
<p:tagLst xmlns:a="http://schemas.openxmlformats.org/drawingml/2006/main" xmlns:r="http://schemas.openxmlformats.org/officeDocument/2006/relationships" xmlns:p="http://schemas.openxmlformats.org/presentationml/2006/main">
  <p:tag name="THINKCELLSHAPEDONOTDELETE" val="tsLq_J6VuqLhUx1s9pEBQvQ"/>
</p:tagLst>
</file>

<file path=ppt/tags/tag509.xml><?xml version="1.0" encoding="utf-8"?>
<p:tagLst xmlns:a="http://schemas.openxmlformats.org/drawingml/2006/main" xmlns:r="http://schemas.openxmlformats.org/officeDocument/2006/relationships" xmlns:p="http://schemas.openxmlformats.org/presentationml/2006/main">
  <p:tag name="THINKCELLSHAPEDONOTDELETE" val="tavqXW5E5m49rKGWz4Rqspw"/>
</p:tagLst>
</file>

<file path=ppt/tags/tag510.xml><?xml version="1.0" encoding="utf-8"?>
<p:tagLst xmlns:a="http://schemas.openxmlformats.org/drawingml/2006/main" xmlns:r="http://schemas.openxmlformats.org/officeDocument/2006/relationships" xmlns:p="http://schemas.openxmlformats.org/presentationml/2006/main">
  <p:tag name="THINKCELLSHAPEDONOTDELETE" val="tliAmeq6YQztrqAFTJgttFw"/>
</p:tagLst>
</file>

<file path=ppt/tags/tag511.xml><?xml version="1.0" encoding="utf-8"?>
<p:tagLst xmlns:a="http://schemas.openxmlformats.org/drawingml/2006/main" xmlns:r="http://schemas.openxmlformats.org/officeDocument/2006/relationships" xmlns:p="http://schemas.openxmlformats.org/presentationml/2006/main">
  <p:tag name="THINKCELLSHAPEDONOTDELETE" val="t6qB9W8BGgochc9K.JqAP0g"/>
</p:tagLst>
</file>

<file path=ppt/tags/tag512.xml><?xml version="1.0" encoding="utf-8"?>
<p:tagLst xmlns:a="http://schemas.openxmlformats.org/drawingml/2006/main" xmlns:r="http://schemas.openxmlformats.org/officeDocument/2006/relationships" xmlns:p="http://schemas.openxmlformats.org/presentationml/2006/main">
  <p:tag name="THINKCELLSHAPEDONOTDELETE" val="t5pBVhhTQi1kiogyNHoEstQ"/>
</p:tagLst>
</file>

<file path=ppt/tags/tag513.xml><?xml version="1.0" encoding="utf-8"?>
<p:tagLst xmlns:a="http://schemas.openxmlformats.org/drawingml/2006/main" xmlns:r="http://schemas.openxmlformats.org/officeDocument/2006/relationships" xmlns:p="http://schemas.openxmlformats.org/presentationml/2006/main">
  <p:tag name="THINKCELLSHAPEDONOTDELETE" val="tduAC_h40EVOfmMi5OtcgFw"/>
</p:tagLst>
</file>

<file path=ppt/tags/tag514.xml><?xml version="1.0" encoding="utf-8"?>
<p:tagLst xmlns:a="http://schemas.openxmlformats.org/drawingml/2006/main" xmlns:r="http://schemas.openxmlformats.org/officeDocument/2006/relationships" xmlns:p="http://schemas.openxmlformats.org/presentationml/2006/main">
  <p:tag name="THINKCELLSHAPEDONOTDELETE" val="tRBRZcVdwSrlgcs16qmO4qw"/>
</p:tagLst>
</file>

<file path=ppt/tags/tag515.xml><?xml version="1.0" encoding="utf-8"?>
<p:tagLst xmlns:a="http://schemas.openxmlformats.org/drawingml/2006/main" xmlns:r="http://schemas.openxmlformats.org/officeDocument/2006/relationships" xmlns:p="http://schemas.openxmlformats.org/presentationml/2006/main">
  <p:tag name="THINKCELLSHAPEDONOTDELETE" val="tfI7Vzsy9w1BcP4THiLyEbg"/>
</p:tagLst>
</file>

<file path=ppt/tags/tag516.xml><?xml version="1.0" encoding="utf-8"?>
<p:tagLst xmlns:a="http://schemas.openxmlformats.org/drawingml/2006/main" xmlns:r="http://schemas.openxmlformats.org/officeDocument/2006/relationships" xmlns:p="http://schemas.openxmlformats.org/presentationml/2006/main">
  <p:tag name="THINKCELLSHAPEDONOTDELETE" val="tlH41MC8ixfbUB4IhcGn5eg"/>
</p:tagLst>
</file>

<file path=ppt/tags/tag517.xml><?xml version="1.0" encoding="utf-8"?>
<p:tagLst xmlns:a="http://schemas.openxmlformats.org/drawingml/2006/main" xmlns:r="http://schemas.openxmlformats.org/officeDocument/2006/relationships" xmlns:p="http://schemas.openxmlformats.org/presentationml/2006/main">
  <p:tag name="THINKCELLSHAPEDONOTDELETE" val="tV.qlU711VPyP0zIc4mAoIw"/>
</p:tagLst>
</file>

<file path=ppt/tags/tag518.xml><?xml version="1.0" encoding="utf-8"?>
<p:tagLst xmlns:a="http://schemas.openxmlformats.org/drawingml/2006/main" xmlns:r="http://schemas.openxmlformats.org/officeDocument/2006/relationships" xmlns:p="http://schemas.openxmlformats.org/presentationml/2006/main">
  <p:tag name="THINKCELLSHAPEDONOTDELETE" val="t_DRk3IbAzkUx57n6N4y8fw"/>
</p:tagLst>
</file>

<file path=ppt/tags/tag519.xml><?xml version="1.0" encoding="utf-8"?>
<p:tagLst xmlns:a="http://schemas.openxmlformats.org/drawingml/2006/main" xmlns:r="http://schemas.openxmlformats.org/officeDocument/2006/relationships" xmlns:p="http://schemas.openxmlformats.org/presentationml/2006/main">
  <p:tag name="THINKCELLSHAPEDONOTDELETE" val="tZpQHTbCxnJg.jALD0X4OnA"/>
</p:tagLst>
</file>

<file path=ppt/tags/tag520.xml><?xml version="1.0" encoding="utf-8"?>
<p:tagLst xmlns:a="http://schemas.openxmlformats.org/drawingml/2006/main" xmlns:r="http://schemas.openxmlformats.org/officeDocument/2006/relationships" xmlns:p="http://schemas.openxmlformats.org/presentationml/2006/main">
  <p:tag name="THINKCELLSHAPEDONOTDELETE" val="tYRpwoAN56.EJvAHOGuw6sA"/>
</p:tagLst>
</file>

<file path=ppt/tags/tag521.xml><?xml version="1.0" encoding="utf-8"?>
<p:tagLst xmlns:a="http://schemas.openxmlformats.org/drawingml/2006/main" xmlns:r="http://schemas.openxmlformats.org/officeDocument/2006/relationships" xmlns:p="http://schemas.openxmlformats.org/presentationml/2006/main">
  <p:tag name="THINKCELLSHAPEDONOTDELETE" val="tvwHLEwOBYFfF77URVnGgww"/>
</p:tagLst>
</file>

<file path=ppt/tags/tag522.xml><?xml version="1.0" encoding="utf-8"?>
<p:tagLst xmlns:a="http://schemas.openxmlformats.org/drawingml/2006/main" xmlns:r="http://schemas.openxmlformats.org/officeDocument/2006/relationships" xmlns:p="http://schemas.openxmlformats.org/presentationml/2006/main">
  <p:tag name="THINKCELLSHAPEDONOTDELETE" val="tVswMWlSJVnaWlkMzw2I5fQ"/>
</p:tagLst>
</file>

<file path=ppt/tags/tag523.xml><?xml version="1.0" encoding="utf-8"?>
<p:tagLst xmlns:a="http://schemas.openxmlformats.org/drawingml/2006/main" xmlns:r="http://schemas.openxmlformats.org/officeDocument/2006/relationships" xmlns:p="http://schemas.openxmlformats.org/presentationml/2006/main">
  <p:tag name="THINKCELLSHAPEDONOTDELETE" val="tjHEVqT2JDKhAm1y5iHRx6A"/>
</p:tagLst>
</file>

<file path=ppt/tags/tag524.xml><?xml version="1.0" encoding="utf-8"?>
<p:tagLst xmlns:a="http://schemas.openxmlformats.org/drawingml/2006/main" xmlns:r="http://schemas.openxmlformats.org/officeDocument/2006/relationships" xmlns:p="http://schemas.openxmlformats.org/presentationml/2006/main">
  <p:tag name="THINKCELLSHAPEDONOTDELETE" val="tFam_ReKAW8.Zu1nYfK46xw"/>
</p:tagLst>
</file>

<file path=ppt/tags/tag5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8.xml><?xml version="1.0" encoding="utf-8"?>
<p:tagLst xmlns:a="http://schemas.openxmlformats.org/drawingml/2006/main" xmlns:r="http://schemas.openxmlformats.org/officeDocument/2006/relationships" xmlns:p="http://schemas.openxmlformats.org/presentationml/2006/main">
  <p:tag name="THINKCELLSHAPEDONOTDELETE" val="tkp8.LTUzsiz_wreWms.w_g"/>
</p:tagLst>
</file>

<file path=ppt/tags/tag529.xml><?xml version="1.0" encoding="utf-8"?>
<p:tagLst xmlns:a="http://schemas.openxmlformats.org/drawingml/2006/main" xmlns:r="http://schemas.openxmlformats.org/officeDocument/2006/relationships" xmlns:p="http://schemas.openxmlformats.org/presentationml/2006/main">
  <p:tag name="THINKCELLSHAPEDONOTDELETE" val="tYYRbAgumu9KxppOGGkzKIA"/>
</p:tagLst>
</file>

<file path=ppt/tags/tag530.xml><?xml version="1.0" encoding="utf-8"?>
<p:tagLst xmlns:a="http://schemas.openxmlformats.org/drawingml/2006/main" xmlns:r="http://schemas.openxmlformats.org/officeDocument/2006/relationships" xmlns:p="http://schemas.openxmlformats.org/presentationml/2006/main">
  <p:tag name="THINKCELLSHAPEDONOTDELETE" val="tPtbMO7lSt9saRooCkd_nXg"/>
</p:tagLst>
</file>

<file path=ppt/tags/tag531.xml><?xml version="1.0" encoding="utf-8"?>
<p:tagLst xmlns:a="http://schemas.openxmlformats.org/drawingml/2006/main" xmlns:r="http://schemas.openxmlformats.org/officeDocument/2006/relationships" xmlns:p="http://schemas.openxmlformats.org/presentationml/2006/main">
  <p:tag name="THINKCELLSHAPEDONOTDELETE" val="tY_HoS2vbqcPk6MCGU1bvng"/>
</p:tagLst>
</file>

<file path=ppt/tags/tag532.xml><?xml version="1.0" encoding="utf-8"?>
<p:tagLst xmlns:a="http://schemas.openxmlformats.org/drawingml/2006/main" xmlns:r="http://schemas.openxmlformats.org/officeDocument/2006/relationships" xmlns:p="http://schemas.openxmlformats.org/presentationml/2006/main">
  <p:tag name="THINKCELLSHAPEDONOTDELETE" val="tKYK08KWvgc2l0Dz6T795sg"/>
</p:tagLst>
</file>

<file path=ppt/tags/tag533.xml><?xml version="1.0" encoding="utf-8"?>
<p:tagLst xmlns:a="http://schemas.openxmlformats.org/drawingml/2006/main" xmlns:r="http://schemas.openxmlformats.org/officeDocument/2006/relationships" xmlns:p="http://schemas.openxmlformats.org/presentationml/2006/main">
  <p:tag name="THINKCELLSHAPEDONOTDELETE" val="tYSRQSK_FCdmio7dHxly67w"/>
</p:tagLst>
</file>

<file path=ppt/tags/tag534.xml><?xml version="1.0" encoding="utf-8"?>
<p:tagLst xmlns:a="http://schemas.openxmlformats.org/drawingml/2006/main" xmlns:r="http://schemas.openxmlformats.org/officeDocument/2006/relationships" xmlns:p="http://schemas.openxmlformats.org/presentationml/2006/main">
  <p:tag name="THINKCELLSHAPEDONOTDELETE" val="tkMfHCj8SNkTQhLoNaVl_IQ"/>
</p:tagLst>
</file>

<file path=ppt/tags/tag535.xml><?xml version="1.0" encoding="utf-8"?>
<p:tagLst xmlns:a="http://schemas.openxmlformats.org/drawingml/2006/main" xmlns:r="http://schemas.openxmlformats.org/officeDocument/2006/relationships" xmlns:p="http://schemas.openxmlformats.org/presentationml/2006/main">
  <p:tag name="THINKCELLSHAPEDONOTDELETE" val="tKFJVUUhfiOYpVB7SXPXYUg"/>
</p:tagLst>
</file>

<file path=ppt/tags/tag536.xml><?xml version="1.0" encoding="utf-8"?>
<p:tagLst xmlns:a="http://schemas.openxmlformats.org/drawingml/2006/main" xmlns:r="http://schemas.openxmlformats.org/officeDocument/2006/relationships" xmlns:p="http://schemas.openxmlformats.org/presentationml/2006/main">
  <p:tag name="THINKCELLSHAPEDONOTDELETE" val="tOktmIRehTWT7MyfO5048xg"/>
</p:tagLst>
</file>

<file path=ppt/tags/tag537.xml><?xml version="1.0" encoding="utf-8"?>
<p:tagLst xmlns:a="http://schemas.openxmlformats.org/drawingml/2006/main" xmlns:r="http://schemas.openxmlformats.org/officeDocument/2006/relationships" xmlns:p="http://schemas.openxmlformats.org/presentationml/2006/main">
  <p:tag name="THINKCELLSHAPEDONOTDELETE" val="tAVpZoQsl58Z4gxQHgn024g"/>
</p:tagLst>
</file>

<file path=ppt/tags/tag538.xml><?xml version="1.0" encoding="utf-8"?>
<p:tagLst xmlns:a="http://schemas.openxmlformats.org/drawingml/2006/main" xmlns:r="http://schemas.openxmlformats.org/officeDocument/2006/relationships" xmlns:p="http://schemas.openxmlformats.org/presentationml/2006/main">
  <p:tag name="THINKCELLSHAPEDONOTDELETE" val="tR4rwV9QP8nRTrcM9Qn_MkA"/>
</p:tagLst>
</file>

<file path=ppt/tags/tag539.xml><?xml version="1.0" encoding="utf-8"?>
<p:tagLst xmlns:a="http://schemas.openxmlformats.org/drawingml/2006/main" xmlns:r="http://schemas.openxmlformats.org/officeDocument/2006/relationships" xmlns:p="http://schemas.openxmlformats.org/presentationml/2006/main">
  <p:tag name="THINKCELLSHAPEDONOTDELETE" val="tliYFG4BP04_Tpd1lFhO1oA"/>
</p:tagLst>
</file>

<file path=ppt/tags/tag540.xml><?xml version="1.0" encoding="utf-8"?>
<p:tagLst xmlns:a="http://schemas.openxmlformats.org/drawingml/2006/main" xmlns:r="http://schemas.openxmlformats.org/officeDocument/2006/relationships" xmlns:p="http://schemas.openxmlformats.org/presentationml/2006/main">
  <p:tag name="THINKCELLSHAPEDONOTDELETE" val="tFhqq7Zbay3th.FLFfufXlg"/>
</p:tagLst>
</file>

<file path=ppt/tags/tag541.xml><?xml version="1.0" encoding="utf-8"?>
<p:tagLst xmlns:a="http://schemas.openxmlformats.org/drawingml/2006/main" xmlns:r="http://schemas.openxmlformats.org/officeDocument/2006/relationships" xmlns:p="http://schemas.openxmlformats.org/presentationml/2006/main">
  <p:tag name="THINKCELLSHAPEDONOTDELETE" val="tldfcBqaPkJVwna.5pzBZLw"/>
</p:tagLst>
</file>

<file path=ppt/tags/tag542.xml><?xml version="1.0" encoding="utf-8"?>
<p:tagLst xmlns:a="http://schemas.openxmlformats.org/drawingml/2006/main" xmlns:r="http://schemas.openxmlformats.org/officeDocument/2006/relationships" xmlns:p="http://schemas.openxmlformats.org/presentationml/2006/main">
  <p:tag name="THINKCELLSHAPEDONOTDELETE" val="tsMokzoingWMsFxVRiBfEDQ"/>
</p:tagLst>
</file>

<file path=ppt/tags/tag543.xml><?xml version="1.0" encoding="utf-8"?>
<p:tagLst xmlns:a="http://schemas.openxmlformats.org/drawingml/2006/main" xmlns:r="http://schemas.openxmlformats.org/officeDocument/2006/relationships" xmlns:p="http://schemas.openxmlformats.org/presentationml/2006/main">
  <p:tag name="THINKCELLSHAPEDONOTDELETE" val="tc1M.tm3YwkiM0MN1s1FoWg"/>
</p:tagLst>
</file>

<file path=ppt/tags/tag544.xml><?xml version="1.0" encoding="utf-8"?>
<p:tagLst xmlns:a="http://schemas.openxmlformats.org/drawingml/2006/main" xmlns:r="http://schemas.openxmlformats.org/officeDocument/2006/relationships" xmlns:p="http://schemas.openxmlformats.org/presentationml/2006/main">
  <p:tag name="THINKCELLSHAPEDONOTDELETE" val="t7NUNw07CWqZ0TeB1bvFt_w"/>
</p:tagLst>
</file>

<file path=ppt/tags/tag545.xml><?xml version="1.0" encoding="utf-8"?>
<p:tagLst xmlns:a="http://schemas.openxmlformats.org/drawingml/2006/main" xmlns:r="http://schemas.openxmlformats.org/officeDocument/2006/relationships" xmlns:p="http://schemas.openxmlformats.org/presentationml/2006/main">
  <p:tag name="THINKCELLSHAPEDONOTDELETE" val="t8p1hB5RyoRZCbs_6WoeMFg"/>
</p:tagLst>
</file>

<file path=ppt/tags/tag546.xml><?xml version="1.0" encoding="utf-8"?>
<p:tagLst xmlns:a="http://schemas.openxmlformats.org/drawingml/2006/main" xmlns:r="http://schemas.openxmlformats.org/officeDocument/2006/relationships" xmlns:p="http://schemas.openxmlformats.org/presentationml/2006/main">
  <p:tag name="THINKCELLSHAPEDONOTDELETE" val="tIjh5Aw_qHc_nLxtOvFwIiA"/>
</p:tagLst>
</file>

<file path=ppt/tags/tag547.xml><?xml version="1.0" encoding="utf-8"?>
<p:tagLst xmlns:a="http://schemas.openxmlformats.org/drawingml/2006/main" xmlns:r="http://schemas.openxmlformats.org/officeDocument/2006/relationships" xmlns:p="http://schemas.openxmlformats.org/presentationml/2006/main">
  <p:tag name="THINKCELLSHAPEDONOTDELETE" val="tI5VTG0IsE.ubsjqJR2ENDQ"/>
</p:tagLst>
</file>

<file path=ppt/tags/tag548.xml><?xml version="1.0" encoding="utf-8"?>
<p:tagLst xmlns:a="http://schemas.openxmlformats.org/drawingml/2006/main" xmlns:r="http://schemas.openxmlformats.org/officeDocument/2006/relationships" xmlns:p="http://schemas.openxmlformats.org/presentationml/2006/main">
  <p:tag name="THINKCELLSHAPEDONOTDELETE" val="t0zPXcKqGkCh5Fn476hwS5A"/>
</p:tagLst>
</file>

<file path=ppt/tags/tag549.xml><?xml version="1.0" encoding="utf-8"?>
<p:tagLst xmlns:a="http://schemas.openxmlformats.org/drawingml/2006/main" xmlns:r="http://schemas.openxmlformats.org/officeDocument/2006/relationships" xmlns:p="http://schemas.openxmlformats.org/presentationml/2006/main">
  <p:tag name="THINKCELLSHAPEDONOTDELETE" val="tdanMltu5RMcfWiaGH8XSCQ"/>
</p:tagLst>
</file>

<file path=ppt/tags/tag550.xml><?xml version="1.0" encoding="utf-8"?>
<p:tagLst xmlns:a="http://schemas.openxmlformats.org/drawingml/2006/main" xmlns:r="http://schemas.openxmlformats.org/officeDocument/2006/relationships" xmlns:p="http://schemas.openxmlformats.org/presentationml/2006/main">
  <p:tag name="THINKCELLSHAPEDONOTDELETE" val="tv_DSTbON8q63BdojWR44GQ"/>
</p:tagLst>
</file>

<file path=ppt/tags/tag551.xml><?xml version="1.0" encoding="utf-8"?>
<p:tagLst xmlns:a="http://schemas.openxmlformats.org/drawingml/2006/main" xmlns:r="http://schemas.openxmlformats.org/officeDocument/2006/relationships" xmlns:p="http://schemas.openxmlformats.org/presentationml/2006/main">
  <p:tag name="THINKCELLSHAPEDONOTDELETE" val="tbNTnu9RA74qpNbTRUXJcZA"/>
</p:tagLst>
</file>

<file path=ppt/tags/tag552.xml><?xml version="1.0" encoding="utf-8"?>
<p:tagLst xmlns:a="http://schemas.openxmlformats.org/drawingml/2006/main" xmlns:r="http://schemas.openxmlformats.org/officeDocument/2006/relationships" xmlns:p="http://schemas.openxmlformats.org/presentationml/2006/main">
  <p:tag name="THINKCELLSHAPEDONOTDELETE" val="tV1SxifVJQNO5TzcABL0Slw"/>
</p:tagLst>
</file>

<file path=ppt/tags/tag553.xml><?xml version="1.0" encoding="utf-8"?>
<p:tagLst xmlns:a="http://schemas.openxmlformats.org/drawingml/2006/main" xmlns:r="http://schemas.openxmlformats.org/officeDocument/2006/relationships" xmlns:p="http://schemas.openxmlformats.org/presentationml/2006/main">
  <p:tag name="THINKCELLSHAPEDONOTDELETE" val="tR8AwMn4ivtUDD.eyqy8buw"/>
</p:tagLst>
</file>

<file path=ppt/tags/tag554.xml><?xml version="1.0" encoding="utf-8"?>
<p:tagLst xmlns:a="http://schemas.openxmlformats.org/drawingml/2006/main" xmlns:r="http://schemas.openxmlformats.org/officeDocument/2006/relationships" xmlns:p="http://schemas.openxmlformats.org/presentationml/2006/main">
  <p:tag name="THINKCELLSHAPEDONOTDELETE" val="tvjmKqSmD2RPGnaj1lkyd6Q"/>
</p:tagLst>
</file>

<file path=ppt/tags/tag555.xml><?xml version="1.0" encoding="utf-8"?>
<p:tagLst xmlns:a="http://schemas.openxmlformats.org/drawingml/2006/main" xmlns:r="http://schemas.openxmlformats.org/officeDocument/2006/relationships" xmlns:p="http://schemas.openxmlformats.org/presentationml/2006/main">
  <p:tag name="THINKCELLSHAPEDONOTDELETE" val="tdZ9RlFi.ubcU6Y08OaN5Sw"/>
</p:tagLst>
</file>

<file path=ppt/tags/tag556.xml><?xml version="1.0" encoding="utf-8"?>
<p:tagLst xmlns:a="http://schemas.openxmlformats.org/drawingml/2006/main" xmlns:r="http://schemas.openxmlformats.org/officeDocument/2006/relationships" xmlns:p="http://schemas.openxmlformats.org/presentationml/2006/main">
  <p:tag name="THINKCELLSHAPEDONOTDELETE" val="te_QjGg3EzQu0fHPWyuQi2g"/>
</p:tagLst>
</file>

<file path=ppt/tags/tag557.xml><?xml version="1.0" encoding="utf-8"?>
<p:tagLst xmlns:a="http://schemas.openxmlformats.org/drawingml/2006/main" xmlns:r="http://schemas.openxmlformats.org/officeDocument/2006/relationships" xmlns:p="http://schemas.openxmlformats.org/presentationml/2006/main">
  <p:tag name="THINKCELLSHAPEDONOTDELETE" val="tAPhROZ5LW78Hbq8NxCnL6A"/>
</p:tagLst>
</file>

<file path=ppt/tags/tag558.xml><?xml version="1.0" encoding="utf-8"?>
<p:tagLst xmlns:a="http://schemas.openxmlformats.org/drawingml/2006/main" xmlns:r="http://schemas.openxmlformats.org/officeDocument/2006/relationships" xmlns:p="http://schemas.openxmlformats.org/presentationml/2006/main">
  <p:tag name="THINKCELLSHAPEDONOTDELETE" val="teO4y.dvacI.3aI_zch85yw"/>
</p:tagLst>
</file>

<file path=ppt/tags/tag559.xml><?xml version="1.0" encoding="utf-8"?>
<p:tagLst xmlns:a="http://schemas.openxmlformats.org/drawingml/2006/main" xmlns:r="http://schemas.openxmlformats.org/officeDocument/2006/relationships" xmlns:p="http://schemas.openxmlformats.org/presentationml/2006/main">
  <p:tag name="THINKCELLSHAPEDONOTDELETE" val="tCo0yukAuBqqTstkugMgCHQ"/>
</p:tagLst>
</file>

<file path=ppt/tags/tag560.xml><?xml version="1.0" encoding="utf-8"?>
<p:tagLst xmlns:a="http://schemas.openxmlformats.org/drawingml/2006/main" xmlns:r="http://schemas.openxmlformats.org/officeDocument/2006/relationships" xmlns:p="http://schemas.openxmlformats.org/presentationml/2006/main">
  <p:tag name="THINKCELLSHAPEDONOTDELETE" val="te0xgOrB91BiVVkP8.e5zCw"/>
</p:tagLst>
</file>

<file path=ppt/tags/tag561.xml><?xml version="1.0" encoding="utf-8"?>
<p:tagLst xmlns:a="http://schemas.openxmlformats.org/drawingml/2006/main" xmlns:r="http://schemas.openxmlformats.org/officeDocument/2006/relationships" xmlns:p="http://schemas.openxmlformats.org/presentationml/2006/main">
  <p:tag name="THINKCELLSHAPEDONOTDELETE" val="tJYV0v3WKpxgrF58pRWwheQ"/>
</p:tagLst>
</file>

<file path=ppt/tags/tag562.xml><?xml version="1.0" encoding="utf-8"?>
<p:tagLst xmlns:a="http://schemas.openxmlformats.org/drawingml/2006/main" xmlns:r="http://schemas.openxmlformats.org/officeDocument/2006/relationships" xmlns:p="http://schemas.openxmlformats.org/presentationml/2006/main">
  <p:tag name="THINKCELLSHAPEDONOTDELETE" val="tQvqCQqpjdHn8Ic0LbFIBbg"/>
</p:tagLst>
</file>

<file path=ppt/tags/tag563.xml><?xml version="1.0" encoding="utf-8"?>
<p:tagLst xmlns:a="http://schemas.openxmlformats.org/drawingml/2006/main" xmlns:r="http://schemas.openxmlformats.org/officeDocument/2006/relationships" xmlns:p="http://schemas.openxmlformats.org/presentationml/2006/main">
  <p:tag name="THINKCELLSHAPEDONOTDELETE" val="tdEZEybehaJq0o5o0xMHBdQ"/>
</p:tagLst>
</file>

<file path=ppt/tags/tag564.xml><?xml version="1.0" encoding="utf-8"?>
<p:tagLst xmlns:a="http://schemas.openxmlformats.org/drawingml/2006/main" xmlns:r="http://schemas.openxmlformats.org/officeDocument/2006/relationships" xmlns:p="http://schemas.openxmlformats.org/presentationml/2006/main">
  <p:tag name="THINKCELLSHAPEDONOTDELETE" val="t31vFvXef5nuY46RBkmGO2g"/>
</p:tagLst>
</file>

<file path=ppt/tags/tag565.xml><?xml version="1.0" encoding="utf-8"?>
<p:tagLst xmlns:a="http://schemas.openxmlformats.org/drawingml/2006/main" xmlns:r="http://schemas.openxmlformats.org/officeDocument/2006/relationships" xmlns:p="http://schemas.openxmlformats.org/presentationml/2006/main">
  <p:tag name="THINKCELLSHAPEDONOTDELETE" val="tlD5TDifnUmpBrFwgGgeb3w"/>
</p:tagLst>
</file>

<file path=ppt/tags/tag566.xml><?xml version="1.0" encoding="utf-8"?>
<p:tagLst xmlns:a="http://schemas.openxmlformats.org/drawingml/2006/main" xmlns:r="http://schemas.openxmlformats.org/officeDocument/2006/relationships" xmlns:p="http://schemas.openxmlformats.org/presentationml/2006/main">
  <p:tag name="THINKCELLSHAPEDONOTDELETE" val="t_bh.9Z_WuT8tDqiBIlAeqQ"/>
</p:tagLst>
</file>

<file path=ppt/tags/tag567.xml><?xml version="1.0" encoding="utf-8"?>
<p:tagLst xmlns:a="http://schemas.openxmlformats.org/drawingml/2006/main" xmlns:r="http://schemas.openxmlformats.org/officeDocument/2006/relationships" xmlns:p="http://schemas.openxmlformats.org/presentationml/2006/main">
  <p:tag name="THINKCELLSHAPEDONOTDELETE" val="tgYnXMuc9fyKdzFPLnXIVKw"/>
</p:tagLst>
</file>

<file path=ppt/tags/tag568.xml><?xml version="1.0" encoding="utf-8"?>
<p:tagLst xmlns:a="http://schemas.openxmlformats.org/drawingml/2006/main" xmlns:r="http://schemas.openxmlformats.org/officeDocument/2006/relationships" xmlns:p="http://schemas.openxmlformats.org/presentationml/2006/main">
  <p:tag name="THINKCELLSHAPEDONOTDELETE" val="tq.qkXvXQetpbEQ7xK9weNQ"/>
</p:tagLst>
</file>

<file path=ppt/tags/tag569.xml><?xml version="1.0" encoding="utf-8"?>
<p:tagLst xmlns:a="http://schemas.openxmlformats.org/drawingml/2006/main" xmlns:r="http://schemas.openxmlformats.org/officeDocument/2006/relationships" xmlns:p="http://schemas.openxmlformats.org/presentationml/2006/main">
  <p:tag name="THINKCELLSHAPEDONOTDELETE" val="tzhx5xADa9sfZRZXzktRGvg"/>
</p:tagLst>
</file>

<file path=ppt/tags/tag570.xml><?xml version="1.0" encoding="utf-8"?>
<p:tagLst xmlns:a="http://schemas.openxmlformats.org/drawingml/2006/main" xmlns:r="http://schemas.openxmlformats.org/officeDocument/2006/relationships" xmlns:p="http://schemas.openxmlformats.org/presentationml/2006/main">
  <p:tag name="THINKCELLSHAPEDONOTDELETE" val="tcCnN5LqL.bFGW_1_HWf_QA"/>
</p:tagLst>
</file>

<file path=ppt/tags/tag571.xml><?xml version="1.0" encoding="utf-8"?>
<p:tagLst xmlns:a="http://schemas.openxmlformats.org/drawingml/2006/main" xmlns:r="http://schemas.openxmlformats.org/officeDocument/2006/relationships" xmlns:p="http://schemas.openxmlformats.org/presentationml/2006/main">
  <p:tag name="THINKCELLSHAPEDONOTDELETE" val="tESahaQd5iDWPVlysHEngmQ"/>
</p:tagLst>
</file>

<file path=ppt/tags/tag572.xml><?xml version="1.0" encoding="utf-8"?>
<p:tagLst xmlns:a="http://schemas.openxmlformats.org/drawingml/2006/main" xmlns:r="http://schemas.openxmlformats.org/officeDocument/2006/relationships" xmlns:p="http://schemas.openxmlformats.org/presentationml/2006/main">
  <p:tag name="THINKCELLSHAPEDONOTDELETE" val="tgB98REYE3I_XUeaPlA_KeA"/>
</p:tagLst>
</file>

<file path=ppt/tags/tag573.xml><?xml version="1.0" encoding="utf-8"?>
<p:tagLst xmlns:a="http://schemas.openxmlformats.org/drawingml/2006/main" xmlns:r="http://schemas.openxmlformats.org/officeDocument/2006/relationships" xmlns:p="http://schemas.openxmlformats.org/presentationml/2006/main">
  <p:tag name="THINKCELLSHAPEDONOTDELETE" val="tQhiA0BV40AmwKSKAwFodUQ"/>
</p:tagLst>
</file>

<file path=ppt/tags/tag574.xml><?xml version="1.0" encoding="utf-8"?>
<p:tagLst xmlns:a="http://schemas.openxmlformats.org/drawingml/2006/main" xmlns:r="http://schemas.openxmlformats.org/officeDocument/2006/relationships" xmlns:p="http://schemas.openxmlformats.org/presentationml/2006/main">
  <p:tag name="THINKCELLSHAPEDONOTDELETE" val="tavfuqs.RtO5vr6eaOKueDg"/>
</p:tagLst>
</file>

<file path=ppt/tags/tag575.xml><?xml version="1.0" encoding="utf-8"?>
<p:tagLst xmlns:a="http://schemas.openxmlformats.org/drawingml/2006/main" xmlns:r="http://schemas.openxmlformats.org/officeDocument/2006/relationships" xmlns:p="http://schemas.openxmlformats.org/presentationml/2006/main">
  <p:tag name="THINKCELLSHAPEDONOTDELETE" val="tNm0cZg_VR1EpK0xKMjo2zg"/>
</p:tagLst>
</file>

<file path=ppt/tags/tag576.xml><?xml version="1.0" encoding="utf-8"?>
<p:tagLst xmlns:a="http://schemas.openxmlformats.org/drawingml/2006/main" xmlns:r="http://schemas.openxmlformats.org/officeDocument/2006/relationships" xmlns:p="http://schemas.openxmlformats.org/presentationml/2006/main">
  <p:tag name="THINKCELLSHAPEDONOTDELETE" val="t7E0B6q9ItS7bMyjhthfkUA"/>
</p:tagLst>
</file>

<file path=ppt/tags/tag5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1.xml><?xml version="1.0" encoding="utf-8"?>
<p:tagLst xmlns:a="http://schemas.openxmlformats.org/drawingml/2006/main" xmlns:r="http://schemas.openxmlformats.org/officeDocument/2006/relationships" xmlns:p="http://schemas.openxmlformats.org/presentationml/2006/main">
  <p:tag name="THINKCELLSHAPEDONOTDELETE" val="tXIP4bRAUY__SNweT0yccug"/>
</p:tagLst>
</file>

<file path=ppt/tags/tag582.xml><?xml version="1.0" encoding="utf-8"?>
<p:tagLst xmlns:a="http://schemas.openxmlformats.org/drawingml/2006/main" xmlns:r="http://schemas.openxmlformats.org/officeDocument/2006/relationships" xmlns:p="http://schemas.openxmlformats.org/presentationml/2006/main">
  <p:tag name="THINKCELLSHAPEDONOTDELETE" val="tM3IbLO68lpt6aQSrhipYJg"/>
</p:tagLst>
</file>

<file path=ppt/tags/tag583.xml><?xml version="1.0" encoding="utf-8"?>
<p:tagLst xmlns:a="http://schemas.openxmlformats.org/drawingml/2006/main" xmlns:r="http://schemas.openxmlformats.org/officeDocument/2006/relationships" xmlns:p="http://schemas.openxmlformats.org/presentationml/2006/main">
  <p:tag name="THINKCELLSHAPEDONOTDELETE" val="tCdL2omSaY9_v9X9GrjRgpg"/>
</p:tagLst>
</file>

<file path=ppt/tags/tag584.xml><?xml version="1.0" encoding="utf-8"?>
<p:tagLst xmlns:a="http://schemas.openxmlformats.org/drawingml/2006/main" xmlns:r="http://schemas.openxmlformats.org/officeDocument/2006/relationships" xmlns:p="http://schemas.openxmlformats.org/presentationml/2006/main">
  <p:tag name="THINKCELLSHAPEDONOTDELETE" val="tQcirANMTUsCc2biPECweUA"/>
</p:tagLst>
</file>

<file path=ppt/tags/tag585.xml><?xml version="1.0" encoding="utf-8"?>
<p:tagLst xmlns:a="http://schemas.openxmlformats.org/drawingml/2006/main" xmlns:r="http://schemas.openxmlformats.org/officeDocument/2006/relationships" xmlns:p="http://schemas.openxmlformats.org/presentationml/2006/main">
  <p:tag name="THINKCELLSHAPEDONOTDELETE" val="twsYdAp3Dfm7O.e566wII8A"/>
</p:tagLst>
</file>

<file path=ppt/tags/tag586.xml><?xml version="1.0" encoding="utf-8"?>
<p:tagLst xmlns:a="http://schemas.openxmlformats.org/drawingml/2006/main" xmlns:r="http://schemas.openxmlformats.org/officeDocument/2006/relationships" xmlns:p="http://schemas.openxmlformats.org/presentationml/2006/main">
  <p:tag name="THINKCELLSHAPEDONOTDELETE" val="tLfxi522rR6wIY1Le2dDGZg"/>
</p:tagLst>
</file>

<file path=ppt/tags/tag587.xml><?xml version="1.0" encoding="utf-8"?>
<p:tagLst xmlns:a="http://schemas.openxmlformats.org/drawingml/2006/main" xmlns:r="http://schemas.openxmlformats.org/officeDocument/2006/relationships" xmlns:p="http://schemas.openxmlformats.org/presentationml/2006/main">
  <p:tag name="THINKCELLSHAPEDONOTDELETE" val="tPPhsjP6Jft2ozkuzbeh_2w"/>
</p:tagLst>
</file>

<file path=ppt/tags/tag588.xml><?xml version="1.0" encoding="utf-8"?>
<p:tagLst xmlns:a="http://schemas.openxmlformats.org/drawingml/2006/main" xmlns:r="http://schemas.openxmlformats.org/officeDocument/2006/relationships" xmlns:p="http://schemas.openxmlformats.org/presentationml/2006/main">
  <p:tag name="THINKCELLSHAPEDONOTDELETE" val="tJAByO4IInPVCMB5C5QRzPA"/>
</p:tagLst>
</file>

<file path=ppt/tags/tag589.xml><?xml version="1.0" encoding="utf-8"?>
<p:tagLst xmlns:a="http://schemas.openxmlformats.org/drawingml/2006/main" xmlns:r="http://schemas.openxmlformats.org/officeDocument/2006/relationships" xmlns:p="http://schemas.openxmlformats.org/presentationml/2006/main">
  <p:tag name="THINKCELLSHAPEDONOTDELETE" val="t2q_mMSY5cirEtRd8SDWhNQ"/>
</p:tagLst>
</file>

<file path=ppt/tags/tag590.xml><?xml version="1.0" encoding="utf-8"?>
<p:tagLst xmlns:a="http://schemas.openxmlformats.org/drawingml/2006/main" xmlns:r="http://schemas.openxmlformats.org/officeDocument/2006/relationships" xmlns:p="http://schemas.openxmlformats.org/presentationml/2006/main">
  <p:tag name="THINKCELLSHAPEDONOTDELETE" val="tAHsAHeZhnotOnzA6gfBKKA"/>
</p:tagLst>
</file>

<file path=ppt/tags/tag591.xml><?xml version="1.0" encoding="utf-8"?>
<p:tagLst xmlns:a="http://schemas.openxmlformats.org/drawingml/2006/main" xmlns:r="http://schemas.openxmlformats.org/officeDocument/2006/relationships" xmlns:p="http://schemas.openxmlformats.org/presentationml/2006/main">
  <p:tag name="THINKCELLSHAPEDONOTDELETE" val="t4GzqkzBZr0kC0mZPUDiQ9g"/>
</p:tagLst>
</file>

<file path=ppt/tags/tag5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3.xml><?xml version="1.0" encoding="utf-8"?>
<p:tagLst xmlns:a="http://schemas.openxmlformats.org/drawingml/2006/main" xmlns:r="http://schemas.openxmlformats.org/officeDocument/2006/relationships" xmlns:p="http://schemas.openxmlformats.org/presentationml/2006/main">
  <p:tag name="THINKCELLSHAPEDONOTDELETE" val="tHXXLgmnZrvQN7DAMge.AHw"/>
</p:tagLst>
</file>

<file path=ppt/tags/tag594.xml><?xml version="1.0" encoding="utf-8"?>
<p:tagLst xmlns:a="http://schemas.openxmlformats.org/drawingml/2006/main" xmlns:r="http://schemas.openxmlformats.org/officeDocument/2006/relationships" xmlns:p="http://schemas.openxmlformats.org/presentationml/2006/main">
  <p:tag name="THINKCELLSHAPEDONOTDELETE" val="txnQVqJE3dsYNfQuXRTGMXA"/>
</p:tagLst>
</file>

<file path=ppt/tags/tag595.xml><?xml version="1.0" encoding="utf-8"?>
<p:tagLst xmlns:a="http://schemas.openxmlformats.org/drawingml/2006/main" xmlns:r="http://schemas.openxmlformats.org/officeDocument/2006/relationships" xmlns:p="http://schemas.openxmlformats.org/presentationml/2006/main">
  <p:tag name="THINKCELLSHAPEDONOTDELETE" val="ti3yH9EkBi6FlNlozXJJRxA"/>
</p:tagLst>
</file>

<file path=ppt/tags/tag596.xml><?xml version="1.0" encoding="utf-8"?>
<p:tagLst xmlns:a="http://schemas.openxmlformats.org/drawingml/2006/main" xmlns:r="http://schemas.openxmlformats.org/officeDocument/2006/relationships" xmlns:p="http://schemas.openxmlformats.org/presentationml/2006/main">
  <p:tag name="THINKCELLSHAPEDONOTDELETE" val="t4VvkhWId5dewFO_M_mQl4A"/>
</p:tagLst>
</file>

<file path=ppt/tags/tag597.xml><?xml version="1.0" encoding="utf-8"?>
<p:tagLst xmlns:a="http://schemas.openxmlformats.org/drawingml/2006/main" xmlns:r="http://schemas.openxmlformats.org/officeDocument/2006/relationships" xmlns:p="http://schemas.openxmlformats.org/presentationml/2006/main">
  <p:tag name="THINKCELLSHAPEDONOTDELETE" val="tJBL.W5cREJDdKSOV2lB2gA"/>
</p:tagLst>
</file>

<file path=ppt/tags/tag598.xml><?xml version="1.0" encoding="utf-8"?>
<p:tagLst xmlns:a="http://schemas.openxmlformats.org/drawingml/2006/main" xmlns:r="http://schemas.openxmlformats.org/officeDocument/2006/relationships" xmlns:p="http://schemas.openxmlformats.org/presentationml/2006/main">
  <p:tag name="THINKCELLSHAPEDONOTDELETE" val="ttn8UaNxMm3Wa89ClF9D0TA"/>
</p:tagLst>
</file>

<file path=ppt/tags/tag599.xml><?xml version="1.0" encoding="utf-8"?>
<p:tagLst xmlns:a="http://schemas.openxmlformats.org/drawingml/2006/main" xmlns:r="http://schemas.openxmlformats.org/officeDocument/2006/relationships" xmlns:p="http://schemas.openxmlformats.org/presentationml/2006/main">
  <p:tag name="THINKCELLSHAPEDONOTDELETE" val="tkmNDUr9jwC_bM0yd7waccw"/>
</p:tagLst>
</file>

<file path=ppt/tags/tag600.xml><?xml version="1.0" encoding="utf-8"?>
<p:tagLst xmlns:a="http://schemas.openxmlformats.org/drawingml/2006/main" xmlns:r="http://schemas.openxmlformats.org/officeDocument/2006/relationships" xmlns:p="http://schemas.openxmlformats.org/presentationml/2006/main">
  <p:tag name="THINKCELLSHAPEDONOTDELETE" val="tvJdoL7j07mjv.yjfaOZ_xg"/>
</p:tagLst>
</file>

<file path=ppt/tags/tag601.xml><?xml version="1.0" encoding="utf-8"?>
<p:tagLst xmlns:a="http://schemas.openxmlformats.org/drawingml/2006/main" xmlns:r="http://schemas.openxmlformats.org/officeDocument/2006/relationships" xmlns:p="http://schemas.openxmlformats.org/presentationml/2006/main">
  <p:tag name="THINKCELLSHAPEDONOTDELETE" val="tIEpPtU_q.5XpCwQWX5YX6Q"/>
</p:tagLst>
</file>

<file path=ppt/tags/tag602.xml><?xml version="1.0" encoding="utf-8"?>
<p:tagLst xmlns:a="http://schemas.openxmlformats.org/drawingml/2006/main" xmlns:r="http://schemas.openxmlformats.org/officeDocument/2006/relationships" xmlns:p="http://schemas.openxmlformats.org/presentationml/2006/main">
  <p:tag name="THINKCELLSHAPEDONOTDELETE" val="tdNgGm5Af45ZrF4rnfQoUbg"/>
</p:tagLst>
</file>

<file path=ppt/tags/tag603.xml><?xml version="1.0" encoding="utf-8"?>
<p:tagLst xmlns:a="http://schemas.openxmlformats.org/drawingml/2006/main" xmlns:r="http://schemas.openxmlformats.org/officeDocument/2006/relationships" xmlns:p="http://schemas.openxmlformats.org/presentationml/2006/main">
  <p:tag name="THINKCELLSHAPEDONOTDELETE" val="tjGHhP0urqAVrhVAyK_35_A"/>
</p:tagLst>
</file>

<file path=ppt/tags/tag604.xml><?xml version="1.0" encoding="utf-8"?>
<p:tagLst xmlns:a="http://schemas.openxmlformats.org/drawingml/2006/main" xmlns:r="http://schemas.openxmlformats.org/officeDocument/2006/relationships" xmlns:p="http://schemas.openxmlformats.org/presentationml/2006/main">
  <p:tag name="THINKCELLSHAPEDONOTDELETE" val="tCuM9hNsp1FCFlte32wwOIg"/>
</p:tagLst>
</file>

<file path=ppt/tags/tag605.xml><?xml version="1.0" encoding="utf-8"?>
<p:tagLst xmlns:a="http://schemas.openxmlformats.org/drawingml/2006/main" xmlns:r="http://schemas.openxmlformats.org/officeDocument/2006/relationships" xmlns:p="http://schemas.openxmlformats.org/presentationml/2006/main">
  <p:tag name="THINKCELLSHAPEDONOTDELETE" val="tOGqF.0WVBmfyksoTx9k01Q"/>
</p:tagLst>
</file>

<file path=ppt/tags/tag606.xml><?xml version="1.0" encoding="utf-8"?>
<p:tagLst xmlns:a="http://schemas.openxmlformats.org/drawingml/2006/main" xmlns:r="http://schemas.openxmlformats.org/officeDocument/2006/relationships" xmlns:p="http://schemas.openxmlformats.org/presentationml/2006/main">
  <p:tag name="THINKCELLSHAPEDONOTDELETE" val="tVC9HtbXuwzPWm_fwBVy40A"/>
</p:tagLst>
</file>

<file path=ppt/tags/tag607.xml><?xml version="1.0" encoding="utf-8"?>
<p:tagLst xmlns:a="http://schemas.openxmlformats.org/drawingml/2006/main" xmlns:r="http://schemas.openxmlformats.org/officeDocument/2006/relationships" xmlns:p="http://schemas.openxmlformats.org/presentationml/2006/main">
  <p:tag name="THINKCELLSHAPEDONOTDELETE" val="t0617DOvQ8tyO6lahFkg02g"/>
</p:tagLst>
</file>

<file path=ppt/tags/tag608.xml><?xml version="1.0" encoding="utf-8"?>
<p:tagLst xmlns:a="http://schemas.openxmlformats.org/drawingml/2006/main" xmlns:r="http://schemas.openxmlformats.org/officeDocument/2006/relationships" xmlns:p="http://schemas.openxmlformats.org/presentationml/2006/main">
  <p:tag name="THINKCELLSHAPEDONOTDELETE" val="t00Qk.hk1tz7Y639.Qg2a8A"/>
</p:tagLst>
</file>

<file path=ppt/tags/tag609.xml><?xml version="1.0" encoding="utf-8"?>
<p:tagLst xmlns:a="http://schemas.openxmlformats.org/drawingml/2006/main" xmlns:r="http://schemas.openxmlformats.org/officeDocument/2006/relationships" xmlns:p="http://schemas.openxmlformats.org/presentationml/2006/main">
  <p:tag name="THINKCELLSHAPEDONOTDELETE" val="tf.lBiq.aGc601AH9VVOdqw"/>
</p:tagLst>
</file>

<file path=ppt/tags/tag6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1.xml><?xml version="1.0" encoding="utf-8"?>
<p:tagLst xmlns:a="http://schemas.openxmlformats.org/drawingml/2006/main" xmlns:r="http://schemas.openxmlformats.org/officeDocument/2006/relationships" xmlns:p="http://schemas.openxmlformats.org/presentationml/2006/main">
  <p:tag name="THINKCELLSHAPEDONOTDELETE" val="tyEZfjh9dnIQl._epOuCssQ"/>
</p:tagLst>
</file>

<file path=ppt/tags/tag612.xml><?xml version="1.0" encoding="utf-8"?>
<p:tagLst xmlns:a="http://schemas.openxmlformats.org/drawingml/2006/main" xmlns:r="http://schemas.openxmlformats.org/officeDocument/2006/relationships" xmlns:p="http://schemas.openxmlformats.org/presentationml/2006/main">
  <p:tag name="THINKCELLSHAPEDONOTDELETE" val="tPqN8CYGZnAriCs8WpWBcuQ"/>
</p:tagLst>
</file>

<file path=ppt/tags/tag613.xml><?xml version="1.0" encoding="utf-8"?>
<p:tagLst xmlns:a="http://schemas.openxmlformats.org/drawingml/2006/main" xmlns:r="http://schemas.openxmlformats.org/officeDocument/2006/relationships" xmlns:p="http://schemas.openxmlformats.org/presentationml/2006/main">
  <p:tag name="THINKCELLSHAPEDONOTDELETE" val="t64gQsGPIxROUoOoM4sZ2Bg"/>
</p:tagLst>
</file>

<file path=ppt/tags/tag614.xml><?xml version="1.0" encoding="utf-8"?>
<p:tagLst xmlns:a="http://schemas.openxmlformats.org/drawingml/2006/main" xmlns:r="http://schemas.openxmlformats.org/officeDocument/2006/relationships" xmlns:p="http://schemas.openxmlformats.org/presentationml/2006/main">
  <p:tag name="THINKCELLSHAPEDONOTDELETE" val="t4NKjlj5ZYujeO7cS_QcnYA"/>
</p:tagLst>
</file>

<file path=ppt/tags/tag615.xml><?xml version="1.0" encoding="utf-8"?>
<p:tagLst xmlns:a="http://schemas.openxmlformats.org/drawingml/2006/main" xmlns:r="http://schemas.openxmlformats.org/officeDocument/2006/relationships" xmlns:p="http://schemas.openxmlformats.org/presentationml/2006/main">
  <p:tag name="THINKCELLSHAPEDONOTDELETE" val="t4AgHS2kdoGTvTU.OWmxDmA"/>
</p:tagLst>
</file>

<file path=ppt/tags/tag616.xml><?xml version="1.0" encoding="utf-8"?>
<p:tagLst xmlns:a="http://schemas.openxmlformats.org/drawingml/2006/main" xmlns:r="http://schemas.openxmlformats.org/officeDocument/2006/relationships" xmlns:p="http://schemas.openxmlformats.org/presentationml/2006/main">
  <p:tag name="THINKCELLSHAPEDONOTDELETE" val="th7itNluqv0u_PqmoUAfwxw"/>
</p:tagLst>
</file>

<file path=ppt/tags/tag617.xml><?xml version="1.0" encoding="utf-8"?>
<p:tagLst xmlns:a="http://schemas.openxmlformats.org/drawingml/2006/main" xmlns:r="http://schemas.openxmlformats.org/officeDocument/2006/relationships" xmlns:p="http://schemas.openxmlformats.org/presentationml/2006/main">
  <p:tag name="THINKCELLSHAPEDONOTDELETE" val="tuajbxccC9mzVYTP6t4q3bQ"/>
</p:tagLst>
</file>

<file path=ppt/tags/tag618.xml><?xml version="1.0" encoding="utf-8"?>
<p:tagLst xmlns:a="http://schemas.openxmlformats.org/drawingml/2006/main" xmlns:r="http://schemas.openxmlformats.org/officeDocument/2006/relationships" xmlns:p="http://schemas.openxmlformats.org/presentationml/2006/main">
  <p:tag name="THINKCELLSHAPEDONOTDELETE" val="taho28JumKCfw_a6m0pj.jw"/>
</p:tagLst>
</file>

<file path=ppt/tags/tag619.xml><?xml version="1.0" encoding="utf-8"?>
<p:tagLst xmlns:a="http://schemas.openxmlformats.org/drawingml/2006/main" xmlns:r="http://schemas.openxmlformats.org/officeDocument/2006/relationships" xmlns:p="http://schemas.openxmlformats.org/presentationml/2006/main">
  <p:tag name="THINKCELLSHAPEDONOTDELETE" val="tI4X_3yof2DNPMfKYgQCvTA"/>
</p:tagLst>
</file>

<file path=ppt/tags/tag620.xml><?xml version="1.0" encoding="utf-8"?>
<p:tagLst xmlns:a="http://schemas.openxmlformats.org/drawingml/2006/main" xmlns:r="http://schemas.openxmlformats.org/officeDocument/2006/relationships" xmlns:p="http://schemas.openxmlformats.org/presentationml/2006/main">
  <p:tag name="THINKCELLSHAPEDONOTDELETE" val="tudpoz7C8MUd6IimRn8FmpA"/>
</p:tagLst>
</file>

<file path=ppt/tags/tag621.xml><?xml version="1.0" encoding="utf-8"?>
<p:tagLst xmlns:a="http://schemas.openxmlformats.org/drawingml/2006/main" xmlns:r="http://schemas.openxmlformats.org/officeDocument/2006/relationships" xmlns:p="http://schemas.openxmlformats.org/presentationml/2006/main">
  <p:tag name="THINKCELLSHAPEDONOTDELETE" val="t3HsKor5_JUOEvoTUQgRCGg"/>
</p:tagLst>
</file>

<file path=ppt/tags/tag622.xml><?xml version="1.0" encoding="utf-8"?>
<p:tagLst xmlns:a="http://schemas.openxmlformats.org/drawingml/2006/main" xmlns:r="http://schemas.openxmlformats.org/officeDocument/2006/relationships" xmlns:p="http://schemas.openxmlformats.org/presentationml/2006/main">
  <p:tag name="THINKCELLSHAPEDONOTDELETE" val="tdXfb2t8ga6.oqi8GakqMXg"/>
</p:tagLst>
</file>

<file path=ppt/tags/tag623.xml><?xml version="1.0" encoding="utf-8"?>
<p:tagLst xmlns:a="http://schemas.openxmlformats.org/drawingml/2006/main" xmlns:r="http://schemas.openxmlformats.org/officeDocument/2006/relationships" xmlns:p="http://schemas.openxmlformats.org/presentationml/2006/main">
  <p:tag name="THINKCELLSHAPEDONOTDELETE" val="tydBwpVFFf0DMiN.UJsQI6Q"/>
</p:tagLst>
</file>

<file path=ppt/tags/tag624.xml><?xml version="1.0" encoding="utf-8"?>
<p:tagLst xmlns:a="http://schemas.openxmlformats.org/drawingml/2006/main" xmlns:r="http://schemas.openxmlformats.org/officeDocument/2006/relationships" xmlns:p="http://schemas.openxmlformats.org/presentationml/2006/main">
  <p:tag name="THINKCELLSHAPEDONOTDELETE" val="tpoGOAOU4pBFsuekSj5_LQQ"/>
</p:tagLst>
</file>

<file path=ppt/tags/tag625.xml><?xml version="1.0" encoding="utf-8"?>
<p:tagLst xmlns:a="http://schemas.openxmlformats.org/drawingml/2006/main" xmlns:r="http://schemas.openxmlformats.org/officeDocument/2006/relationships" xmlns:p="http://schemas.openxmlformats.org/presentationml/2006/main">
  <p:tag name="THINKCELLSHAPEDONOTDELETE" val="tu5gOwH8uvs9dPHLQMPLhhQ"/>
</p:tagLst>
</file>

<file path=ppt/tags/tag626.xml><?xml version="1.0" encoding="utf-8"?>
<p:tagLst xmlns:a="http://schemas.openxmlformats.org/drawingml/2006/main" xmlns:r="http://schemas.openxmlformats.org/officeDocument/2006/relationships" xmlns:p="http://schemas.openxmlformats.org/presentationml/2006/main">
  <p:tag name="THINKCELLSHAPEDONOTDELETE" val="tqI_ouEwQBMLHDqKYjZtM.w"/>
</p:tagLst>
</file>

<file path=ppt/tags/tag627.xml><?xml version="1.0" encoding="utf-8"?>
<p:tagLst xmlns:a="http://schemas.openxmlformats.org/drawingml/2006/main" xmlns:r="http://schemas.openxmlformats.org/officeDocument/2006/relationships" xmlns:p="http://schemas.openxmlformats.org/presentationml/2006/main">
  <p:tag name="THINKCELLSHAPEDONOTDELETE" val="tA0J4f2DWOM6EYXODk.zNTg"/>
</p:tagLst>
</file>

<file path=ppt/tags/tag6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9.xml><?xml version="1.0" encoding="utf-8"?>
<p:tagLst xmlns:a="http://schemas.openxmlformats.org/drawingml/2006/main" xmlns:r="http://schemas.openxmlformats.org/officeDocument/2006/relationships" xmlns:p="http://schemas.openxmlformats.org/presentationml/2006/main">
  <p:tag name="THINKCELLSHAPEDONOTDELETE" val="t03TwJ0e6XAHDPnXylKQ4kQ"/>
</p:tagLst>
</file>

<file path=ppt/tags/tag630.xml><?xml version="1.0" encoding="utf-8"?>
<p:tagLst xmlns:a="http://schemas.openxmlformats.org/drawingml/2006/main" xmlns:r="http://schemas.openxmlformats.org/officeDocument/2006/relationships" xmlns:p="http://schemas.openxmlformats.org/presentationml/2006/main">
  <p:tag name="THINKCELLSHAPEDONOTDELETE" val="t7JMjG1d4ywneQwiUaFpfow"/>
</p:tagLst>
</file>

<file path=ppt/tags/tag631.xml><?xml version="1.0" encoding="utf-8"?>
<p:tagLst xmlns:a="http://schemas.openxmlformats.org/drawingml/2006/main" xmlns:r="http://schemas.openxmlformats.org/officeDocument/2006/relationships" xmlns:p="http://schemas.openxmlformats.org/presentationml/2006/main">
  <p:tag name="THINKCELLSHAPEDONOTDELETE" val="tpyZiAReOcwxr_TZk5uDTPg"/>
</p:tagLst>
</file>

<file path=ppt/tags/tag632.xml><?xml version="1.0" encoding="utf-8"?>
<p:tagLst xmlns:a="http://schemas.openxmlformats.org/drawingml/2006/main" xmlns:r="http://schemas.openxmlformats.org/officeDocument/2006/relationships" xmlns:p="http://schemas.openxmlformats.org/presentationml/2006/main">
  <p:tag name="THINKCELLSHAPEDONOTDELETE" val="tHOdezLE7GYIxf3VfJoG2SA"/>
</p:tagLst>
</file>

<file path=ppt/tags/tag633.xml><?xml version="1.0" encoding="utf-8"?>
<p:tagLst xmlns:a="http://schemas.openxmlformats.org/drawingml/2006/main" xmlns:r="http://schemas.openxmlformats.org/officeDocument/2006/relationships" xmlns:p="http://schemas.openxmlformats.org/presentationml/2006/main">
  <p:tag name="THINKCELLSHAPEDONOTDELETE" val="tcfpNX_ES4HU_jGCVeGGvHg"/>
</p:tagLst>
</file>

<file path=ppt/tags/tag634.xml><?xml version="1.0" encoding="utf-8"?>
<p:tagLst xmlns:a="http://schemas.openxmlformats.org/drawingml/2006/main" xmlns:r="http://schemas.openxmlformats.org/officeDocument/2006/relationships" xmlns:p="http://schemas.openxmlformats.org/presentationml/2006/main">
  <p:tag name="THINKCELLSHAPEDONOTDELETE" val="tRf7b0A2b179K7HH4PWyYcQ"/>
</p:tagLst>
</file>

<file path=ppt/tags/tag635.xml><?xml version="1.0" encoding="utf-8"?>
<p:tagLst xmlns:a="http://schemas.openxmlformats.org/drawingml/2006/main" xmlns:r="http://schemas.openxmlformats.org/officeDocument/2006/relationships" xmlns:p="http://schemas.openxmlformats.org/presentationml/2006/main">
  <p:tag name="THINKCELLSHAPEDONOTDELETE" val="tSj2jFErmlE._g4VWusu1LQ"/>
</p:tagLst>
</file>

<file path=ppt/tags/tag636.xml><?xml version="1.0" encoding="utf-8"?>
<p:tagLst xmlns:a="http://schemas.openxmlformats.org/drawingml/2006/main" xmlns:r="http://schemas.openxmlformats.org/officeDocument/2006/relationships" xmlns:p="http://schemas.openxmlformats.org/presentationml/2006/main">
  <p:tag name="THINKCELLSHAPEDONOTDELETE" val="twmX1D1.vwLgxxHhSupjrrQ"/>
</p:tagLst>
</file>

<file path=ppt/tags/tag637.xml><?xml version="1.0" encoding="utf-8"?>
<p:tagLst xmlns:a="http://schemas.openxmlformats.org/drawingml/2006/main" xmlns:r="http://schemas.openxmlformats.org/officeDocument/2006/relationships" xmlns:p="http://schemas.openxmlformats.org/presentationml/2006/main">
  <p:tag name="THINKCELLSHAPEDONOTDELETE" val="tumbqTBTgggOtvfxRCcFc1w"/>
</p:tagLst>
</file>

<file path=ppt/tags/tag6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9.xml><?xml version="1.0" encoding="utf-8"?>
<p:tagLst xmlns:a="http://schemas.openxmlformats.org/drawingml/2006/main" xmlns:r="http://schemas.openxmlformats.org/officeDocument/2006/relationships" xmlns:p="http://schemas.openxmlformats.org/presentationml/2006/main">
  <p:tag name="THINKCELLSHAPEDONOTDELETE" val="t6hzr.bBj95ZPmzyZle4GOw"/>
</p:tagLst>
</file>

<file path=ppt/tags/tag640.xml><?xml version="1.0" encoding="utf-8"?>
<p:tagLst xmlns:a="http://schemas.openxmlformats.org/drawingml/2006/main" xmlns:r="http://schemas.openxmlformats.org/officeDocument/2006/relationships" xmlns:p="http://schemas.openxmlformats.org/presentationml/2006/main">
  <p:tag name="THINKCELLSHAPEDONOTDELETE" val="tHOISkvjYETfDjtla8BZ4zg"/>
</p:tagLst>
</file>

<file path=ppt/tags/tag641.xml><?xml version="1.0" encoding="utf-8"?>
<p:tagLst xmlns:a="http://schemas.openxmlformats.org/drawingml/2006/main" xmlns:r="http://schemas.openxmlformats.org/officeDocument/2006/relationships" xmlns:p="http://schemas.openxmlformats.org/presentationml/2006/main">
  <p:tag name="THINKCELLSHAPEDONOTDELETE" val="tekXuBfM5EpsMmqJScNOxSA"/>
</p:tagLst>
</file>

<file path=ppt/tags/tag642.xml><?xml version="1.0" encoding="utf-8"?>
<p:tagLst xmlns:a="http://schemas.openxmlformats.org/drawingml/2006/main" xmlns:r="http://schemas.openxmlformats.org/officeDocument/2006/relationships" xmlns:p="http://schemas.openxmlformats.org/presentationml/2006/main">
  <p:tag name="THINKCELLSHAPEDONOTDELETE" val="t6km32tpkB16d1qa.MqxgDA"/>
</p:tagLst>
</file>

<file path=ppt/tags/tag643.xml><?xml version="1.0" encoding="utf-8"?>
<p:tagLst xmlns:a="http://schemas.openxmlformats.org/drawingml/2006/main" xmlns:r="http://schemas.openxmlformats.org/officeDocument/2006/relationships" xmlns:p="http://schemas.openxmlformats.org/presentationml/2006/main">
  <p:tag name="THINKCELLSHAPEDONOTDELETE" val="tILFenRJT7Un6q_7LoOaK2w"/>
</p:tagLst>
</file>

<file path=ppt/tags/tag644.xml><?xml version="1.0" encoding="utf-8"?>
<p:tagLst xmlns:a="http://schemas.openxmlformats.org/drawingml/2006/main" xmlns:r="http://schemas.openxmlformats.org/officeDocument/2006/relationships" xmlns:p="http://schemas.openxmlformats.org/presentationml/2006/main">
  <p:tag name="THINKCELLSHAPEDONOTDELETE" val="ti3SCjxPyl_oSEEFuGKsLjg"/>
</p:tagLst>
</file>

<file path=ppt/tags/tag645.xml><?xml version="1.0" encoding="utf-8"?>
<p:tagLst xmlns:a="http://schemas.openxmlformats.org/drawingml/2006/main" xmlns:r="http://schemas.openxmlformats.org/officeDocument/2006/relationships" xmlns:p="http://schemas.openxmlformats.org/presentationml/2006/main">
  <p:tag name="THINKCELLSHAPEDONOTDELETE" val="tx8bVHWmucCfL5saso_aYKQ"/>
</p:tagLst>
</file>

<file path=ppt/tags/tag646.xml><?xml version="1.0" encoding="utf-8"?>
<p:tagLst xmlns:a="http://schemas.openxmlformats.org/drawingml/2006/main" xmlns:r="http://schemas.openxmlformats.org/officeDocument/2006/relationships" xmlns:p="http://schemas.openxmlformats.org/presentationml/2006/main">
  <p:tag name="THINKCELLSHAPEDONOTDELETE" val="txkFV4CeeaJ2SXzBoxZI3BA"/>
</p:tagLst>
</file>

<file path=ppt/tags/tag647.xml><?xml version="1.0" encoding="utf-8"?>
<p:tagLst xmlns:a="http://schemas.openxmlformats.org/drawingml/2006/main" xmlns:r="http://schemas.openxmlformats.org/officeDocument/2006/relationships" xmlns:p="http://schemas.openxmlformats.org/presentationml/2006/main">
  <p:tag name="THINKCELLSHAPEDONOTDELETE" val="tHqWGQ6Dr9uZpcyFVgcSyzQ"/>
</p:tagLst>
</file>

<file path=ppt/tags/tag6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9.xml><?xml version="1.0" encoding="utf-8"?>
<p:tagLst xmlns:a="http://schemas.openxmlformats.org/drawingml/2006/main" xmlns:r="http://schemas.openxmlformats.org/officeDocument/2006/relationships" xmlns:p="http://schemas.openxmlformats.org/presentationml/2006/main">
  <p:tag name="THINKCELLSHAPEDONOTDELETE" val="tG2IAz4lyCXHU2fVgLdwLMA"/>
</p:tagLst>
</file>

<file path=ppt/tags/tag650.xml><?xml version="1.0" encoding="utf-8"?>
<p:tagLst xmlns:a="http://schemas.openxmlformats.org/drawingml/2006/main" xmlns:r="http://schemas.openxmlformats.org/officeDocument/2006/relationships" xmlns:p="http://schemas.openxmlformats.org/presentationml/2006/main">
  <p:tag name="THINKCELLSHAPEDONOTDELETE" val="tmwerbBCQpqdGejvipS6N9Q"/>
</p:tagLst>
</file>

<file path=ppt/tags/tag651.xml><?xml version="1.0" encoding="utf-8"?>
<p:tagLst xmlns:a="http://schemas.openxmlformats.org/drawingml/2006/main" xmlns:r="http://schemas.openxmlformats.org/officeDocument/2006/relationships" xmlns:p="http://schemas.openxmlformats.org/presentationml/2006/main">
  <p:tag name="THINKCELLSHAPEDONOTDELETE" val="ta1ggAnmp1Wyab2AgBrDk4g"/>
</p:tagLst>
</file>

<file path=ppt/tags/tag652.xml><?xml version="1.0" encoding="utf-8"?>
<p:tagLst xmlns:a="http://schemas.openxmlformats.org/drawingml/2006/main" xmlns:r="http://schemas.openxmlformats.org/officeDocument/2006/relationships" xmlns:p="http://schemas.openxmlformats.org/presentationml/2006/main">
  <p:tag name="THINKCELLSHAPEDONOTDELETE" val="tTx2P64pmGsrISLycm9CIbQ"/>
</p:tagLst>
</file>

<file path=ppt/tags/tag653.xml><?xml version="1.0" encoding="utf-8"?>
<p:tagLst xmlns:a="http://schemas.openxmlformats.org/drawingml/2006/main" xmlns:r="http://schemas.openxmlformats.org/officeDocument/2006/relationships" xmlns:p="http://schemas.openxmlformats.org/presentationml/2006/main">
  <p:tag name="THINKCELLSHAPEDONOTDELETE" val="ttCk2Px5v70tZ0oAdppi3rQ"/>
</p:tagLst>
</file>

<file path=ppt/tags/tag654.xml><?xml version="1.0" encoding="utf-8"?>
<p:tagLst xmlns:a="http://schemas.openxmlformats.org/drawingml/2006/main" xmlns:r="http://schemas.openxmlformats.org/officeDocument/2006/relationships" xmlns:p="http://schemas.openxmlformats.org/presentationml/2006/main">
  <p:tag name="THINKCELLSHAPEDONOTDELETE" val="trq..tUrAqePqLrTgZbHQQg"/>
</p:tagLst>
</file>

<file path=ppt/tags/tag655.xml><?xml version="1.0" encoding="utf-8"?>
<p:tagLst xmlns:a="http://schemas.openxmlformats.org/drawingml/2006/main" xmlns:r="http://schemas.openxmlformats.org/officeDocument/2006/relationships" xmlns:p="http://schemas.openxmlformats.org/presentationml/2006/main">
  <p:tag name="THINKCELLSHAPEDONOTDELETE" val="tcKmRjpaa3uxFSD00plt.Fg"/>
</p:tagLst>
</file>

<file path=ppt/tags/tag656.xml><?xml version="1.0" encoding="utf-8"?>
<p:tagLst xmlns:a="http://schemas.openxmlformats.org/drawingml/2006/main" xmlns:r="http://schemas.openxmlformats.org/officeDocument/2006/relationships" xmlns:p="http://schemas.openxmlformats.org/presentationml/2006/main">
  <p:tag name="THINKCELLSHAPEDONOTDELETE" val="tbN4lJMXnOn6qpRrH6EnMNQ"/>
</p:tagLst>
</file>

<file path=ppt/tags/tag657.xml><?xml version="1.0" encoding="utf-8"?>
<p:tagLst xmlns:a="http://schemas.openxmlformats.org/drawingml/2006/main" xmlns:r="http://schemas.openxmlformats.org/officeDocument/2006/relationships" xmlns:p="http://schemas.openxmlformats.org/presentationml/2006/main">
  <p:tag name="THINKCELLSHAPEDONOTDELETE" val="ttAdhiBjjLUotccC2d1GuqQ"/>
</p:tagLst>
</file>

<file path=ppt/tags/tag658.xml><?xml version="1.0" encoding="utf-8"?>
<p:tagLst xmlns:a="http://schemas.openxmlformats.org/drawingml/2006/main" xmlns:r="http://schemas.openxmlformats.org/officeDocument/2006/relationships" xmlns:p="http://schemas.openxmlformats.org/presentationml/2006/main">
  <p:tag name="THINKCELLSHAPEDONOTDELETE" val="tb4lCuSJQ06piTC1hjy6sXw"/>
</p:tagLst>
</file>

<file path=ppt/tags/tag659.xml><?xml version="1.0" encoding="utf-8"?>
<p:tagLst xmlns:a="http://schemas.openxmlformats.org/drawingml/2006/main" xmlns:r="http://schemas.openxmlformats.org/officeDocument/2006/relationships" xmlns:p="http://schemas.openxmlformats.org/presentationml/2006/main">
  <p:tag name="THINKCELLSHAPEDONOTDELETE" val="tDCXP5f3ec94vGDZCidDhOg"/>
</p:tagLst>
</file>

<file path=ppt/tags/tag660.xml><?xml version="1.0" encoding="utf-8"?>
<p:tagLst xmlns:a="http://schemas.openxmlformats.org/drawingml/2006/main" xmlns:r="http://schemas.openxmlformats.org/officeDocument/2006/relationships" xmlns:p="http://schemas.openxmlformats.org/presentationml/2006/main">
  <p:tag name="THINKCELLSHAPEDONOTDELETE" val="tH3puKGlx4OjV623Dh7Padw"/>
</p:tagLst>
</file>

<file path=ppt/tags/tag661.xml><?xml version="1.0" encoding="utf-8"?>
<p:tagLst xmlns:a="http://schemas.openxmlformats.org/drawingml/2006/main" xmlns:r="http://schemas.openxmlformats.org/officeDocument/2006/relationships" xmlns:p="http://schemas.openxmlformats.org/presentationml/2006/main">
  <p:tag name="THINKCELLSHAPEDONOTDELETE" val="t7TLvVg4vUEcJ_EkFEE9qqQ"/>
</p:tagLst>
</file>

<file path=ppt/tags/tag662.xml><?xml version="1.0" encoding="utf-8"?>
<p:tagLst xmlns:a="http://schemas.openxmlformats.org/drawingml/2006/main" xmlns:r="http://schemas.openxmlformats.org/officeDocument/2006/relationships" xmlns:p="http://schemas.openxmlformats.org/presentationml/2006/main">
  <p:tag name="THINKCELLSHAPEDONOTDELETE" val="t_GNV7C2RlyyA52uCJFjW6g"/>
</p:tagLst>
</file>

<file path=ppt/tags/tag663.xml><?xml version="1.0" encoding="utf-8"?>
<p:tagLst xmlns:a="http://schemas.openxmlformats.org/drawingml/2006/main" xmlns:r="http://schemas.openxmlformats.org/officeDocument/2006/relationships" xmlns:p="http://schemas.openxmlformats.org/presentationml/2006/main">
  <p:tag name="THINKCELLSHAPEDONOTDELETE" val="tVy7vXl48w5cbFZmgEA0VOA"/>
</p:tagLst>
</file>

<file path=ppt/tags/tag664.xml><?xml version="1.0" encoding="utf-8"?>
<p:tagLst xmlns:a="http://schemas.openxmlformats.org/drawingml/2006/main" xmlns:r="http://schemas.openxmlformats.org/officeDocument/2006/relationships" xmlns:p="http://schemas.openxmlformats.org/presentationml/2006/main">
  <p:tag name="THINKCELLSHAPEDONOTDELETE" val="tF1qj5H3qwyT8UJmd6HaY2w"/>
</p:tagLst>
</file>

<file path=ppt/tags/tag665.xml><?xml version="1.0" encoding="utf-8"?>
<p:tagLst xmlns:a="http://schemas.openxmlformats.org/drawingml/2006/main" xmlns:r="http://schemas.openxmlformats.org/officeDocument/2006/relationships" xmlns:p="http://schemas.openxmlformats.org/presentationml/2006/main">
  <p:tag name="THINKCELLSHAPEDONOTDELETE" val="tC6uupI5Lig5ugwtMPoywfw"/>
</p:tagLst>
</file>

<file path=ppt/tags/tag666.xml><?xml version="1.0" encoding="utf-8"?>
<p:tagLst xmlns:a="http://schemas.openxmlformats.org/drawingml/2006/main" xmlns:r="http://schemas.openxmlformats.org/officeDocument/2006/relationships" xmlns:p="http://schemas.openxmlformats.org/presentationml/2006/main">
  <p:tag name="THINKCELLSHAPEDONOTDELETE" val="tyfbAcmH3uCpK.FVXfEkACg"/>
</p:tagLst>
</file>

<file path=ppt/tags/tag667.xml><?xml version="1.0" encoding="utf-8"?>
<p:tagLst xmlns:a="http://schemas.openxmlformats.org/drawingml/2006/main" xmlns:r="http://schemas.openxmlformats.org/officeDocument/2006/relationships" xmlns:p="http://schemas.openxmlformats.org/presentationml/2006/main">
  <p:tag name="THINKCELLSHAPEDONOTDELETE" val="tf_Fuu7uspLp0RwwO78gntQ"/>
</p:tagLst>
</file>

<file path=ppt/tags/tag6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9.xml><?xml version="1.0" encoding="utf-8"?>
<p:tagLst xmlns:a="http://schemas.openxmlformats.org/drawingml/2006/main" xmlns:r="http://schemas.openxmlformats.org/officeDocument/2006/relationships" xmlns:p="http://schemas.openxmlformats.org/presentationml/2006/main">
  <p:tag name="THINKCELLSHAPEDONOTDELETE" val="tfYq4ffvCc2PXtkwJ51Ri0w"/>
</p:tagLst>
</file>

<file path=ppt/tags/tag670.xml><?xml version="1.0" encoding="utf-8"?>
<p:tagLst xmlns:a="http://schemas.openxmlformats.org/drawingml/2006/main" xmlns:r="http://schemas.openxmlformats.org/officeDocument/2006/relationships" xmlns:p="http://schemas.openxmlformats.org/presentationml/2006/main">
  <p:tag name="THINKCELLSHAPEDONOTDELETE" val="tDtLRNHjgHivY0.WXQfImbw"/>
</p:tagLst>
</file>

<file path=ppt/tags/tag671.xml><?xml version="1.0" encoding="utf-8"?>
<p:tagLst xmlns:a="http://schemas.openxmlformats.org/drawingml/2006/main" xmlns:r="http://schemas.openxmlformats.org/officeDocument/2006/relationships" xmlns:p="http://schemas.openxmlformats.org/presentationml/2006/main">
  <p:tag name="THINKCELLSHAPEDONOTDELETE" val="tTYKy5DPfkBplnn.hPvVuCw"/>
</p:tagLst>
</file>

<file path=ppt/tags/tag672.xml><?xml version="1.0" encoding="utf-8"?>
<p:tagLst xmlns:a="http://schemas.openxmlformats.org/drawingml/2006/main" xmlns:r="http://schemas.openxmlformats.org/officeDocument/2006/relationships" xmlns:p="http://schemas.openxmlformats.org/presentationml/2006/main">
  <p:tag name="THINKCELLSHAPEDONOTDELETE" val="t6uVAy1z4FFejez3VPnqm9w"/>
</p:tagLst>
</file>

<file path=ppt/tags/tag673.xml><?xml version="1.0" encoding="utf-8"?>
<p:tagLst xmlns:a="http://schemas.openxmlformats.org/drawingml/2006/main" xmlns:r="http://schemas.openxmlformats.org/officeDocument/2006/relationships" xmlns:p="http://schemas.openxmlformats.org/presentationml/2006/main">
  <p:tag name="THINKCELLSHAPEDONOTDELETE" val="tlsquQ9DCwy8DoxquKQDwHQ"/>
</p:tagLst>
</file>

<file path=ppt/tags/tag674.xml><?xml version="1.0" encoding="utf-8"?>
<p:tagLst xmlns:a="http://schemas.openxmlformats.org/drawingml/2006/main" xmlns:r="http://schemas.openxmlformats.org/officeDocument/2006/relationships" xmlns:p="http://schemas.openxmlformats.org/presentationml/2006/main">
  <p:tag name="THINKCELLSHAPEDONOTDELETE" val="tWS2PfFNy2KUavS3r9hDrWQ"/>
</p:tagLst>
</file>

<file path=ppt/tags/tag675.xml><?xml version="1.0" encoding="utf-8"?>
<p:tagLst xmlns:a="http://schemas.openxmlformats.org/drawingml/2006/main" xmlns:r="http://schemas.openxmlformats.org/officeDocument/2006/relationships" xmlns:p="http://schemas.openxmlformats.org/presentationml/2006/main">
  <p:tag name="THINKCELLSHAPEDONOTDELETE" val="t72NW0AgqTgn4gLup67NvZA"/>
</p:tagLst>
</file>

<file path=ppt/tags/tag676.xml><?xml version="1.0" encoding="utf-8"?>
<p:tagLst xmlns:a="http://schemas.openxmlformats.org/drawingml/2006/main" xmlns:r="http://schemas.openxmlformats.org/officeDocument/2006/relationships" xmlns:p="http://schemas.openxmlformats.org/presentationml/2006/main">
  <p:tag name="THINKCELLSHAPEDONOTDELETE" val="tijcuaTeMbGrPIOmH6wiUPg"/>
</p:tagLst>
</file>

<file path=ppt/tags/tag677.xml><?xml version="1.0" encoding="utf-8"?>
<p:tagLst xmlns:a="http://schemas.openxmlformats.org/drawingml/2006/main" xmlns:r="http://schemas.openxmlformats.org/officeDocument/2006/relationships" xmlns:p="http://schemas.openxmlformats.org/presentationml/2006/main">
  <p:tag name="THINKCELLSHAPEDONOTDELETE" val="tKLj36Wggo9Mesjag2dLUNg"/>
</p:tagLst>
</file>

<file path=ppt/tags/tag678.xml><?xml version="1.0" encoding="utf-8"?>
<p:tagLst xmlns:a="http://schemas.openxmlformats.org/drawingml/2006/main" xmlns:r="http://schemas.openxmlformats.org/officeDocument/2006/relationships" xmlns:p="http://schemas.openxmlformats.org/presentationml/2006/main">
  <p:tag name="THINKCELLSHAPEDONOTDELETE" val="tRXMKqEsCudurKWi.9.baug"/>
</p:tagLst>
</file>

<file path=ppt/tags/tag679.xml><?xml version="1.0" encoding="utf-8"?>
<p:tagLst xmlns:a="http://schemas.openxmlformats.org/drawingml/2006/main" xmlns:r="http://schemas.openxmlformats.org/officeDocument/2006/relationships" xmlns:p="http://schemas.openxmlformats.org/presentationml/2006/main">
  <p:tag name="THINKCELLSHAPEDONOTDELETE" val="tSgZFNnkwW8lOyESvUbn1Ig"/>
</p:tagLst>
</file>

<file path=ppt/tags/tag6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1.xml><?xml version="1.0" encoding="utf-8"?>
<p:tagLst xmlns:a="http://schemas.openxmlformats.org/drawingml/2006/main" xmlns:r="http://schemas.openxmlformats.org/officeDocument/2006/relationships" xmlns:p="http://schemas.openxmlformats.org/presentationml/2006/main">
  <p:tag name="THINKCELLSHAPEDONOTDELETE" val="thZqxoiLbsnEXC64dDIuuRg"/>
</p:tagLst>
</file>

<file path=ppt/tags/tag682.xml><?xml version="1.0" encoding="utf-8"?>
<p:tagLst xmlns:a="http://schemas.openxmlformats.org/drawingml/2006/main" xmlns:r="http://schemas.openxmlformats.org/officeDocument/2006/relationships" xmlns:p="http://schemas.openxmlformats.org/presentationml/2006/main">
  <p:tag name="THINKCELLSHAPEDONOTDELETE" val="tMQjWmRgnEZRwjm3j4Jcv0g"/>
</p:tagLst>
</file>

<file path=ppt/tags/tag683.xml><?xml version="1.0" encoding="utf-8"?>
<p:tagLst xmlns:a="http://schemas.openxmlformats.org/drawingml/2006/main" xmlns:r="http://schemas.openxmlformats.org/officeDocument/2006/relationships" xmlns:p="http://schemas.openxmlformats.org/presentationml/2006/main">
  <p:tag name="THINKCELLSHAPEDONOTDELETE" val="taHjYLtmye365wchPtWrbaw"/>
</p:tagLst>
</file>

<file path=ppt/tags/tag684.xml><?xml version="1.0" encoding="utf-8"?>
<p:tagLst xmlns:a="http://schemas.openxmlformats.org/drawingml/2006/main" xmlns:r="http://schemas.openxmlformats.org/officeDocument/2006/relationships" xmlns:p="http://schemas.openxmlformats.org/presentationml/2006/main">
  <p:tag name="THINKCELLSHAPEDONOTDELETE" val="twukJJFaA0emxZ9pMc3hwvQ"/>
</p:tagLst>
</file>

<file path=ppt/tags/tag685.xml><?xml version="1.0" encoding="utf-8"?>
<p:tagLst xmlns:a="http://schemas.openxmlformats.org/drawingml/2006/main" xmlns:r="http://schemas.openxmlformats.org/officeDocument/2006/relationships" xmlns:p="http://schemas.openxmlformats.org/presentationml/2006/main">
  <p:tag name="THINKCELLSHAPEDONOTDELETE" val="tb8s1PZMHX482RsUS9afLGA"/>
</p:tagLst>
</file>

<file path=ppt/tags/tag686.xml><?xml version="1.0" encoding="utf-8"?>
<p:tagLst xmlns:a="http://schemas.openxmlformats.org/drawingml/2006/main" xmlns:r="http://schemas.openxmlformats.org/officeDocument/2006/relationships" xmlns:p="http://schemas.openxmlformats.org/presentationml/2006/main">
  <p:tag name="THINKCELLSHAPEDONOTDELETE" val="tuySvzbLxFTez9VBoQrBOZw"/>
</p:tagLst>
</file>

<file path=ppt/tags/tag687.xml><?xml version="1.0" encoding="utf-8"?>
<p:tagLst xmlns:a="http://schemas.openxmlformats.org/drawingml/2006/main" xmlns:r="http://schemas.openxmlformats.org/officeDocument/2006/relationships" xmlns:p="http://schemas.openxmlformats.org/presentationml/2006/main">
  <p:tag name="THINKCELLSHAPEDONOTDELETE" val="t6Lk0VCru0fD9AmQArOl03g"/>
</p:tagLst>
</file>

<file path=ppt/tags/tag688.xml><?xml version="1.0" encoding="utf-8"?>
<p:tagLst xmlns:a="http://schemas.openxmlformats.org/drawingml/2006/main" xmlns:r="http://schemas.openxmlformats.org/officeDocument/2006/relationships" xmlns:p="http://schemas.openxmlformats.org/presentationml/2006/main">
  <p:tag name="THINKCELLSHAPEDONOTDELETE" val="tfBDz_6epr77sWRsqQPMf6A"/>
</p:tagLst>
</file>

<file path=ppt/tags/tag689.xml><?xml version="1.0" encoding="utf-8"?>
<p:tagLst xmlns:a="http://schemas.openxmlformats.org/drawingml/2006/main" xmlns:r="http://schemas.openxmlformats.org/officeDocument/2006/relationships" xmlns:p="http://schemas.openxmlformats.org/presentationml/2006/main">
  <p:tag name="THINKCELLSHAPEDONOTDELETE" val="tX4OFUCyGwIACjx1FYzBtZQ"/>
</p:tagLst>
</file>

<file path=ppt/tags/tag690.xml><?xml version="1.0" encoding="utf-8"?>
<p:tagLst xmlns:a="http://schemas.openxmlformats.org/drawingml/2006/main" xmlns:r="http://schemas.openxmlformats.org/officeDocument/2006/relationships" xmlns:p="http://schemas.openxmlformats.org/presentationml/2006/main">
  <p:tag name="THINKCELLSHAPEDONOTDELETE" val="tORzPGGkNqtoVMMKkLgb5gA"/>
</p:tagLst>
</file>

<file path=ppt/tags/tag691.xml><?xml version="1.0" encoding="utf-8"?>
<p:tagLst xmlns:a="http://schemas.openxmlformats.org/drawingml/2006/main" xmlns:r="http://schemas.openxmlformats.org/officeDocument/2006/relationships" xmlns:p="http://schemas.openxmlformats.org/presentationml/2006/main">
  <p:tag name="THINKCELLSHAPEDONOTDELETE" val="trB5347DKE8KovUkfpHNPKA"/>
</p:tagLst>
</file>

<file path=ppt/tags/tag692.xml><?xml version="1.0" encoding="utf-8"?>
<p:tagLst xmlns:a="http://schemas.openxmlformats.org/drawingml/2006/main" xmlns:r="http://schemas.openxmlformats.org/officeDocument/2006/relationships" xmlns:p="http://schemas.openxmlformats.org/presentationml/2006/main">
  <p:tag name="THINKCELLSHAPEDONOTDELETE" val="tixPw1pFuld8VJ8b7rLyDuA"/>
</p:tagLst>
</file>

<file path=ppt/tags/tag693.xml><?xml version="1.0" encoding="utf-8"?>
<p:tagLst xmlns:a="http://schemas.openxmlformats.org/drawingml/2006/main" xmlns:r="http://schemas.openxmlformats.org/officeDocument/2006/relationships" xmlns:p="http://schemas.openxmlformats.org/presentationml/2006/main">
  <p:tag name="THINKCELLSHAPEDONOTDELETE" val="tSzuYtZUHpspIfBLFK4FEEw"/>
</p:tagLst>
</file>

<file path=ppt/tags/tag694.xml><?xml version="1.0" encoding="utf-8"?>
<p:tagLst xmlns:a="http://schemas.openxmlformats.org/drawingml/2006/main" xmlns:r="http://schemas.openxmlformats.org/officeDocument/2006/relationships" xmlns:p="http://schemas.openxmlformats.org/presentationml/2006/main">
  <p:tag name="THINKCELLSHAPEDONOTDELETE" val="tQDuvL5wDhb.dhks91Q.IwA"/>
</p:tagLst>
</file>

<file path=ppt/tags/tag695.xml><?xml version="1.0" encoding="utf-8"?>
<p:tagLst xmlns:a="http://schemas.openxmlformats.org/drawingml/2006/main" xmlns:r="http://schemas.openxmlformats.org/officeDocument/2006/relationships" xmlns:p="http://schemas.openxmlformats.org/presentationml/2006/main">
  <p:tag name="THINKCELLSHAPEDONOTDELETE" val="tAuNPRAUhVtHbos9oaJifkg"/>
</p:tagLst>
</file>

<file path=ppt/tags/tag696.xml><?xml version="1.0" encoding="utf-8"?>
<p:tagLst xmlns:a="http://schemas.openxmlformats.org/drawingml/2006/main" xmlns:r="http://schemas.openxmlformats.org/officeDocument/2006/relationships" xmlns:p="http://schemas.openxmlformats.org/presentationml/2006/main">
  <p:tag name="THINKCELLSHAPEDONOTDELETE" val="tFSX.Fvqu4tz5lLDT1PFdYQ"/>
</p:tagLst>
</file>

<file path=ppt/tags/tag697.xml><?xml version="1.0" encoding="utf-8"?>
<p:tagLst xmlns:a="http://schemas.openxmlformats.org/drawingml/2006/main" xmlns:r="http://schemas.openxmlformats.org/officeDocument/2006/relationships" xmlns:p="http://schemas.openxmlformats.org/presentationml/2006/main">
  <p:tag name="THINKCELLSHAPEDONOTDELETE" val="tLP.i_HJns7Ozbfg_KCcseA"/>
</p:tagLst>
</file>

<file path=ppt/tags/tag6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9.xml><?xml version="1.0" encoding="utf-8"?>
<p:tagLst xmlns:a="http://schemas.openxmlformats.org/drawingml/2006/main" xmlns:r="http://schemas.openxmlformats.org/officeDocument/2006/relationships" xmlns:p="http://schemas.openxmlformats.org/presentationml/2006/main">
  <p:tag name="THINKCELLSHAPEDONOTDELETE" val="tsKYOodQ0FW9YB_iqb.9TOA"/>
</p:tagLst>
</file>

<file path=ppt/tags/tag700.xml><?xml version="1.0" encoding="utf-8"?>
<p:tagLst xmlns:a="http://schemas.openxmlformats.org/drawingml/2006/main" xmlns:r="http://schemas.openxmlformats.org/officeDocument/2006/relationships" xmlns:p="http://schemas.openxmlformats.org/presentationml/2006/main">
  <p:tag name="THINKCELLSHAPEDONOTDELETE" val="tDl.3AEin2X0n6j_0tfL.TA"/>
</p:tagLst>
</file>

<file path=ppt/tags/tag701.xml><?xml version="1.0" encoding="utf-8"?>
<p:tagLst xmlns:a="http://schemas.openxmlformats.org/drawingml/2006/main" xmlns:r="http://schemas.openxmlformats.org/officeDocument/2006/relationships" xmlns:p="http://schemas.openxmlformats.org/presentationml/2006/main">
  <p:tag name="THINKCELLSHAPEDONOTDELETE" val="tiH5M0RvGrm4Kd6aqDRi.Rw"/>
</p:tagLst>
</file>

<file path=ppt/tags/tag702.xml><?xml version="1.0" encoding="utf-8"?>
<p:tagLst xmlns:a="http://schemas.openxmlformats.org/drawingml/2006/main" xmlns:r="http://schemas.openxmlformats.org/officeDocument/2006/relationships" xmlns:p="http://schemas.openxmlformats.org/presentationml/2006/main">
  <p:tag name="THINKCELLSHAPEDONOTDELETE" val="t4EAv_XHVz4dqHGsXjFv3CA"/>
</p:tagLst>
</file>

<file path=ppt/tags/tag703.xml><?xml version="1.0" encoding="utf-8"?>
<p:tagLst xmlns:a="http://schemas.openxmlformats.org/drawingml/2006/main" xmlns:r="http://schemas.openxmlformats.org/officeDocument/2006/relationships" xmlns:p="http://schemas.openxmlformats.org/presentationml/2006/main">
  <p:tag name="THINKCELLSHAPEDONOTDELETE" val="t5qcLTueKqGZ3Gy1V7Qv7NA"/>
</p:tagLst>
</file>

<file path=ppt/tags/tag704.xml><?xml version="1.0" encoding="utf-8"?>
<p:tagLst xmlns:a="http://schemas.openxmlformats.org/drawingml/2006/main" xmlns:r="http://schemas.openxmlformats.org/officeDocument/2006/relationships" xmlns:p="http://schemas.openxmlformats.org/presentationml/2006/main">
  <p:tag name="THINKCELLSHAPEDONOTDELETE" val="tX7IY2hz4GCcoeYp2Z9kUGA"/>
</p:tagLst>
</file>

<file path=ppt/tags/tag705.xml><?xml version="1.0" encoding="utf-8"?>
<p:tagLst xmlns:a="http://schemas.openxmlformats.org/drawingml/2006/main" xmlns:r="http://schemas.openxmlformats.org/officeDocument/2006/relationships" xmlns:p="http://schemas.openxmlformats.org/presentationml/2006/main">
  <p:tag name="THINKCELLSHAPEDONOTDELETE" val="tDNBPIiFWHWhayHDwZF6btA"/>
</p:tagLst>
</file>

<file path=ppt/tags/tag706.xml><?xml version="1.0" encoding="utf-8"?>
<p:tagLst xmlns:a="http://schemas.openxmlformats.org/drawingml/2006/main" xmlns:r="http://schemas.openxmlformats.org/officeDocument/2006/relationships" xmlns:p="http://schemas.openxmlformats.org/presentationml/2006/main">
  <p:tag name="THINKCELLSHAPEDONOTDELETE" val="tJAPNeBukhk_qvKt949d6BQ"/>
</p:tagLst>
</file>

<file path=ppt/tags/tag707.xml><?xml version="1.0" encoding="utf-8"?>
<p:tagLst xmlns:a="http://schemas.openxmlformats.org/drawingml/2006/main" xmlns:r="http://schemas.openxmlformats.org/officeDocument/2006/relationships" xmlns:p="http://schemas.openxmlformats.org/presentationml/2006/main">
  <p:tag name="THINKCELLSHAPEDONOTDELETE" val="tMxzmL73nMv_Se1b9OjRvdw"/>
</p:tagLst>
</file>

<file path=ppt/tags/tag708.xml><?xml version="1.0" encoding="utf-8"?>
<p:tagLst xmlns:a="http://schemas.openxmlformats.org/drawingml/2006/main" xmlns:r="http://schemas.openxmlformats.org/officeDocument/2006/relationships" xmlns:p="http://schemas.openxmlformats.org/presentationml/2006/main">
  <p:tag name="THINKCELLSHAPEDONOTDELETE" val="tz9KSlc8OtsfS87O510Ia7w"/>
</p:tagLst>
</file>

<file path=ppt/tags/tag709.xml><?xml version="1.0" encoding="utf-8"?>
<p:tagLst xmlns:a="http://schemas.openxmlformats.org/drawingml/2006/main" xmlns:r="http://schemas.openxmlformats.org/officeDocument/2006/relationships" xmlns:p="http://schemas.openxmlformats.org/presentationml/2006/main">
  <p:tag name="THINKCELLSHAPEDONOTDELETE" val="toqPE2MZfexYELhh.L8M4rQ"/>
</p:tagLst>
</file>

<file path=ppt/tags/tag710.xml><?xml version="1.0" encoding="utf-8"?>
<p:tagLst xmlns:a="http://schemas.openxmlformats.org/drawingml/2006/main" xmlns:r="http://schemas.openxmlformats.org/officeDocument/2006/relationships" xmlns:p="http://schemas.openxmlformats.org/presentationml/2006/main">
  <p:tag name="THINKCELLSHAPEDONOTDELETE" val="tUu1IjEPqYplgNxouV_EDrg"/>
</p:tagLst>
</file>

<file path=ppt/tags/tag711.xml><?xml version="1.0" encoding="utf-8"?>
<p:tagLst xmlns:a="http://schemas.openxmlformats.org/drawingml/2006/main" xmlns:r="http://schemas.openxmlformats.org/officeDocument/2006/relationships" xmlns:p="http://schemas.openxmlformats.org/presentationml/2006/main">
  <p:tag name="THINKCELLSHAPEDONOTDELETE" val="tfMbiAviihLKVusH2AtYFgA"/>
</p:tagLst>
</file>

<file path=ppt/tags/tag712.xml><?xml version="1.0" encoding="utf-8"?>
<p:tagLst xmlns:a="http://schemas.openxmlformats.org/drawingml/2006/main" xmlns:r="http://schemas.openxmlformats.org/officeDocument/2006/relationships" xmlns:p="http://schemas.openxmlformats.org/presentationml/2006/main">
  <p:tag name="THINKCELLSHAPEDONOTDELETE" val="thi74IxvYn1Yn3mdVLocVdA"/>
</p:tagLst>
</file>

<file path=ppt/tags/tag713.xml><?xml version="1.0" encoding="utf-8"?>
<p:tagLst xmlns:a="http://schemas.openxmlformats.org/drawingml/2006/main" xmlns:r="http://schemas.openxmlformats.org/officeDocument/2006/relationships" xmlns:p="http://schemas.openxmlformats.org/presentationml/2006/main">
  <p:tag name="THINKCELLSHAPEDONOTDELETE" val="t3JMyJ9JZK4loZSohQ_dG.Q"/>
</p:tagLst>
</file>

<file path=ppt/tags/tag714.xml><?xml version="1.0" encoding="utf-8"?>
<p:tagLst xmlns:a="http://schemas.openxmlformats.org/drawingml/2006/main" xmlns:r="http://schemas.openxmlformats.org/officeDocument/2006/relationships" xmlns:p="http://schemas.openxmlformats.org/presentationml/2006/main">
  <p:tag name="THINKCELLSHAPEDONOTDELETE" val="t.g_.UUiXZNQpN2k50h5nJA"/>
</p:tagLst>
</file>

<file path=ppt/tags/tag715.xml><?xml version="1.0" encoding="utf-8"?>
<p:tagLst xmlns:a="http://schemas.openxmlformats.org/drawingml/2006/main" xmlns:r="http://schemas.openxmlformats.org/officeDocument/2006/relationships" xmlns:p="http://schemas.openxmlformats.org/presentationml/2006/main">
  <p:tag name="THINKCELLSHAPEDONOTDELETE" val="tgcEFJHeODUrMKAb6pe1C7Q"/>
</p:tagLst>
</file>

<file path=ppt/tags/tag7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7.xml><?xml version="1.0" encoding="utf-8"?>
<p:tagLst xmlns:a="http://schemas.openxmlformats.org/drawingml/2006/main" xmlns:r="http://schemas.openxmlformats.org/officeDocument/2006/relationships" xmlns:p="http://schemas.openxmlformats.org/presentationml/2006/main">
  <p:tag name="THINKCELLSHAPEDONOTDELETE" val="t7sWOd8Pf4lnt9dyvZj9zng"/>
</p:tagLst>
</file>

<file path=ppt/tags/tag718.xml><?xml version="1.0" encoding="utf-8"?>
<p:tagLst xmlns:a="http://schemas.openxmlformats.org/drawingml/2006/main" xmlns:r="http://schemas.openxmlformats.org/officeDocument/2006/relationships" xmlns:p="http://schemas.openxmlformats.org/presentationml/2006/main">
  <p:tag name="THINKCELLSHAPEDONOTDELETE" val="tGoNUIYgsDCxpbsz9n9LmaA"/>
</p:tagLst>
</file>

<file path=ppt/tags/tag719.xml><?xml version="1.0" encoding="utf-8"?>
<p:tagLst xmlns:a="http://schemas.openxmlformats.org/drawingml/2006/main" xmlns:r="http://schemas.openxmlformats.org/officeDocument/2006/relationships" xmlns:p="http://schemas.openxmlformats.org/presentationml/2006/main">
  <p:tag name="THINKCELLSHAPEDONOTDELETE" val="tiFrwIQnMEfDAjtwwdVfg9w"/>
</p:tagLst>
</file>

<file path=ppt/tags/tag720.xml><?xml version="1.0" encoding="utf-8"?>
<p:tagLst xmlns:a="http://schemas.openxmlformats.org/drawingml/2006/main" xmlns:r="http://schemas.openxmlformats.org/officeDocument/2006/relationships" xmlns:p="http://schemas.openxmlformats.org/presentationml/2006/main">
  <p:tag name="THINKCELLSHAPEDONOTDELETE" val="t4uV_fZUgsp7oXSSnsE1ShQ"/>
</p:tagLst>
</file>

<file path=ppt/tags/tag721.xml><?xml version="1.0" encoding="utf-8"?>
<p:tagLst xmlns:a="http://schemas.openxmlformats.org/drawingml/2006/main" xmlns:r="http://schemas.openxmlformats.org/officeDocument/2006/relationships" xmlns:p="http://schemas.openxmlformats.org/presentationml/2006/main">
  <p:tag name="THINKCELLSHAPEDONOTDELETE" val="txWLbyo.gbX31ensaEnV4Gg"/>
</p:tagLst>
</file>

<file path=ppt/tags/tag722.xml><?xml version="1.0" encoding="utf-8"?>
<p:tagLst xmlns:a="http://schemas.openxmlformats.org/drawingml/2006/main" xmlns:r="http://schemas.openxmlformats.org/officeDocument/2006/relationships" xmlns:p="http://schemas.openxmlformats.org/presentationml/2006/main">
  <p:tag name="THINKCELLSHAPEDONOTDELETE" val="t3dqeoFkdrKG2_0kJ43jR_g"/>
</p:tagLst>
</file>

<file path=ppt/tags/tag7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4.xml><?xml version="1.0" encoding="utf-8"?>
<p:tagLst xmlns:a="http://schemas.openxmlformats.org/drawingml/2006/main" xmlns:r="http://schemas.openxmlformats.org/officeDocument/2006/relationships" xmlns:p="http://schemas.openxmlformats.org/presentationml/2006/main">
  <p:tag name="THINKCELLSHAPEDONOTDELETE" val="tEdj4DSBvlTODx05GdQE9Bw"/>
</p:tagLst>
</file>

<file path=ppt/tags/tag725.xml><?xml version="1.0" encoding="utf-8"?>
<p:tagLst xmlns:a="http://schemas.openxmlformats.org/drawingml/2006/main" xmlns:r="http://schemas.openxmlformats.org/officeDocument/2006/relationships" xmlns:p="http://schemas.openxmlformats.org/presentationml/2006/main">
  <p:tag name="THINKCELLSHAPEDONOTDELETE" val="t1BVooSGx940VuDbvcybc5A"/>
</p:tagLst>
</file>

<file path=ppt/tags/tag726.xml><?xml version="1.0" encoding="utf-8"?>
<p:tagLst xmlns:a="http://schemas.openxmlformats.org/drawingml/2006/main" xmlns:r="http://schemas.openxmlformats.org/officeDocument/2006/relationships" xmlns:p="http://schemas.openxmlformats.org/presentationml/2006/main">
  <p:tag name="THINKCELLSHAPEDONOTDELETE" val="tCRQbLw7WFWLRLMGykO6UXw"/>
</p:tagLst>
</file>

<file path=ppt/tags/tag727.xml><?xml version="1.0" encoding="utf-8"?>
<p:tagLst xmlns:a="http://schemas.openxmlformats.org/drawingml/2006/main" xmlns:r="http://schemas.openxmlformats.org/officeDocument/2006/relationships" xmlns:p="http://schemas.openxmlformats.org/presentationml/2006/main">
  <p:tag name="THINKCELLSHAPEDONOTDELETE" val="tYv8dRm4LK3Y9.llUPpCZvQ"/>
</p:tagLst>
</file>

<file path=ppt/tags/tag728.xml><?xml version="1.0" encoding="utf-8"?>
<p:tagLst xmlns:a="http://schemas.openxmlformats.org/drawingml/2006/main" xmlns:r="http://schemas.openxmlformats.org/officeDocument/2006/relationships" xmlns:p="http://schemas.openxmlformats.org/presentationml/2006/main">
  <p:tag name="THINKCELLSHAPEDONOTDELETE" val="t0lxuBv_Rtdl2Q.sd2oxMig"/>
</p:tagLst>
</file>

<file path=ppt/tags/tag729.xml><?xml version="1.0" encoding="utf-8"?>
<p:tagLst xmlns:a="http://schemas.openxmlformats.org/drawingml/2006/main" xmlns:r="http://schemas.openxmlformats.org/officeDocument/2006/relationships" xmlns:p="http://schemas.openxmlformats.org/presentationml/2006/main">
  <p:tag name="THINKCELLSHAPEDONOTDELETE" val="tUz4ZMXs3EoKlBrNr09Zc4g"/>
</p:tagLst>
</file>

<file path=ppt/tags/tag730.xml><?xml version="1.0" encoding="utf-8"?>
<p:tagLst xmlns:a="http://schemas.openxmlformats.org/drawingml/2006/main" xmlns:r="http://schemas.openxmlformats.org/officeDocument/2006/relationships" xmlns:p="http://schemas.openxmlformats.org/presentationml/2006/main">
  <p:tag name="THINKCELLSHAPEDONOTDELETE" val="t2yh_bXIM9SAYG86EK5YluQ"/>
</p:tagLst>
</file>

<file path=ppt/tags/tag731.xml><?xml version="1.0" encoding="utf-8"?>
<p:tagLst xmlns:a="http://schemas.openxmlformats.org/drawingml/2006/main" xmlns:r="http://schemas.openxmlformats.org/officeDocument/2006/relationships" xmlns:p="http://schemas.openxmlformats.org/presentationml/2006/main">
  <p:tag name="THINKCELLSHAPEDONOTDELETE" val="tRHsXbCbW3KvwO4RvelyfOw"/>
</p:tagLst>
</file>

<file path=ppt/tags/tag732.xml><?xml version="1.0" encoding="utf-8"?>
<p:tagLst xmlns:a="http://schemas.openxmlformats.org/drawingml/2006/main" xmlns:r="http://schemas.openxmlformats.org/officeDocument/2006/relationships" xmlns:p="http://schemas.openxmlformats.org/presentationml/2006/main">
  <p:tag name="THINKCELLSHAPEDONOTDELETE" val="tDEji48M_sXPcenyqn2FTDg"/>
</p:tagLst>
</file>

<file path=ppt/tags/tag733.xml><?xml version="1.0" encoding="utf-8"?>
<p:tagLst xmlns:a="http://schemas.openxmlformats.org/drawingml/2006/main" xmlns:r="http://schemas.openxmlformats.org/officeDocument/2006/relationships" xmlns:p="http://schemas.openxmlformats.org/presentationml/2006/main">
  <p:tag name="THINKCELLSHAPEDONOTDELETE" val="t6Jd14ltu.kdxaiLFBEDDfQ"/>
</p:tagLst>
</file>

<file path=ppt/tags/tag734.xml><?xml version="1.0" encoding="utf-8"?>
<p:tagLst xmlns:a="http://schemas.openxmlformats.org/drawingml/2006/main" xmlns:r="http://schemas.openxmlformats.org/officeDocument/2006/relationships" xmlns:p="http://schemas.openxmlformats.org/presentationml/2006/main">
  <p:tag name="THINKCELLSHAPEDONOTDELETE" val="tgFlpDnkYN1qPh7MfxiC3XQ"/>
</p:tagLst>
</file>

<file path=ppt/tags/tag735.xml><?xml version="1.0" encoding="utf-8"?>
<p:tagLst xmlns:a="http://schemas.openxmlformats.org/drawingml/2006/main" xmlns:r="http://schemas.openxmlformats.org/officeDocument/2006/relationships" xmlns:p="http://schemas.openxmlformats.org/presentationml/2006/main">
  <p:tag name="THINKCELLSHAPEDONOTDELETE" val="tgnP2Ag1kPB_lhpbskLBKOw"/>
</p:tagLst>
</file>

<file path=ppt/tags/tag736.xml><?xml version="1.0" encoding="utf-8"?>
<p:tagLst xmlns:a="http://schemas.openxmlformats.org/drawingml/2006/main" xmlns:r="http://schemas.openxmlformats.org/officeDocument/2006/relationships" xmlns:p="http://schemas.openxmlformats.org/presentationml/2006/main">
  <p:tag name="THINKCELLSHAPEDONOTDELETE" val="t6dZuhSyD4J5FDsuOan9aMQ"/>
</p:tagLst>
</file>

<file path=ppt/tags/tag737.xml><?xml version="1.0" encoding="utf-8"?>
<p:tagLst xmlns:a="http://schemas.openxmlformats.org/drawingml/2006/main" xmlns:r="http://schemas.openxmlformats.org/officeDocument/2006/relationships" xmlns:p="http://schemas.openxmlformats.org/presentationml/2006/main">
  <p:tag name="THINKCELLSHAPEDONOTDELETE" val="tkWe7CcwFX3xXQS76Shibqw"/>
</p:tagLst>
</file>

<file path=ppt/tags/tag738.xml><?xml version="1.0" encoding="utf-8"?>
<p:tagLst xmlns:a="http://schemas.openxmlformats.org/drawingml/2006/main" xmlns:r="http://schemas.openxmlformats.org/officeDocument/2006/relationships" xmlns:p="http://schemas.openxmlformats.org/presentationml/2006/main">
  <p:tag name="THINKCELLSHAPEDONOTDELETE" val="tIBXnCY2A3wnrzochUQd5bQ"/>
</p:tagLst>
</file>

<file path=ppt/tags/tag7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0.xml><?xml version="1.0" encoding="utf-8"?>
<p:tagLst xmlns:a="http://schemas.openxmlformats.org/drawingml/2006/main" xmlns:r="http://schemas.openxmlformats.org/officeDocument/2006/relationships" xmlns:p="http://schemas.openxmlformats.org/presentationml/2006/main">
  <p:tag name="THINKCELLSHAPEDONOTDELETE" val="tV06G59lZvRwUyYXrEDlREw"/>
</p:tagLst>
</file>

<file path=ppt/tags/tag741.xml><?xml version="1.0" encoding="utf-8"?>
<p:tagLst xmlns:a="http://schemas.openxmlformats.org/drawingml/2006/main" xmlns:r="http://schemas.openxmlformats.org/officeDocument/2006/relationships" xmlns:p="http://schemas.openxmlformats.org/presentationml/2006/main">
  <p:tag name="THINKCELLSHAPEDONOTDELETE" val="tOj3hXbD78jmC_T3hKrtfnw"/>
</p:tagLst>
</file>

<file path=ppt/tags/tag742.xml><?xml version="1.0" encoding="utf-8"?>
<p:tagLst xmlns:a="http://schemas.openxmlformats.org/drawingml/2006/main" xmlns:r="http://schemas.openxmlformats.org/officeDocument/2006/relationships" xmlns:p="http://schemas.openxmlformats.org/presentationml/2006/main">
  <p:tag name="THINKCELLSHAPEDONOTDELETE" val="tuTaAWJuVY_6kn1on9rEh4A"/>
</p:tagLst>
</file>

<file path=ppt/tags/tag743.xml><?xml version="1.0" encoding="utf-8"?>
<p:tagLst xmlns:a="http://schemas.openxmlformats.org/drawingml/2006/main" xmlns:r="http://schemas.openxmlformats.org/officeDocument/2006/relationships" xmlns:p="http://schemas.openxmlformats.org/presentationml/2006/main">
  <p:tag name="THINKCELLSHAPEDONOTDELETE" val="t6lYixLl0bLB72mt2m762TA"/>
</p:tagLst>
</file>

<file path=ppt/tags/tag744.xml><?xml version="1.0" encoding="utf-8"?>
<p:tagLst xmlns:a="http://schemas.openxmlformats.org/drawingml/2006/main" xmlns:r="http://schemas.openxmlformats.org/officeDocument/2006/relationships" xmlns:p="http://schemas.openxmlformats.org/presentationml/2006/main">
  <p:tag name="THINKCELLSHAPEDONOTDELETE" val="tePe1oCkaPNf8whuV19N17A"/>
</p:tagLst>
</file>

<file path=ppt/tags/tag745.xml><?xml version="1.0" encoding="utf-8"?>
<p:tagLst xmlns:a="http://schemas.openxmlformats.org/drawingml/2006/main" xmlns:r="http://schemas.openxmlformats.org/officeDocument/2006/relationships" xmlns:p="http://schemas.openxmlformats.org/presentationml/2006/main">
  <p:tag name="THINKCELLSHAPEDONOTDELETE" val="t5eR0sZWnZ7dzdTvew29GPg"/>
</p:tagLst>
</file>

<file path=ppt/tags/tag746.xml><?xml version="1.0" encoding="utf-8"?>
<p:tagLst xmlns:a="http://schemas.openxmlformats.org/drawingml/2006/main" xmlns:r="http://schemas.openxmlformats.org/officeDocument/2006/relationships" xmlns:p="http://schemas.openxmlformats.org/presentationml/2006/main">
  <p:tag name="THINKCELLSHAPEDONOTDELETE" val="tft98mjBc5ma6mXwUxmAeaQ"/>
</p:tagLst>
</file>

<file path=ppt/tags/tag747.xml><?xml version="1.0" encoding="utf-8"?>
<p:tagLst xmlns:a="http://schemas.openxmlformats.org/drawingml/2006/main" xmlns:r="http://schemas.openxmlformats.org/officeDocument/2006/relationships" xmlns:p="http://schemas.openxmlformats.org/presentationml/2006/main">
  <p:tag name="THINKCELLSHAPEDONOTDELETE" val="tZNmTNhgdG51Zy9P2avfGEQ"/>
</p:tagLst>
</file>

<file path=ppt/tags/tag748.xml><?xml version="1.0" encoding="utf-8"?>
<p:tagLst xmlns:a="http://schemas.openxmlformats.org/drawingml/2006/main" xmlns:r="http://schemas.openxmlformats.org/officeDocument/2006/relationships" xmlns:p="http://schemas.openxmlformats.org/presentationml/2006/main">
  <p:tag name="THINKCELLSHAPEDONOTDELETE" val="t8E9CTjJnyH9Jkl5gpp1mEA"/>
</p:tagLst>
</file>

<file path=ppt/tags/tag749.xml><?xml version="1.0" encoding="utf-8"?>
<p:tagLst xmlns:a="http://schemas.openxmlformats.org/drawingml/2006/main" xmlns:r="http://schemas.openxmlformats.org/officeDocument/2006/relationships" xmlns:p="http://schemas.openxmlformats.org/presentationml/2006/main">
  <p:tag name="THINKCELLSHAPEDONOTDELETE" val="tiPEYAmRg6A5xr7BxPUA6IA"/>
</p:tagLst>
</file>

<file path=ppt/tags/tag750.xml><?xml version="1.0" encoding="utf-8"?>
<p:tagLst xmlns:a="http://schemas.openxmlformats.org/drawingml/2006/main" xmlns:r="http://schemas.openxmlformats.org/officeDocument/2006/relationships" xmlns:p="http://schemas.openxmlformats.org/presentationml/2006/main">
  <p:tag name="THINKCELLSHAPEDONOTDELETE" val="tmJbgjvKm0MmwCEFey9Zxqw"/>
</p:tagLst>
</file>

<file path=ppt/tags/tag7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3.xml><?xml version="1.0" encoding="utf-8"?>
<p:tagLst xmlns:a="http://schemas.openxmlformats.org/drawingml/2006/main" xmlns:r="http://schemas.openxmlformats.org/officeDocument/2006/relationships" xmlns:p="http://schemas.openxmlformats.org/presentationml/2006/main">
  <p:tag name="THINKCELLSHAPEDONOTDELETE" val="tujOcV16s2f4We9x0vS4qAA"/>
</p:tagLst>
</file>

<file path=ppt/tags/tag754.xml><?xml version="1.0" encoding="utf-8"?>
<p:tagLst xmlns:a="http://schemas.openxmlformats.org/drawingml/2006/main" xmlns:r="http://schemas.openxmlformats.org/officeDocument/2006/relationships" xmlns:p="http://schemas.openxmlformats.org/presentationml/2006/main">
  <p:tag name="THINKCELLSHAPEDONOTDELETE" val="t06UtU4tb_Y9m6jNGcQTFsg"/>
</p:tagLst>
</file>

<file path=ppt/tags/tag755.xml><?xml version="1.0" encoding="utf-8"?>
<p:tagLst xmlns:a="http://schemas.openxmlformats.org/drawingml/2006/main" xmlns:r="http://schemas.openxmlformats.org/officeDocument/2006/relationships" xmlns:p="http://schemas.openxmlformats.org/presentationml/2006/main">
  <p:tag name="THINKCELLSHAPEDONOTDELETE" val="toyO0zlhBKyJT1uKgznglXA"/>
</p:tagLst>
</file>

<file path=ppt/tags/tag756.xml><?xml version="1.0" encoding="utf-8"?>
<p:tagLst xmlns:a="http://schemas.openxmlformats.org/drawingml/2006/main" xmlns:r="http://schemas.openxmlformats.org/officeDocument/2006/relationships" xmlns:p="http://schemas.openxmlformats.org/presentationml/2006/main">
  <p:tag name="THINKCELLSHAPEDONOTDELETE" val="txg37jeo3XaUFckccWTI1Yw"/>
</p:tagLst>
</file>

<file path=ppt/tags/tag757.xml><?xml version="1.0" encoding="utf-8"?>
<p:tagLst xmlns:a="http://schemas.openxmlformats.org/drawingml/2006/main" xmlns:r="http://schemas.openxmlformats.org/officeDocument/2006/relationships" xmlns:p="http://schemas.openxmlformats.org/presentationml/2006/main">
  <p:tag name="THINKCELLSHAPEDONOTDELETE" val="t31hCW3sicL1UyyFCSHw4Yw"/>
</p:tagLst>
</file>

<file path=ppt/tags/tag758.xml><?xml version="1.0" encoding="utf-8"?>
<p:tagLst xmlns:a="http://schemas.openxmlformats.org/drawingml/2006/main" xmlns:r="http://schemas.openxmlformats.org/officeDocument/2006/relationships" xmlns:p="http://schemas.openxmlformats.org/presentationml/2006/main">
  <p:tag name="THINKCELLSHAPEDONOTDELETE" val="tU1dm86DQz0br8LtAG9wYpg"/>
</p:tagLst>
</file>

<file path=ppt/tags/tag759.xml><?xml version="1.0" encoding="utf-8"?>
<p:tagLst xmlns:a="http://schemas.openxmlformats.org/drawingml/2006/main" xmlns:r="http://schemas.openxmlformats.org/officeDocument/2006/relationships" xmlns:p="http://schemas.openxmlformats.org/presentationml/2006/main">
  <p:tag name="THINKCELLSHAPEDONOTDELETE" val="tZyj1ATCCVqbZtyJhTQxoig"/>
</p:tagLst>
</file>

<file path=ppt/tags/tag760.xml><?xml version="1.0" encoding="utf-8"?>
<p:tagLst xmlns:a="http://schemas.openxmlformats.org/drawingml/2006/main" xmlns:r="http://schemas.openxmlformats.org/officeDocument/2006/relationships" xmlns:p="http://schemas.openxmlformats.org/presentationml/2006/main">
  <p:tag name="THINKCELLSHAPEDONOTDELETE" val="tJYBU312s.DmQoTc2YRbncg"/>
</p:tagLst>
</file>

<file path=ppt/tags/tag761.xml><?xml version="1.0" encoding="utf-8"?>
<p:tagLst xmlns:a="http://schemas.openxmlformats.org/drawingml/2006/main" xmlns:r="http://schemas.openxmlformats.org/officeDocument/2006/relationships" xmlns:p="http://schemas.openxmlformats.org/presentationml/2006/main">
  <p:tag name="THINKCELLSHAPEDONOTDELETE" val="twKDTCX8QflipYBkkB0Jkeg"/>
</p:tagLst>
</file>

<file path=ppt/tags/tag762.xml><?xml version="1.0" encoding="utf-8"?>
<p:tagLst xmlns:a="http://schemas.openxmlformats.org/drawingml/2006/main" xmlns:r="http://schemas.openxmlformats.org/officeDocument/2006/relationships" xmlns:p="http://schemas.openxmlformats.org/presentationml/2006/main">
  <p:tag name="THINKCELLSHAPEDONOTDELETE" val="tPs4no7DatXnM3m2mEXO2Mg"/>
</p:tagLst>
</file>

<file path=ppt/tags/tag763.xml><?xml version="1.0" encoding="utf-8"?>
<p:tagLst xmlns:a="http://schemas.openxmlformats.org/drawingml/2006/main" xmlns:r="http://schemas.openxmlformats.org/officeDocument/2006/relationships" xmlns:p="http://schemas.openxmlformats.org/presentationml/2006/main">
  <p:tag name="THINKCELLSHAPEDONOTDELETE" val="tZHXJcaIBWuKs_amKk_KSeA"/>
</p:tagLst>
</file>

<file path=ppt/tags/tag764.xml><?xml version="1.0" encoding="utf-8"?>
<p:tagLst xmlns:a="http://schemas.openxmlformats.org/drawingml/2006/main" xmlns:r="http://schemas.openxmlformats.org/officeDocument/2006/relationships" xmlns:p="http://schemas.openxmlformats.org/presentationml/2006/main">
  <p:tag name="THINKCELLSHAPEDONOTDELETE" val="tKnHNbbsE6h6daxsp55nGLg"/>
</p:tagLst>
</file>

<file path=ppt/tags/tag765.xml><?xml version="1.0" encoding="utf-8"?>
<p:tagLst xmlns:a="http://schemas.openxmlformats.org/drawingml/2006/main" xmlns:r="http://schemas.openxmlformats.org/officeDocument/2006/relationships" xmlns:p="http://schemas.openxmlformats.org/presentationml/2006/main">
  <p:tag name="THINKCELLSHAPEDONOTDELETE" val="tZFWtMAWmcf5vAdYvoILd8g"/>
</p:tagLst>
</file>

<file path=ppt/tags/tag7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PwC Smart">
  <a:themeElements>
    <a:clrScheme name="PwC">
      <a:dk1>
        <a:srgbClr val="000000"/>
      </a:dk1>
      <a:lt1>
        <a:srgbClr val="FFFFFF"/>
      </a:lt1>
      <a:dk2>
        <a:srgbClr val="7D7D7D"/>
      </a:dk2>
      <a:lt2>
        <a:srgbClr val="DEDEDE"/>
      </a:lt2>
      <a:accent1>
        <a:srgbClr val="D04A02"/>
      </a:accent1>
      <a:accent2>
        <a:srgbClr val="FFB600"/>
      </a:accent2>
      <a:accent3>
        <a:srgbClr val="E0301E"/>
      </a:accent3>
      <a:accent4>
        <a:srgbClr val="EB8C00"/>
      </a:accent4>
      <a:accent5>
        <a:srgbClr val="DB536A"/>
      </a:accent5>
      <a:accent6>
        <a:srgbClr val="464646"/>
      </a:accent6>
      <a:hlink>
        <a:srgbClr val="D04A02"/>
      </a:hlink>
      <a:folHlink>
        <a:srgbClr val="DB536A"/>
      </a:folHlink>
    </a:clrScheme>
    <a:fontScheme name="PwC">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6350">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dirty="0" smtClean="0"/>
        </a:defPPr>
      </a:lstStyle>
    </a:spDef>
    <a:lnDef>
      <a:spPr>
        <a:ln w="12700">
          <a:solidFill>
            <a:srgbClr val="DC6900"/>
          </a:solidFill>
        </a:ln>
      </a:spPr>
      <a:bodyPr/>
      <a:lstStyle/>
      <a:style>
        <a:lnRef idx="1">
          <a:schemeClr val="accent1"/>
        </a:lnRef>
        <a:fillRef idx="0">
          <a:schemeClr val="accent1"/>
        </a:fillRef>
        <a:effectRef idx="0">
          <a:schemeClr val="accent1"/>
        </a:effectRef>
        <a:fontRef idx="minor">
          <a:schemeClr val="tx1"/>
        </a:fontRef>
      </a:style>
    </a:lnDef>
    <a:txDef>
      <a:spPr>
        <a:noFill/>
        <a:ln>
          <a:noFill/>
        </a:ln>
      </a:spPr>
      <a:bodyPr wrap="square" lIns="0" tIns="0" rIns="0" bIns="0" rtlCol="0">
        <a:spAutoFit/>
      </a:bodyPr>
      <a:lstStyle>
        <a:defPPr>
          <a:defRPr noProof="0" dirty="0" smtClean="0">
            <a:solidFill>
              <a:schemeClr val="tx1"/>
            </a:solidFill>
            <a:latin typeface="Georgia" pitchFamily="18" charset="0"/>
            <a:cs typeface="Arial" pitchFamily="34" charset="0"/>
          </a:defRPr>
        </a:defPPr>
      </a:lstStyle>
    </a:txDef>
  </a:objectDefaults>
  <a:extraClrSchemeLst/>
  <a:custClrLst>
    <a:custClr name="Dark Orange 2">
      <a:srgbClr val="571F01"/>
    </a:custClr>
    <a:custClr name="Dark Orange 1">
      <a:srgbClr val="933401"/>
    </a:custClr>
    <a:custClr name="Primary Orange">
      <a:srgbClr val="D04A02"/>
    </a:custClr>
    <a:custClr name="Light Orange 1">
      <a:srgbClr val="FD6412"/>
    </a:custClr>
    <a:custClr name="Light Orange 2">
      <a:srgbClr val="FEB791"/>
    </a:custClr>
    <a:custClr name="Dark Tangerine 2">
      <a:srgbClr val="714300"/>
    </a:custClr>
    <a:custClr name="Dark Tangerine 1">
      <a:srgbClr val="AE6800"/>
    </a:custClr>
    <a:custClr name="Primary Tangerine">
      <a:srgbClr val="EB8C00"/>
    </a:custClr>
    <a:custClr name="Light Tangerine 1">
      <a:srgbClr val="FFA929"/>
    </a:custClr>
    <a:custClr name="Light Tangerine 2">
      <a:srgbClr val="FFDCA9"/>
    </a:custClr>
    <a:custClr name="Dark Yellow 2">
      <a:srgbClr val="855F00"/>
    </a:custClr>
    <a:custClr name="Dark Yellow 1">
      <a:srgbClr val="C28A00"/>
    </a:custClr>
    <a:custClr name="Primary Yellow">
      <a:srgbClr val="FFB600"/>
    </a:custClr>
    <a:custClr name="Light Yellow 1">
      <a:srgbClr val="FFC83D"/>
    </a:custClr>
    <a:custClr name="Light Yellow 2">
      <a:srgbClr val="FFECBD"/>
    </a:custClr>
    <a:custClr name="Dark Rose 2">
      <a:srgbClr val="6E2A35"/>
    </a:custClr>
    <a:custClr name="Dark Rose 1">
      <a:srgbClr val="A43E50"/>
    </a:custClr>
    <a:custClr name="Primary Rose">
      <a:srgbClr val="DB536A"/>
    </a:custClr>
    <a:custClr name="Light Rose 1">
      <a:srgbClr val="E27588"/>
    </a:custClr>
    <a:custClr name="Light Rose 2">
      <a:srgbClr val="F1BAC3"/>
    </a:custClr>
    <a:custClr name="Dark Red 2">
      <a:srgbClr val="741910"/>
    </a:custClr>
    <a:custClr name="Dark Red 1">
      <a:srgbClr val="AA2417"/>
    </a:custClr>
    <a:custClr name="Primary Red">
      <a:srgbClr val="E0301E"/>
    </a:custClr>
    <a:custClr name="Light Red 1">
      <a:srgbClr val="E86153"/>
    </a:custClr>
    <a:custClr name="Light Red 2">
      <a:srgbClr val="F7C8C4"/>
    </a:custClr>
    <a:custClr name="Black">
      <a:srgbClr val="000000"/>
    </a:custClr>
    <a:custClr name="Dark Grey">
      <a:srgbClr val="2D2D2D"/>
    </a:custClr>
    <a:custClr name="Medium Grey">
      <a:srgbClr val="464646"/>
    </a:custClr>
    <a:custClr name="Grey">
      <a:srgbClr val="7D7D7D"/>
    </a:custClr>
    <a:custClr name="Light Grey">
      <a:srgbClr val="DEDEDE"/>
    </a:custClr>
    <a:custClr name="Dark Purple 2">
      <a:srgbClr val="4B06B2"/>
    </a:custClr>
    <a:custClr name="Dark Purple 1">
      <a:srgbClr val="6A1CE2"/>
    </a:custClr>
    <a:custClr name="Secondary Purple">
      <a:srgbClr val="9013FE"/>
    </a:custClr>
    <a:custClr name="Light Purple 1">
      <a:srgbClr val="B15AFE"/>
    </a:custClr>
    <a:custClr name="Light Purple 2">
      <a:srgbClr val="DEB8FF"/>
    </a:custClr>
    <a:custClr name="Dark Blue 2">
      <a:srgbClr val="003DAB"/>
    </a:custClr>
    <a:custClr name="Dark Blue 1">
      <a:srgbClr val="0060D7"/>
    </a:custClr>
    <a:custClr name="Secondary Blue">
      <a:srgbClr val="0089EB"/>
    </a:custClr>
    <a:custClr name="Light Blue 1">
      <a:srgbClr val="4DACF1"/>
    </a:custClr>
    <a:custClr name="Light Blue 2">
      <a:srgbClr val="B3DCF9"/>
    </a:custClr>
    <a:custClr name="Dark Green 2">
      <a:srgbClr val="175C2C"/>
    </a:custClr>
    <a:custClr name="Dark Green 1">
      <a:srgbClr val="2C8646"/>
    </a:custClr>
    <a:custClr name="Secondary Green">
      <a:srgbClr val="4EB523"/>
    </a:custClr>
    <a:custClr name="Light Green 1">
      <a:srgbClr val="86DB4F"/>
    </a:custClr>
    <a:custClr name="Light Green 2">
      <a:srgbClr val="C4FC9F"/>
    </a:custClr>
    <a:custClr name="Status Red">
      <a:srgbClr val="E0301E"/>
    </a:custClr>
    <a:custClr name="Status Yellow">
      <a:srgbClr val="FFB600"/>
    </a:custClr>
    <a:custClr name="Status Green">
      <a:srgbClr val="175C2C"/>
    </a:custClr>
  </a:custClrLst>
  <a:extLst>
    <a:ext uri="{05A4C25C-085E-4340-85A3-A5531E510DB2}">
      <thm15:themeFamily xmlns:thm15="http://schemas.microsoft.com/office/thememl/2012/main" name="PwC Smart" id="{EBCEFFED-2F4C-4610-B3D1-C5FEABF08696}" vid="{147AACE8-1487-4472-AA95-F3AF2FAD5022}"/>
    </a:ext>
  </a:extLst>
</a:theme>
</file>

<file path=ppt/theme/theme2.xml><?xml version="1.0" encoding="utf-8"?>
<a:theme xmlns:a="http://schemas.openxmlformats.org/drawingml/2006/main" name="1_PwC Smart">
  <a:themeElements>
    <a:clrScheme name="PwC">
      <a:dk1>
        <a:srgbClr val="000000"/>
      </a:dk1>
      <a:lt1>
        <a:srgbClr val="FFFFFF"/>
      </a:lt1>
      <a:dk2>
        <a:srgbClr val="7D7D7D"/>
      </a:dk2>
      <a:lt2>
        <a:srgbClr val="DEDEDE"/>
      </a:lt2>
      <a:accent1>
        <a:srgbClr val="D04A02"/>
      </a:accent1>
      <a:accent2>
        <a:srgbClr val="FFB600"/>
      </a:accent2>
      <a:accent3>
        <a:srgbClr val="E0301E"/>
      </a:accent3>
      <a:accent4>
        <a:srgbClr val="EB8C00"/>
      </a:accent4>
      <a:accent5>
        <a:srgbClr val="DB536A"/>
      </a:accent5>
      <a:accent6>
        <a:srgbClr val="464646"/>
      </a:accent6>
      <a:hlink>
        <a:srgbClr val="D04A02"/>
      </a:hlink>
      <a:folHlink>
        <a:srgbClr val="DB536A"/>
      </a:folHlink>
    </a:clrScheme>
    <a:fontScheme name="PwC">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6350">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dirty="0" smtClean="0"/>
        </a:defPPr>
      </a:lstStyle>
    </a:spDef>
    <a:lnDef>
      <a:spPr>
        <a:ln w="12700">
          <a:solidFill>
            <a:srgbClr val="DC6900"/>
          </a:solidFill>
        </a:ln>
      </a:spPr>
      <a:bodyPr/>
      <a:lstStyle/>
      <a:style>
        <a:lnRef idx="1">
          <a:schemeClr val="accent1"/>
        </a:lnRef>
        <a:fillRef idx="0">
          <a:schemeClr val="accent1"/>
        </a:fillRef>
        <a:effectRef idx="0">
          <a:schemeClr val="accent1"/>
        </a:effectRef>
        <a:fontRef idx="minor">
          <a:schemeClr val="tx1"/>
        </a:fontRef>
      </a:style>
    </a:lnDef>
    <a:txDef>
      <a:spPr>
        <a:noFill/>
        <a:ln>
          <a:noFill/>
        </a:ln>
      </a:spPr>
      <a:bodyPr wrap="square" lIns="0" tIns="0" rIns="0" bIns="0" rtlCol="0">
        <a:spAutoFit/>
      </a:bodyPr>
      <a:lstStyle>
        <a:defPPr>
          <a:defRPr noProof="0" dirty="0" smtClean="0">
            <a:solidFill>
              <a:schemeClr val="tx1"/>
            </a:solidFill>
            <a:latin typeface="Georgia" pitchFamily="18" charset="0"/>
            <a:cs typeface="Arial" pitchFamily="34" charset="0"/>
          </a:defRPr>
        </a:defPPr>
      </a:lstStyle>
    </a:txDef>
  </a:objectDefaults>
  <a:extraClrSchemeLst/>
  <a:custClrLst>
    <a:custClr name="Dark Orange 2">
      <a:srgbClr val="571F01"/>
    </a:custClr>
    <a:custClr name="Dark Orange 1">
      <a:srgbClr val="933401"/>
    </a:custClr>
    <a:custClr name="Primary Orange">
      <a:srgbClr val="D04A02"/>
    </a:custClr>
    <a:custClr name="Light Orange 1">
      <a:srgbClr val="FD6412"/>
    </a:custClr>
    <a:custClr name="Light Orange 2">
      <a:srgbClr val="FEB791"/>
    </a:custClr>
    <a:custClr name="Dark Tangerine 2">
      <a:srgbClr val="714300"/>
    </a:custClr>
    <a:custClr name="Dark Tangerine 1">
      <a:srgbClr val="AE6800"/>
    </a:custClr>
    <a:custClr name="Primary Tangerine">
      <a:srgbClr val="EB8C00"/>
    </a:custClr>
    <a:custClr name="Light Tangerine 1">
      <a:srgbClr val="FFA929"/>
    </a:custClr>
    <a:custClr name="Light Tangerine 2">
      <a:srgbClr val="FFDCA9"/>
    </a:custClr>
    <a:custClr name="Dark Yellow 2">
      <a:srgbClr val="855F00"/>
    </a:custClr>
    <a:custClr name="Dark Yellow 1">
      <a:srgbClr val="C28A00"/>
    </a:custClr>
    <a:custClr name="Primary Yellow">
      <a:srgbClr val="FFB600"/>
    </a:custClr>
    <a:custClr name="Light Yellow 1">
      <a:srgbClr val="FFC83D"/>
    </a:custClr>
    <a:custClr name="Light Yellow 2">
      <a:srgbClr val="FFECBD"/>
    </a:custClr>
    <a:custClr name="Dark Rose 2">
      <a:srgbClr val="6E2A35"/>
    </a:custClr>
    <a:custClr name="Dark Rose 1">
      <a:srgbClr val="A43E50"/>
    </a:custClr>
    <a:custClr name="Primary Rose">
      <a:srgbClr val="DB536A"/>
    </a:custClr>
    <a:custClr name="Light Rose 1">
      <a:srgbClr val="E27588"/>
    </a:custClr>
    <a:custClr name="Light Rose 2">
      <a:srgbClr val="F1BAC3"/>
    </a:custClr>
    <a:custClr name="Dark Red 2">
      <a:srgbClr val="741910"/>
    </a:custClr>
    <a:custClr name="Dark Red 1">
      <a:srgbClr val="AA2417"/>
    </a:custClr>
    <a:custClr name="Primary Red">
      <a:srgbClr val="E0301E"/>
    </a:custClr>
    <a:custClr name="Light Red 1">
      <a:srgbClr val="E86153"/>
    </a:custClr>
    <a:custClr name="Light Red 2">
      <a:srgbClr val="F7C8C4"/>
    </a:custClr>
    <a:custClr name="Black">
      <a:srgbClr val="000000"/>
    </a:custClr>
    <a:custClr name="Dark Grey">
      <a:srgbClr val="2D2D2D"/>
    </a:custClr>
    <a:custClr name="Medium Grey">
      <a:srgbClr val="464646"/>
    </a:custClr>
    <a:custClr name="Grey">
      <a:srgbClr val="7D7D7D"/>
    </a:custClr>
    <a:custClr name="Light Grey">
      <a:srgbClr val="DEDEDE"/>
    </a:custClr>
    <a:custClr name="Dark Purple 2">
      <a:srgbClr val="4B06B2"/>
    </a:custClr>
    <a:custClr name="Dark Purple 1">
      <a:srgbClr val="6A1CE2"/>
    </a:custClr>
    <a:custClr name="Secondary Purple">
      <a:srgbClr val="9013FE"/>
    </a:custClr>
    <a:custClr name="Light Purple 1">
      <a:srgbClr val="B15AFE"/>
    </a:custClr>
    <a:custClr name="Light Purple 2">
      <a:srgbClr val="DEB8FF"/>
    </a:custClr>
    <a:custClr name="Dark Blue 2">
      <a:srgbClr val="003DAB"/>
    </a:custClr>
    <a:custClr name="Dark Blue 1">
      <a:srgbClr val="0060D7"/>
    </a:custClr>
    <a:custClr name="Secondary Blue">
      <a:srgbClr val="0089EB"/>
    </a:custClr>
    <a:custClr name="Light Blue 1">
      <a:srgbClr val="4DACF1"/>
    </a:custClr>
    <a:custClr name="Light Blue 2">
      <a:srgbClr val="B3DCF9"/>
    </a:custClr>
    <a:custClr name="Dark Green 2">
      <a:srgbClr val="175C2C"/>
    </a:custClr>
    <a:custClr name="Dark Green 1">
      <a:srgbClr val="2C8646"/>
    </a:custClr>
    <a:custClr name="Secondary Green">
      <a:srgbClr val="4EB523"/>
    </a:custClr>
    <a:custClr name="Light Green 1">
      <a:srgbClr val="86DB4F"/>
    </a:custClr>
    <a:custClr name="Light Green 2">
      <a:srgbClr val="C4FC9F"/>
    </a:custClr>
    <a:custClr name="Status Red">
      <a:srgbClr val="E0301E"/>
    </a:custClr>
    <a:custClr name="Status Yellow">
      <a:srgbClr val="FFB600"/>
    </a:custClr>
    <a:custClr name="Status Green">
      <a:srgbClr val="175C2C"/>
    </a:custClr>
  </a:custClrLst>
  <a:extLst>
    <a:ext uri="{05A4C25C-085E-4340-85A3-A5531E510DB2}">
      <thm15:themeFamily xmlns:thm15="http://schemas.microsoft.com/office/thememl/2012/main" name="PwC Smart" id="{EBCEFFED-2F4C-4610-B3D1-C5FEABF08696}" vid="{147AACE8-1487-4472-AA95-F3AF2FAD5022}"/>
    </a:ext>
  </a:extLst>
</a:theme>
</file>

<file path=ppt/theme/theme3.xml><?xml version="1.0" encoding="utf-8"?>
<a:theme xmlns:a="http://schemas.openxmlformats.org/drawingml/2006/main" name="1_PwC">
  <a:themeElements>
    <a:clrScheme name="PwC Colors">
      <a:dk1>
        <a:srgbClr val="000000"/>
      </a:dk1>
      <a:lt1>
        <a:srgbClr val="FFFFFF"/>
      </a:lt1>
      <a:dk2>
        <a:srgbClr val="7D7D7D"/>
      </a:dk2>
      <a:lt2>
        <a:srgbClr val="DEDEDE"/>
      </a:lt2>
      <a:accent1>
        <a:srgbClr val="D04A02"/>
      </a:accent1>
      <a:accent2>
        <a:srgbClr val="FFB600"/>
      </a:accent2>
      <a:accent3>
        <a:srgbClr val="E0301E"/>
      </a:accent3>
      <a:accent4>
        <a:srgbClr val="EB8C00"/>
      </a:accent4>
      <a:accent5>
        <a:srgbClr val="D93954"/>
      </a:accent5>
      <a:accent6>
        <a:srgbClr val="464646"/>
      </a:accent6>
      <a:hlink>
        <a:srgbClr val="D04A02"/>
      </a:hlink>
      <a:folHlink>
        <a:srgbClr val="D9395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1CD2B089BDBCC4F8A2A5F4CB637ADD2" ma:contentTypeVersion="14" ma:contentTypeDescription="Create a new document." ma:contentTypeScope="" ma:versionID="123f8301bc174220c7627a4b256a7893">
  <xsd:schema xmlns:xsd="http://www.w3.org/2001/XMLSchema" xmlns:xs="http://www.w3.org/2001/XMLSchema" xmlns:p="http://schemas.microsoft.com/office/2006/metadata/properties" xmlns:ns3="1999479e-07ff-4133-8f95-3e9bad27ca51" xmlns:ns4="9d43825c-b51c-478b-b336-ab539daa0c1e" targetNamespace="http://schemas.microsoft.com/office/2006/metadata/properties" ma:root="true" ma:fieldsID="df0db969b3f1e92099a46eb41c72fd12" ns3:_="" ns4:_="">
    <xsd:import namespace="1999479e-07ff-4133-8f95-3e9bad27ca51"/>
    <xsd:import namespace="9d43825c-b51c-478b-b336-ab539daa0c1e"/>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99479e-07ff-4133-8f95-3e9bad27ca5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43825c-b51c-478b-b336-ab539daa0c1e"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1999479e-07ff-4133-8f95-3e9bad27ca51" xsi:nil="true"/>
  </documentManagement>
</p:properties>
</file>

<file path=customXml/itemProps1.xml><?xml version="1.0" encoding="utf-8"?>
<ds:datastoreItem xmlns:ds="http://schemas.openxmlformats.org/officeDocument/2006/customXml" ds:itemID="{B00F37E5-16A1-4518-9F82-1C68201FF2C9}">
  <ds:schemaRefs>
    <ds:schemaRef ds:uri="http://schemas.microsoft.com/sharepoint/v3/contenttype/forms"/>
  </ds:schemaRefs>
</ds:datastoreItem>
</file>

<file path=customXml/itemProps2.xml><?xml version="1.0" encoding="utf-8"?>
<ds:datastoreItem xmlns:ds="http://schemas.openxmlformats.org/officeDocument/2006/customXml" ds:itemID="{4B8B260F-FA22-4ECF-858E-29D433193D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999479e-07ff-4133-8f95-3e9bad27ca51"/>
    <ds:schemaRef ds:uri="9d43825c-b51c-478b-b336-ab539daa0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205479-2743-4057-B0A9-392D8C47670F}">
  <ds:schemaRefs>
    <ds:schemaRef ds:uri="http://schemas.microsoft.com/office/2006/documentManagement/types"/>
    <ds:schemaRef ds:uri="http://www.w3.org/XML/1998/namespace"/>
    <ds:schemaRef ds:uri="http://purl.org/dc/elements/1.1/"/>
    <ds:schemaRef ds:uri="http://purl.org/dc/terms/"/>
    <ds:schemaRef ds:uri="http://purl.org/dc/dcmitype/"/>
    <ds:schemaRef ds:uri="9d43825c-b51c-478b-b336-ab539daa0c1e"/>
    <ds:schemaRef ds:uri="http://schemas.microsoft.com/office/infopath/2007/PartnerControls"/>
    <ds:schemaRef ds:uri="http://schemas.openxmlformats.org/package/2006/metadata/core-properties"/>
    <ds:schemaRef ds:uri="1999479e-07ff-4133-8f95-3e9bad27ca5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4062</TotalTime>
  <Words>3267</Words>
  <Application>Microsoft Office PowerPoint</Application>
  <PresentationFormat>Geniş ekran</PresentationFormat>
  <Paragraphs>639</Paragraphs>
  <Slides>33</Slides>
  <Notes>16</Notes>
  <HiddenSlides>0</HiddenSlides>
  <MMClips>0</MMClips>
  <ScaleCrop>false</ScaleCrop>
  <HeadingPairs>
    <vt:vector size="8" baseType="variant">
      <vt:variant>
        <vt:lpstr>Kullanılan Yazı Tipleri</vt:lpstr>
      </vt:variant>
      <vt:variant>
        <vt:i4>10</vt:i4>
      </vt:variant>
      <vt:variant>
        <vt:lpstr>Tema</vt:lpstr>
      </vt:variant>
      <vt:variant>
        <vt:i4>3</vt:i4>
      </vt:variant>
      <vt:variant>
        <vt:lpstr>Eklenmiş OLE Hizmet Programları</vt:lpstr>
      </vt:variant>
      <vt:variant>
        <vt:i4>1</vt:i4>
      </vt:variant>
      <vt:variant>
        <vt:lpstr>Slayt Başlıkları</vt:lpstr>
      </vt:variant>
      <vt:variant>
        <vt:i4>33</vt:i4>
      </vt:variant>
    </vt:vector>
  </HeadingPairs>
  <TitlesOfParts>
    <vt:vector size="47" baseType="lpstr">
      <vt:lpstr>Aptos</vt:lpstr>
      <vt:lpstr>Arial</vt:lpstr>
      <vt:lpstr>Calibri</vt:lpstr>
      <vt:lpstr>Georgia</vt:lpstr>
      <vt:lpstr>Helvetica Neue</vt:lpstr>
      <vt:lpstr>Helvetica Neue Light</vt:lpstr>
      <vt:lpstr>Open Sans</vt:lpstr>
      <vt:lpstr>Open Sans Light</vt:lpstr>
      <vt:lpstr>Times New Roman</vt:lpstr>
      <vt:lpstr>Wingdings</vt:lpstr>
      <vt:lpstr>PwC Smart</vt:lpstr>
      <vt:lpstr>1_PwC Smart</vt:lpstr>
      <vt:lpstr>1_PwC</vt:lpstr>
      <vt:lpstr>think-cell Slide</vt:lpstr>
      <vt:lpstr>PowerPoint Sunusu</vt:lpstr>
      <vt:lpstr>PowerPoint Sunusu</vt:lpstr>
      <vt:lpstr>PowerPoint Sunusu</vt:lpstr>
      <vt:lpstr>PowerPoint Sunusu</vt:lpstr>
      <vt:lpstr>Yapay zeka 2030 yılına kadar dünyada 15,7 trilyon dolarlık bir ekonomik büyümeyi tetikleyecek</vt:lpstr>
      <vt:lpstr>Yapay zeka kaynaklı ekonomik büyüme, verimlilik ile tüketim kanalları üzerinden gerçekleşecek</vt:lpstr>
      <vt:lpstr>Yapay Zekanın dönüştürücü etkisini getiriye dönmesini sağlamak için yatırımlarla beraber teknolojiyi benimseme hızı da kritik rol oynuyor.  Bu hızı belirleyen faktörlerse adaptasyon kolaylığı ve sektörel disruption – yıkıcılık seviyesi. </vt:lpstr>
      <vt:lpstr>Üretken yapay zekanın getirilerini maksimize edebilmek için adaptasyon kolaylığı ve sektörel yıkıcılık seviyesine göre sektörün nerede konumlandığının bilmek stratejik önem taşıyor</vt:lpstr>
      <vt:lpstr>Üretken yapay zekanın benimsenmesi, iş süreçlerinde köklü dönüşümler ve rekabet avantajı potansiyeli ile sektörlerin tamamı için kayda değer kazanımlar sunuyor</vt:lpstr>
      <vt:lpstr>Her ne kadar üretken yapay zekanın kullanımı ve stratejiye entegrasyonu sınırlı olsa da küresel iş liderleri ileride yapay zekanın etkisinin artmasını bekliyorlar</vt:lpstr>
      <vt:lpstr>Küresel iş liderleri, üretken yapay zekanın etkileri konusunda geçtiğimiz yıl bir parça iyimser öngörülerde bulunmuşlardı.  Bu sene üretken yapay zekaya dair beklentilerin olgunlaştığı bir yıl olarak kaydedildi.</vt:lpstr>
      <vt:lpstr>Teknoloji şirketlerinin CEO’ları üretken yapay zekanın getirdiği yeni fırsatlardan yararlanabilmek için çalışanlarına yatırım yapıyor. Diğer sektörlerin CEO’larının bu konudaki görüşleri ise taban tabana zıt.</vt:lpstr>
      <vt:lpstr>İş liderlerinin neredeyse yarısı yapay zekayı teknoloji platformlarına, iş süreçlerine ve iş akışlarına entegre etmeyi en büyük öncelikleri arasında görmektedir, ancak üçte biri entegrasyon konusunda sınırlı bir güven duyduklarını belirtmektedir</vt:lpstr>
      <vt:lpstr>PowerPoint Sunusu</vt:lpstr>
      <vt:lpstr>2025 yılının ilk çeyreğinde Türkiye’deki iş dünyasının üretken yapay zekaya yönelik bakış açısını, adaptasyon süreçlerini ve bu teknolojiden beklentilerini araştırdık</vt:lpstr>
      <vt:lpstr>Soru: Firmanız, yapay zekayı uygulama konusunda hangi aşamadadır?</vt:lpstr>
      <vt:lpstr>Soru: Firmanızda üretken yapay zekanın güncel kullanım alanları nelerdir?  (Birden fazla seçenek işaretleyebilirsiniz)</vt:lpstr>
      <vt:lpstr>Soru: Yapmayı planladığınız üretken yapay zeka yatırımlarınız için hangi alanlar öncelikli? (En fazla üç seçenek işaretleyebilirsiniz)</vt:lpstr>
      <vt:lpstr>Soru: Üretken yapay zekanın sektörünüz için dönüştürücü etkisinin nasıl olacağını öngörüyorsunuz?</vt:lpstr>
      <vt:lpstr>Soru: Üretken yapay zekanın sektörünüz için dönüştürücü etkisinin hangi vadede en yüksek olacağını düşünüyorsunuz?  (Birden fazla seçenek işaretleyebilirsiniz)</vt:lpstr>
      <vt:lpstr>Soru: Üretken yapay zeka teknolojilerinin dönüştürücü etkisinin hangi alanlarda olacağını düşünüyorsunuz? (Birden fazla seçenek işaretleyebilirsiniz)</vt:lpstr>
      <vt:lpstr>Soru: Üretken yapay zeka teknolojilerine yönelik yatırımlarınızı hangi vadede yapmayı planlıyorsunuz? (Birden fazla seçenek işaretleyebilirsiniz)</vt:lpstr>
      <vt:lpstr>Soru: Üretken yapay zekanın sektörünüz için dönüştürücü etkisinin önündeki potansiyel engeller sizce nelerdir? (Birden fazla seçenek işaretleyebilirsiniz)</vt:lpstr>
      <vt:lpstr>Soru: Yapay zeka teknolojilerinin iş süreçlerine entegrasyonu ile ilgili en büyük riskleri neler olarak görüyorsunuz? (Birden fazla seçenek işaretleyebilirsiniz)</vt:lpstr>
      <vt:lpstr>Soru: Firmanız, yapay zeka kullanımıyla ilgili olarak etik kurallar ve uyum gereksinimlerine dair güncel gelişmeleri ve regülasyonları (örneğin, AB Yapay Zeka Yasası - EU AI Act) ne derece takip etmektedir?</vt:lpstr>
      <vt:lpstr>Soru: Firmanız, sorumlu ve etik üretken yapay zeka kullanımı için hangi adımları atmaktadır?  (Birden fazla seçenek işaretlenebilir)</vt:lpstr>
      <vt:lpstr>Soru: Üretken yapay zeka ile sektörünüzdeki iş gücünün nasıl dönüşeceğini düşünüyorsunuz?  (Birden fazla seçenek işaretlenebilir)</vt:lpstr>
      <vt:lpstr>Soru: Çalışanlarınızı üretken yapay zekanın iş dünyasında yaygın olarak kullanılacağı geleceğe nasıl hazırlamayı planlıyorsunuz?  (Birden fazla seçenek işaretlenebilir)</vt:lpstr>
      <vt:lpstr>Soru: Üretken yapay zeka müşterilerinize en çok hangi alanlarda fayda sağlamanıza sebep olacak?  (Birden fazla seçenek işaretlenebilir)</vt:lpstr>
      <vt:lpstr>PowerPoint Sunusu</vt:lpstr>
      <vt:lpstr>Önümüzdeki yıllarda üretken yapay zeka, şirketlerin yalnızca operasyonlarını iyileştirmek için değil, iş modellerini yeniden tanımlamak için kullanacakları kritik bir stratejik kaldıraç haline gelecektir. </vt:lpstr>
      <vt:lpstr>Şirketlerin uzun vadeli başarısı, yapay zeka teknolojisine yapılan yatırımları bütüncül bir dönüşüm stratejisinin parçası haline getirmekle mümkün olacaktır</vt:lpstr>
      <vt:lpstr>PowerPoint Sunusu</vt:lpstr>
    </vt:vector>
  </TitlesOfParts>
  <Company>PricewaterhouseCoopers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Alp Kartal Gurel (TR)</dc:creator>
  <cp:lastModifiedBy>OZGE SARI</cp:lastModifiedBy>
  <cp:revision>18</cp:revision>
  <dcterms:created xsi:type="dcterms:W3CDTF">2025-04-07T23:29:10Z</dcterms:created>
  <dcterms:modified xsi:type="dcterms:W3CDTF">2025-04-22T06:55:31Z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0x01010051CD2B089BDBCC4F8A2A5F4CB637ADD2</vt:lpwstr>
  </property>
  <property fmtid="{D5CDD505-2E9C-101B-9397-08002B2CF9AE}" pid="3" name="MSIP_Label_0b66303f-1a2a-41ef-9225-ba352bfd96a2_Enabled">
    <vt:lpwstr>true</vt:lpwstr>
  </property>
  <property fmtid="{D5CDD505-2E9C-101B-9397-08002B2CF9AE}" pid="4" name="MSIP_Label_0b66303f-1a2a-41ef-9225-ba352bfd96a2_SetDate">
    <vt:lpwstr>2025-04-07T23:29:27Z</vt:lpwstr>
  </property>
  <property fmtid="{D5CDD505-2E9C-101B-9397-08002B2CF9AE}" pid="5" name="MSIP_Label_0b66303f-1a2a-41ef-9225-ba352bfd96a2_Method">
    <vt:lpwstr>Privileged</vt:lpwstr>
  </property>
  <property fmtid="{D5CDD505-2E9C-101B-9397-08002B2CF9AE}" pid="6" name="MSIP_Label_0b66303f-1a2a-41ef-9225-ba352bfd96a2_Name">
    <vt:lpwstr>PwC Public</vt:lpwstr>
  </property>
  <property fmtid="{D5CDD505-2E9C-101B-9397-08002B2CF9AE}" pid="7" name="MSIP_Label_0b66303f-1a2a-41ef-9225-ba352bfd96a2_SiteId">
    <vt:lpwstr>513294a0-3e20-41b2-a970-6d30bf1546fa</vt:lpwstr>
  </property>
  <property fmtid="{D5CDD505-2E9C-101B-9397-08002B2CF9AE}" pid="8" name="MSIP_Label_0b66303f-1a2a-41ef-9225-ba352bfd96a2_ActionId">
    <vt:lpwstr>93fa503a-6091-4789-aa0c-928aca7c90fe</vt:lpwstr>
  </property>
  <property fmtid="{D5CDD505-2E9C-101B-9397-08002B2CF9AE}" pid="9" name="MSIP_Label_0b66303f-1a2a-41ef-9225-ba352bfd96a2_ContentBits">
    <vt:lpwstr>0</vt:lpwstr>
  </property>
  <property fmtid="{D5CDD505-2E9C-101B-9397-08002B2CF9AE}" pid="10" name="MSIP_Label_0b66303f-1a2a-41ef-9225-ba352bfd96a2_Tag">
    <vt:lpwstr>10, 0, 1, 1</vt:lpwstr>
  </property>
</Properties>
</file>