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73" r:id="rId5"/>
    <p:sldId id="258" r:id="rId6"/>
    <p:sldId id="277" r:id="rId7"/>
    <p:sldId id="276" r:id="rId8"/>
    <p:sldId id="261" r:id="rId9"/>
    <p:sldId id="275" r:id="rId10"/>
    <p:sldId id="27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9EDD"/>
    <a:srgbClr val="0AABE4"/>
    <a:srgbClr val="0CBEE2"/>
    <a:srgbClr val="0FADDF"/>
    <a:srgbClr val="07BCE7"/>
    <a:srgbClr val="06A5CA"/>
    <a:srgbClr val="009AD0"/>
    <a:srgbClr val="00A1DA"/>
    <a:srgbClr val="696969"/>
    <a:srgbClr val="00A7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69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6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D7BDAE-7848-449F-965E-6BD010DC4C16}" type="doc">
      <dgm:prSet loTypeId="urn:microsoft.com/office/officeart/2011/layout/Circle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3ABB2E6-A67B-4E36-B86E-865EBFBFFB3A}">
      <dgm:prSet phldrT="[Text]" custT="1"/>
      <dgm:spPr/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Tela Form Şablonu Hazırlık</a:t>
          </a:r>
        </a:p>
      </dgm:t>
    </dgm:pt>
    <dgm:pt modelId="{D2A7BED6-1D72-4D54-8C99-6A8824BE776D}" type="parTrans" cxnId="{35077C7E-5197-46A0-BDBB-3B23E55586CC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F8BA6A-E3D6-4776-BD3C-F301DA16DCBD}" type="sibTrans" cxnId="{35077C7E-5197-46A0-BDBB-3B23E55586CC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F9D378-1C4A-44EA-881A-8DD862ABA030}">
      <dgm:prSet phldrT="[Text]" custT="1"/>
      <dgm:spPr/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Tela form şablonuna yerleştirme ve tela  yapıştırma</a:t>
          </a:r>
        </a:p>
      </dgm:t>
    </dgm:pt>
    <dgm:pt modelId="{10E7AE12-F04B-47EB-8475-FA7581299578}" type="parTrans" cxnId="{555D9003-1794-4760-AF79-E945A8BFC3E2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867B2F-BB0B-43DC-9B21-AA85DF1A00CD}" type="sibTrans" cxnId="{555D9003-1794-4760-AF79-E945A8BFC3E2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847526-C284-42D8-B1E8-B418094A6F5C}">
      <dgm:prSet phldrT="[Text]" custT="1"/>
      <dgm:spPr/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Pens İşareti alma</a:t>
          </a:r>
        </a:p>
      </dgm:t>
    </dgm:pt>
    <dgm:pt modelId="{2573605A-5EB8-4600-BC62-9080F192771A}" type="parTrans" cxnId="{32FC4769-D60F-4F4F-9529-626712ECCD38}">
      <dgm:prSet/>
      <dgm:spPr/>
      <dgm:t>
        <a:bodyPr/>
        <a:lstStyle/>
        <a:p>
          <a:endParaRPr lang="tr-TR"/>
        </a:p>
      </dgm:t>
    </dgm:pt>
    <dgm:pt modelId="{253E3D00-959D-455A-B626-5D6A5AA263DC}" type="sibTrans" cxnId="{32FC4769-D60F-4F4F-9529-626712ECCD38}">
      <dgm:prSet/>
      <dgm:spPr/>
      <dgm:t>
        <a:bodyPr/>
        <a:lstStyle/>
        <a:p>
          <a:endParaRPr lang="tr-TR"/>
        </a:p>
      </dgm:t>
    </dgm:pt>
    <dgm:pt modelId="{8B05971F-0AB9-4E80-A1B6-1B5378BBE58B}">
      <dgm:prSet phldrT="[Text]" custT="1"/>
      <dgm:spPr/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Toplam te</a:t>
          </a:r>
        </a:p>
      </dgm:t>
    </dgm:pt>
    <dgm:pt modelId="{B6348263-13D0-4C96-991C-F1B1BCDE10E1}" type="parTrans" cxnId="{5A7A6832-0409-4F00-B3BA-EC6B596CA91A}">
      <dgm:prSet/>
      <dgm:spPr/>
      <dgm:t>
        <a:bodyPr/>
        <a:lstStyle/>
        <a:p>
          <a:endParaRPr lang="tr-TR"/>
        </a:p>
      </dgm:t>
    </dgm:pt>
    <dgm:pt modelId="{36EAEFC5-E7A3-47B5-B67C-A2112F073E6F}" type="sibTrans" cxnId="{5A7A6832-0409-4F00-B3BA-EC6B596CA91A}">
      <dgm:prSet/>
      <dgm:spPr/>
      <dgm:t>
        <a:bodyPr/>
        <a:lstStyle/>
        <a:p>
          <a:endParaRPr lang="tr-TR"/>
        </a:p>
      </dgm:t>
    </dgm:pt>
    <dgm:pt modelId="{4ECF6762-E8C3-4BDC-84E8-96C21DC7272F}" type="pres">
      <dgm:prSet presAssocID="{59D7BDAE-7848-449F-965E-6BD010DC4C16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DDC1867C-9C50-4F12-B1E9-668C2A1D0372}" type="pres">
      <dgm:prSet presAssocID="{8B05971F-0AB9-4E80-A1B6-1B5378BBE58B}" presName="Accent4" presStyleCnt="0"/>
      <dgm:spPr/>
    </dgm:pt>
    <dgm:pt modelId="{7B540820-0C3D-439C-9260-C9B1CD1887B9}" type="pres">
      <dgm:prSet presAssocID="{8B05971F-0AB9-4E80-A1B6-1B5378BBE58B}" presName="Accent" presStyleLbl="node1" presStyleIdx="0" presStyleCnt="4"/>
      <dgm:spPr/>
    </dgm:pt>
    <dgm:pt modelId="{278556AB-38D5-43A0-B4B4-356B8D1DBC4F}" type="pres">
      <dgm:prSet presAssocID="{8B05971F-0AB9-4E80-A1B6-1B5378BBE58B}" presName="ParentBackground4" presStyleCnt="0"/>
      <dgm:spPr/>
    </dgm:pt>
    <dgm:pt modelId="{79A6B0EE-57C2-446C-BD0C-053A25ADFC9F}" type="pres">
      <dgm:prSet presAssocID="{8B05971F-0AB9-4E80-A1B6-1B5378BBE58B}" presName="ParentBackground" presStyleLbl="fgAcc1" presStyleIdx="0" presStyleCnt="4"/>
      <dgm:spPr/>
      <dgm:t>
        <a:bodyPr/>
        <a:lstStyle/>
        <a:p>
          <a:endParaRPr lang="tr-TR"/>
        </a:p>
      </dgm:t>
    </dgm:pt>
    <dgm:pt modelId="{01D468E2-5557-4E8F-9BA0-255E7E3049EC}" type="pres">
      <dgm:prSet presAssocID="{8B05971F-0AB9-4E80-A1B6-1B5378BBE58B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1F29BAB-1B8B-401F-8960-62B8DE8DCED8}" type="pres">
      <dgm:prSet presAssocID="{B6847526-C284-42D8-B1E8-B418094A6F5C}" presName="Accent3" presStyleCnt="0"/>
      <dgm:spPr/>
    </dgm:pt>
    <dgm:pt modelId="{260E1804-C946-4558-8D6F-FABE4B1AB29E}" type="pres">
      <dgm:prSet presAssocID="{B6847526-C284-42D8-B1E8-B418094A6F5C}" presName="Accent" presStyleLbl="node1" presStyleIdx="1" presStyleCnt="4"/>
      <dgm:spPr/>
    </dgm:pt>
    <dgm:pt modelId="{3FC408E3-C724-41A9-B0D4-F916CFE531EE}" type="pres">
      <dgm:prSet presAssocID="{B6847526-C284-42D8-B1E8-B418094A6F5C}" presName="ParentBackground3" presStyleCnt="0"/>
      <dgm:spPr/>
    </dgm:pt>
    <dgm:pt modelId="{A7561D57-B207-4F82-AD16-2A18E6585F13}" type="pres">
      <dgm:prSet presAssocID="{B6847526-C284-42D8-B1E8-B418094A6F5C}" presName="ParentBackground" presStyleLbl="fgAcc1" presStyleIdx="1" presStyleCnt="4"/>
      <dgm:spPr/>
      <dgm:t>
        <a:bodyPr/>
        <a:lstStyle/>
        <a:p>
          <a:endParaRPr lang="tr-TR"/>
        </a:p>
      </dgm:t>
    </dgm:pt>
    <dgm:pt modelId="{303D20B9-467D-4927-AABB-8AD0A9E1F8B8}" type="pres">
      <dgm:prSet presAssocID="{B6847526-C284-42D8-B1E8-B418094A6F5C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35887F2-0266-41D0-9EFC-E52BA9C8D352}" type="pres">
      <dgm:prSet presAssocID="{C4F9D378-1C4A-44EA-881A-8DD862ABA030}" presName="Accent2" presStyleCnt="0"/>
      <dgm:spPr/>
    </dgm:pt>
    <dgm:pt modelId="{A79DFA5B-4743-4FE5-8C17-F926B619310D}" type="pres">
      <dgm:prSet presAssocID="{C4F9D378-1C4A-44EA-881A-8DD862ABA030}" presName="Accent" presStyleLbl="node1" presStyleIdx="2" presStyleCnt="4"/>
      <dgm:spPr/>
    </dgm:pt>
    <dgm:pt modelId="{4E6BDE71-FBFB-4B49-9575-0649492A8852}" type="pres">
      <dgm:prSet presAssocID="{C4F9D378-1C4A-44EA-881A-8DD862ABA030}" presName="ParentBackground2" presStyleCnt="0"/>
      <dgm:spPr/>
    </dgm:pt>
    <dgm:pt modelId="{AB1370AF-F5DD-4190-B8DF-15373560B4DD}" type="pres">
      <dgm:prSet presAssocID="{C4F9D378-1C4A-44EA-881A-8DD862ABA030}" presName="ParentBackground" presStyleLbl="fgAcc1" presStyleIdx="2" presStyleCnt="4"/>
      <dgm:spPr/>
      <dgm:t>
        <a:bodyPr/>
        <a:lstStyle/>
        <a:p>
          <a:endParaRPr lang="en-US"/>
        </a:p>
      </dgm:t>
    </dgm:pt>
    <dgm:pt modelId="{68250D25-FD98-422C-87B3-C5131119E456}" type="pres">
      <dgm:prSet presAssocID="{C4F9D378-1C4A-44EA-881A-8DD862ABA030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65CBAB-6FA1-4158-AFC0-91E71A01A6BB}" type="pres">
      <dgm:prSet presAssocID="{03ABB2E6-A67B-4E36-B86E-865EBFBFFB3A}" presName="Accent1" presStyleCnt="0"/>
      <dgm:spPr/>
    </dgm:pt>
    <dgm:pt modelId="{9F2BB232-0E3B-4A96-8EE9-921A85A2D6F7}" type="pres">
      <dgm:prSet presAssocID="{03ABB2E6-A67B-4E36-B86E-865EBFBFFB3A}" presName="Accent" presStyleLbl="node1" presStyleIdx="3" presStyleCnt="4"/>
      <dgm:spPr/>
    </dgm:pt>
    <dgm:pt modelId="{77105B09-0AD7-4BF9-B7AE-8F09958F287F}" type="pres">
      <dgm:prSet presAssocID="{03ABB2E6-A67B-4E36-B86E-865EBFBFFB3A}" presName="ParentBackground1" presStyleCnt="0"/>
      <dgm:spPr/>
    </dgm:pt>
    <dgm:pt modelId="{FFE3CA5B-8C98-45CA-B194-A70C4D69ACA4}" type="pres">
      <dgm:prSet presAssocID="{03ABB2E6-A67B-4E36-B86E-865EBFBFFB3A}" presName="ParentBackground" presStyleLbl="fgAcc1" presStyleIdx="3" presStyleCnt="4"/>
      <dgm:spPr/>
      <dgm:t>
        <a:bodyPr/>
        <a:lstStyle/>
        <a:p>
          <a:endParaRPr lang="en-US"/>
        </a:p>
      </dgm:t>
    </dgm:pt>
    <dgm:pt modelId="{69947302-0A8E-46F0-B638-96AB0152BFD3}" type="pres">
      <dgm:prSet presAssocID="{03ABB2E6-A67B-4E36-B86E-865EBFBFFB3A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A7B668B-1353-4E1B-9ED4-20D70E16FD2F}" type="presOf" srcId="{8B05971F-0AB9-4E80-A1B6-1B5378BBE58B}" destId="{79A6B0EE-57C2-446C-BD0C-053A25ADFC9F}" srcOrd="0" destOrd="0" presId="urn:microsoft.com/office/officeart/2011/layout/CircleProcess"/>
    <dgm:cxn modelId="{A2D61C1E-7CEC-42A2-A971-30C5F44030D2}" type="presOf" srcId="{C4F9D378-1C4A-44EA-881A-8DD862ABA030}" destId="{AB1370AF-F5DD-4190-B8DF-15373560B4DD}" srcOrd="0" destOrd="0" presId="urn:microsoft.com/office/officeart/2011/layout/CircleProcess"/>
    <dgm:cxn modelId="{555D9003-1794-4760-AF79-E945A8BFC3E2}" srcId="{59D7BDAE-7848-449F-965E-6BD010DC4C16}" destId="{C4F9D378-1C4A-44EA-881A-8DD862ABA030}" srcOrd="1" destOrd="0" parTransId="{10E7AE12-F04B-47EB-8475-FA7581299578}" sibTransId="{43867B2F-BB0B-43DC-9B21-AA85DF1A00CD}"/>
    <dgm:cxn modelId="{32FC4769-D60F-4F4F-9529-626712ECCD38}" srcId="{59D7BDAE-7848-449F-965E-6BD010DC4C16}" destId="{B6847526-C284-42D8-B1E8-B418094A6F5C}" srcOrd="2" destOrd="0" parTransId="{2573605A-5EB8-4600-BC62-9080F192771A}" sibTransId="{253E3D00-959D-455A-B626-5D6A5AA263DC}"/>
    <dgm:cxn modelId="{DDC39638-4B12-444B-856F-A5DA275DDB16}" type="presOf" srcId="{B6847526-C284-42D8-B1E8-B418094A6F5C}" destId="{A7561D57-B207-4F82-AD16-2A18E6585F13}" srcOrd="0" destOrd="0" presId="urn:microsoft.com/office/officeart/2011/layout/CircleProcess"/>
    <dgm:cxn modelId="{441939BB-DD42-4554-B6F4-62628AF8831D}" type="presOf" srcId="{03ABB2E6-A67B-4E36-B86E-865EBFBFFB3A}" destId="{FFE3CA5B-8C98-45CA-B194-A70C4D69ACA4}" srcOrd="0" destOrd="0" presId="urn:microsoft.com/office/officeart/2011/layout/CircleProcess"/>
    <dgm:cxn modelId="{D92D4AAE-DF45-45EA-9DEA-DFD645E3C708}" type="presOf" srcId="{C4F9D378-1C4A-44EA-881A-8DD862ABA030}" destId="{68250D25-FD98-422C-87B3-C5131119E456}" srcOrd="1" destOrd="0" presId="urn:microsoft.com/office/officeart/2011/layout/CircleProcess"/>
    <dgm:cxn modelId="{876090BA-9C7A-4174-BAED-131A2A413EA1}" type="presOf" srcId="{B6847526-C284-42D8-B1E8-B418094A6F5C}" destId="{303D20B9-467D-4927-AABB-8AD0A9E1F8B8}" srcOrd="1" destOrd="0" presId="urn:microsoft.com/office/officeart/2011/layout/CircleProcess"/>
    <dgm:cxn modelId="{B8D11A71-58E7-4D58-A3D4-D278E6817610}" type="presOf" srcId="{59D7BDAE-7848-449F-965E-6BD010DC4C16}" destId="{4ECF6762-E8C3-4BDC-84E8-96C21DC7272F}" srcOrd="0" destOrd="0" presId="urn:microsoft.com/office/officeart/2011/layout/CircleProcess"/>
    <dgm:cxn modelId="{1C411682-9FF6-4DB6-8F03-DE63EF6B7608}" type="presOf" srcId="{03ABB2E6-A67B-4E36-B86E-865EBFBFFB3A}" destId="{69947302-0A8E-46F0-B638-96AB0152BFD3}" srcOrd="1" destOrd="0" presId="urn:microsoft.com/office/officeart/2011/layout/CircleProcess"/>
    <dgm:cxn modelId="{9A7FDCFE-909F-436C-B2D3-09E832EF7173}" type="presOf" srcId="{8B05971F-0AB9-4E80-A1B6-1B5378BBE58B}" destId="{01D468E2-5557-4E8F-9BA0-255E7E3049EC}" srcOrd="1" destOrd="0" presId="urn:microsoft.com/office/officeart/2011/layout/CircleProcess"/>
    <dgm:cxn modelId="{5A7A6832-0409-4F00-B3BA-EC6B596CA91A}" srcId="{59D7BDAE-7848-449F-965E-6BD010DC4C16}" destId="{8B05971F-0AB9-4E80-A1B6-1B5378BBE58B}" srcOrd="3" destOrd="0" parTransId="{B6348263-13D0-4C96-991C-F1B1BCDE10E1}" sibTransId="{36EAEFC5-E7A3-47B5-B67C-A2112F073E6F}"/>
    <dgm:cxn modelId="{35077C7E-5197-46A0-BDBB-3B23E55586CC}" srcId="{59D7BDAE-7848-449F-965E-6BD010DC4C16}" destId="{03ABB2E6-A67B-4E36-B86E-865EBFBFFB3A}" srcOrd="0" destOrd="0" parTransId="{D2A7BED6-1D72-4D54-8C99-6A8824BE776D}" sibTransId="{37F8BA6A-E3D6-4776-BD3C-F301DA16DCBD}"/>
    <dgm:cxn modelId="{C4ED829C-5D24-45DF-A8AD-04305942BD7E}" type="presParOf" srcId="{4ECF6762-E8C3-4BDC-84E8-96C21DC7272F}" destId="{DDC1867C-9C50-4F12-B1E9-668C2A1D0372}" srcOrd="0" destOrd="0" presId="urn:microsoft.com/office/officeart/2011/layout/CircleProcess"/>
    <dgm:cxn modelId="{1DBC26D0-5E63-4AB5-BB11-391809ECF7F3}" type="presParOf" srcId="{DDC1867C-9C50-4F12-B1E9-668C2A1D0372}" destId="{7B540820-0C3D-439C-9260-C9B1CD1887B9}" srcOrd="0" destOrd="0" presId="urn:microsoft.com/office/officeart/2011/layout/CircleProcess"/>
    <dgm:cxn modelId="{5E9779A7-B2F3-40C4-B359-D25CEDEC5DAC}" type="presParOf" srcId="{4ECF6762-E8C3-4BDC-84E8-96C21DC7272F}" destId="{278556AB-38D5-43A0-B4B4-356B8D1DBC4F}" srcOrd="1" destOrd="0" presId="urn:microsoft.com/office/officeart/2011/layout/CircleProcess"/>
    <dgm:cxn modelId="{0CC80E0D-17CE-45F0-AFD1-29548FF642CA}" type="presParOf" srcId="{278556AB-38D5-43A0-B4B4-356B8D1DBC4F}" destId="{79A6B0EE-57C2-446C-BD0C-053A25ADFC9F}" srcOrd="0" destOrd="0" presId="urn:microsoft.com/office/officeart/2011/layout/CircleProcess"/>
    <dgm:cxn modelId="{81E5D53B-5362-4F0B-A8D8-0C7CA76F7350}" type="presParOf" srcId="{4ECF6762-E8C3-4BDC-84E8-96C21DC7272F}" destId="{01D468E2-5557-4E8F-9BA0-255E7E3049EC}" srcOrd="2" destOrd="0" presId="urn:microsoft.com/office/officeart/2011/layout/CircleProcess"/>
    <dgm:cxn modelId="{1A91EE71-13A4-414D-936D-D94E2391116A}" type="presParOf" srcId="{4ECF6762-E8C3-4BDC-84E8-96C21DC7272F}" destId="{21F29BAB-1B8B-401F-8960-62B8DE8DCED8}" srcOrd="3" destOrd="0" presId="urn:microsoft.com/office/officeart/2011/layout/CircleProcess"/>
    <dgm:cxn modelId="{EED74D3C-B910-4A16-8724-F91EE99FE47D}" type="presParOf" srcId="{21F29BAB-1B8B-401F-8960-62B8DE8DCED8}" destId="{260E1804-C946-4558-8D6F-FABE4B1AB29E}" srcOrd="0" destOrd="0" presId="urn:microsoft.com/office/officeart/2011/layout/CircleProcess"/>
    <dgm:cxn modelId="{2D4CC74D-0018-4C58-820F-9671B3BC5F60}" type="presParOf" srcId="{4ECF6762-E8C3-4BDC-84E8-96C21DC7272F}" destId="{3FC408E3-C724-41A9-B0D4-F916CFE531EE}" srcOrd="4" destOrd="0" presId="urn:microsoft.com/office/officeart/2011/layout/CircleProcess"/>
    <dgm:cxn modelId="{8AF20067-53DE-4426-8A64-69362FB46E6A}" type="presParOf" srcId="{3FC408E3-C724-41A9-B0D4-F916CFE531EE}" destId="{A7561D57-B207-4F82-AD16-2A18E6585F13}" srcOrd="0" destOrd="0" presId="urn:microsoft.com/office/officeart/2011/layout/CircleProcess"/>
    <dgm:cxn modelId="{B4C77CFF-BDF5-4ACE-8B8C-E77702AF3C91}" type="presParOf" srcId="{4ECF6762-E8C3-4BDC-84E8-96C21DC7272F}" destId="{303D20B9-467D-4927-AABB-8AD0A9E1F8B8}" srcOrd="5" destOrd="0" presId="urn:microsoft.com/office/officeart/2011/layout/CircleProcess"/>
    <dgm:cxn modelId="{B19FAD89-8154-4BFA-945F-27570B56CC88}" type="presParOf" srcId="{4ECF6762-E8C3-4BDC-84E8-96C21DC7272F}" destId="{A35887F2-0266-41D0-9EFC-E52BA9C8D352}" srcOrd="6" destOrd="0" presId="urn:microsoft.com/office/officeart/2011/layout/CircleProcess"/>
    <dgm:cxn modelId="{088497AB-40A2-4BDE-A251-B2F54DADDB1A}" type="presParOf" srcId="{A35887F2-0266-41D0-9EFC-E52BA9C8D352}" destId="{A79DFA5B-4743-4FE5-8C17-F926B619310D}" srcOrd="0" destOrd="0" presId="urn:microsoft.com/office/officeart/2011/layout/CircleProcess"/>
    <dgm:cxn modelId="{BD30E987-2ADF-43A3-9722-1901B54DD54C}" type="presParOf" srcId="{4ECF6762-E8C3-4BDC-84E8-96C21DC7272F}" destId="{4E6BDE71-FBFB-4B49-9575-0649492A8852}" srcOrd="7" destOrd="0" presId="urn:microsoft.com/office/officeart/2011/layout/CircleProcess"/>
    <dgm:cxn modelId="{0ED8996E-90AD-4571-81C3-25F7EE0B87F9}" type="presParOf" srcId="{4E6BDE71-FBFB-4B49-9575-0649492A8852}" destId="{AB1370AF-F5DD-4190-B8DF-15373560B4DD}" srcOrd="0" destOrd="0" presId="urn:microsoft.com/office/officeart/2011/layout/CircleProcess"/>
    <dgm:cxn modelId="{95871A70-617D-4EDD-82FD-D24079EFF7EA}" type="presParOf" srcId="{4ECF6762-E8C3-4BDC-84E8-96C21DC7272F}" destId="{68250D25-FD98-422C-87B3-C5131119E456}" srcOrd="8" destOrd="0" presId="urn:microsoft.com/office/officeart/2011/layout/CircleProcess"/>
    <dgm:cxn modelId="{4767F90E-7F5E-47D7-AA2B-CCAA994C9FBE}" type="presParOf" srcId="{4ECF6762-E8C3-4BDC-84E8-96C21DC7272F}" destId="{DC65CBAB-6FA1-4158-AFC0-91E71A01A6BB}" srcOrd="9" destOrd="0" presId="urn:microsoft.com/office/officeart/2011/layout/CircleProcess"/>
    <dgm:cxn modelId="{1EA61EA3-F01A-41B5-B31E-7AEE11C7D12B}" type="presParOf" srcId="{DC65CBAB-6FA1-4158-AFC0-91E71A01A6BB}" destId="{9F2BB232-0E3B-4A96-8EE9-921A85A2D6F7}" srcOrd="0" destOrd="0" presId="urn:microsoft.com/office/officeart/2011/layout/CircleProcess"/>
    <dgm:cxn modelId="{0C50E7F8-BB7E-455D-B3C9-DE5D285538A2}" type="presParOf" srcId="{4ECF6762-E8C3-4BDC-84E8-96C21DC7272F}" destId="{77105B09-0AD7-4BF9-B7AE-8F09958F287F}" srcOrd="10" destOrd="0" presId="urn:microsoft.com/office/officeart/2011/layout/CircleProcess"/>
    <dgm:cxn modelId="{1737FC60-C166-4024-ACA9-CB702CB73BB1}" type="presParOf" srcId="{77105B09-0AD7-4BF9-B7AE-8F09958F287F}" destId="{FFE3CA5B-8C98-45CA-B194-A70C4D69ACA4}" srcOrd="0" destOrd="0" presId="urn:microsoft.com/office/officeart/2011/layout/CircleProcess"/>
    <dgm:cxn modelId="{B42B9733-6E4F-48FA-BF95-282952814254}" type="presParOf" srcId="{4ECF6762-E8C3-4BDC-84E8-96C21DC7272F}" destId="{69947302-0A8E-46F0-B638-96AB0152BFD3}" srcOrd="11" destOrd="0" presId="urn:microsoft.com/office/officeart/2011/layout/CircleProcess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D7BDAE-7848-449F-965E-6BD010DC4C16}" type="doc">
      <dgm:prSet loTypeId="urn:microsoft.com/office/officeart/2011/layout/Circle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3ABB2E6-A67B-4E36-B86E-865EBFBFFB3A}">
      <dgm:prSet phldrT="[Text]" custT="1"/>
      <dgm:spPr/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Tela Form Şablonu Hazırlık</a:t>
          </a:r>
        </a:p>
      </dgm:t>
    </dgm:pt>
    <dgm:pt modelId="{D2A7BED6-1D72-4D54-8C99-6A8824BE776D}" type="parTrans" cxnId="{35077C7E-5197-46A0-BDBB-3B23E55586CC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F8BA6A-E3D6-4776-BD3C-F301DA16DCBD}" type="sibTrans" cxnId="{35077C7E-5197-46A0-BDBB-3B23E55586CC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F9D378-1C4A-44EA-881A-8DD862ABA030}">
      <dgm:prSet phldrT="[Text]" custT="1"/>
      <dgm:spPr/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Tela form şablonuna yerleştirme ve tela  yapıştırma</a:t>
          </a:r>
        </a:p>
      </dgm:t>
    </dgm:pt>
    <dgm:pt modelId="{10E7AE12-F04B-47EB-8475-FA7581299578}" type="parTrans" cxnId="{555D9003-1794-4760-AF79-E945A8BFC3E2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867B2F-BB0B-43DC-9B21-AA85DF1A00CD}" type="sibTrans" cxnId="{555D9003-1794-4760-AF79-E945A8BFC3E2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4AB4A9-8B23-4F00-919C-AF380F24A170}">
      <dgm:prSet phldrT="[Text]"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Kazanç</a:t>
          </a:r>
          <a:endParaRPr lang="en-US" sz="1600" b="1" dirty="0">
            <a:latin typeface="+mj-lt"/>
            <a:cs typeface="Arial" panose="020B0604020202020204" pitchFamily="34" charset="0"/>
          </a:endParaRPr>
        </a:p>
      </dgm:t>
    </dgm:pt>
    <dgm:pt modelId="{E0A04A65-85BB-4C3D-9AEC-DDBB4408CCF0}" type="parTrans" cxnId="{B296D6BB-6798-4CC1-9824-B33B9227B7F0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99F266-1D2F-4D52-9105-EA7B3C053467}" type="sibTrans" cxnId="{B296D6BB-6798-4CC1-9824-B33B9227B7F0}">
      <dgm:prSet/>
      <dgm:spPr/>
      <dgm:t>
        <a:bodyPr/>
        <a:lstStyle/>
        <a:p>
          <a:endParaRPr lang="en-US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847526-C284-42D8-B1E8-B418094A6F5C}">
      <dgm:prSet phldrT="[Text]" custT="1"/>
      <dgm:spPr/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Pens İşareti alma</a:t>
          </a:r>
        </a:p>
      </dgm:t>
    </dgm:pt>
    <dgm:pt modelId="{2573605A-5EB8-4600-BC62-9080F192771A}" type="parTrans" cxnId="{32FC4769-D60F-4F4F-9529-626712ECCD38}">
      <dgm:prSet/>
      <dgm:spPr/>
      <dgm:t>
        <a:bodyPr/>
        <a:lstStyle/>
        <a:p>
          <a:endParaRPr lang="tr-TR"/>
        </a:p>
      </dgm:t>
    </dgm:pt>
    <dgm:pt modelId="{253E3D00-959D-455A-B626-5D6A5AA263DC}" type="sibTrans" cxnId="{32FC4769-D60F-4F4F-9529-626712ECCD38}">
      <dgm:prSet/>
      <dgm:spPr/>
      <dgm:t>
        <a:bodyPr/>
        <a:lstStyle/>
        <a:p>
          <a:endParaRPr lang="tr-TR"/>
        </a:p>
      </dgm:t>
    </dgm:pt>
    <dgm:pt modelId="{8B05971F-0AB9-4E80-A1B6-1B5378BBE58B}">
      <dgm:prSet phldrT="[Text]" custT="1"/>
      <dgm:spPr/>
      <dgm:t>
        <a:bodyPr/>
        <a:lstStyle/>
        <a:p>
          <a:r>
            <a:rPr lang="tr-TR" sz="1600" b="1" dirty="0" smtClean="0">
              <a:latin typeface="+mj-lt"/>
              <a:cs typeface="Arial" panose="020B0604020202020204" pitchFamily="34" charset="0"/>
            </a:rPr>
            <a:t>Toplam  te</a:t>
          </a:r>
        </a:p>
      </dgm:t>
    </dgm:pt>
    <dgm:pt modelId="{B6348263-13D0-4C96-991C-F1B1BCDE10E1}" type="parTrans" cxnId="{5A7A6832-0409-4F00-B3BA-EC6B596CA91A}">
      <dgm:prSet/>
      <dgm:spPr/>
      <dgm:t>
        <a:bodyPr/>
        <a:lstStyle/>
        <a:p>
          <a:endParaRPr lang="tr-TR"/>
        </a:p>
      </dgm:t>
    </dgm:pt>
    <dgm:pt modelId="{36EAEFC5-E7A3-47B5-B67C-A2112F073E6F}" type="sibTrans" cxnId="{5A7A6832-0409-4F00-B3BA-EC6B596CA91A}">
      <dgm:prSet/>
      <dgm:spPr/>
      <dgm:t>
        <a:bodyPr/>
        <a:lstStyle/>
        <a:p>
          <a:endParaRPr lang="tr-TR"/>
        </a:p>
      </dgm:t>
    </dgm:pt>
    <dgm:pt modelId="{4ECF6762-E8C3-4BDC-84E8-96C21DC7272F}" type="pres">
      <dgm:prSet presAssocID="{59D7BDAE-7848-449F-965E-6BD010DC4C16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84179053-64C5-4C3B-89DC-880868482996}" type="pres">
      <dgm:prSet presAssocID="{C04AB4A9-8B23-4F00-919C-AF380F24A170}" presName="Accent5" presStyleCnt="0"/>
      <dgm:spPr/>
    </dgm:pt>
    <dgm:pt modelId="{23EBAFC1-A99D-4B0A-8C56-26DEEFDC6BB5}" type="pres">
      <dgm:prSet presAssocID="{C04AB4A9-8B23-4F00-919C-AF380F24A170}" presName="Accent" presStyleLbl="node1" presStyleIdx="0" presStyleCnt="5"/>
      <dgm:spPr/>
    </dgm:pt>
    <dgm:pt modelId="{B65FD8C1-7EC8-4D22-8083-0DAC077FE780}" type="pres">
      <dgm:prSet presAssocID="{C04AB4A9-8B23-4F00-919C-AF380F24A170}" presName="ParentBackground5" presStyleCnt="0"/>
      <dgm:spPr/>
    </dgm:pt>
    <dgm:pt modelId="{990187E5-F158-49A3-A2D4-16E2B151B8A6}" type="pres">
      <dgm:prSet presAssocID="{C04AB4A9-8B23-4F00-919C-AF380F24A170}" presName="ParentBackground" presStyleLbl="fgAcc1" presStyleIdx="0" presStyleCnt="5"/>
      <dgm:spPr/>
      <dgm:t>
        <a:bodyPr/>
        <a:lstStyle/>
        <a:p>
          <a:endParaRPr lang="en-US"/>
        </a:p>
      </dgm:t>
    </dgm:pt>
    <dgm:pt modelId="{AE806A77-7BCE-495A-8503-C9D4809B287C}" type="pres">
      <dgm:prSet presAssocID="{C04AB4A9-8B23-4F00-919C-AF380F24A170}" presName="Parent5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DC1867C-9C50-4F12-B1E9-668C2A1D0372}" type="pres">
      <dgm:prSet presAssocID="{8B05971F-0AB9-4E80-A1B6-1B5378BBE58B}" presName="Accent4" presStyleCnt="0"/>
      <dgm:spPr/>
    </dgm:pt>
    <dgm:pt modelId="{7B540820-0C3D-439C-9260-C9B1CD1887B9}" type="pres">
      <dgm:prSet presAssocID="{8B05971F-0AB9-4E80-A1B6-1B5378BBE58B}" presName="Accent" presStyleLbl="node1" presStyleIdx="1" presStyleCnt="5"/>
      <dgm:spPr/>
    </dgm:pt>
    <dgm:pt modelId="{278556AB-38D5-43A0-B4B4-356B8D1DBC4F}" type="pres">
      <dgm:prSet presAssocID="{8B05971F-0AB9-4E80-A1B6-1B5378BBE58B}" presName="ParentBackground4" presStyleCnt="0"/>
      <dgm:spPr/>
    </dgm:pt>
    <dgm:pt modelId="{79A6B0EE-57C2-446C-BD0C-053A25ADFC9F}" type="pres">
      <dgm:prSet presAssocID="{8B05971F-0AB9-4E80-A1B6-1B5378BBE58B}" presName="ParentBackground" presStyleLbl="fgAcc1" presStyleIdx="1" presStyleCnt="5"/>
      <dgm:spPr/>
      <dgm:t>
        <a:bodyPr/>
        <a:lstStyle/>
        <a:p>
          <a:endParaRPr lang="tr-TR"/>
        </a:p>
      </dgm:t>
    </dgm:pt>
    <dgm:pt modelId="{01D468E2-5557-4E8F-9BA0-255E7E3049EC}" type="pres">
      <dgm:prSet presAssocID="{8B05971F-0AB9-4E80-A1B6-1B5378BBE58B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1F29BAB-1B8B-401F-8960-62B8DE8DCED8}" type="pres">
      <dgm:prSet presAssocID="{B6847526-C284-42D8-B1E8-B418094A6F5C}" presName="Accent3" presStyleCnt="0"/>
      <dgm:spPr/>
    </dgm:pt>
    <dgm:pt modelId="{260E1804-C946-4558-8D6F-FABE4B1AB29E}" type="pres">
      <dgm:prSet presAssocID="{B6847526-C284-42D8-B1E8-B418094A6F5C}" presName="Accent" presStyleLbl="node1" presStyleIdx="2" presStyleCnt="5"/>
      <dgm:spPr/>
    </dgm:pt>
    <dgm:pt modelId="{3FC408E3-C724-41A9-B0D4-F916CFE531EE}" type="pres">
      <dgm:prSet presAssocID="{B6847526-C284-42D8-B1E8-B418094A6F5C}" presName="ParentBackground3" presStyleCnt="0"/>
      <dgm:spPr/>
    </dgm:pt>
    <dgm:pt modelId="{A7561D57-B207-4F82-AD16-2A18E6585F13}" type="pres">
      <dgm:prSet presAssocID="{B6847526-C284-42D8-B1E8-B418094A6F5C}" presName="ParentBackground" presStyleLbl="fgAcc1" presStyleIdx="2" presStyleCnt="5"/>
      <dgm:spPr/>
      <dgm:t>
        <a:bodyPr/>
        <a:lstStyle/>
        <a:p>
          <a:endParaRPr lang="tr-TR"/>
        </a:p>
      </dgm:t>
    </dgm:pt>
    <dgm:pt modelId="{303D20B9-467D-4927-AABB-8AD0A9E1F8B8}" type="pres">
      <dgm:prSet presAssocID="{B6847526-C284-42D8-B1E8-B418094A6F5C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35887F2-0266-41D0-9EFC-E52BA9C8D352}" type="pres">
      <dgm:prSet presAssocID="{C4F9D378-1C4A-44EA-881A-8DD862ABA030}" presName="Accent2" presStyleCnt="0"/>
      <dgm:spPr/>
    </dgm:pt>
    <dgm:pt modelId="{A79DFA5B-4743-4FE5-8C17-F926B619310D}" type="pres">
      <dgm:prSet presAssocID="{C4F9D378-1C4A-44EA-881A-8DD862ABA030}" presName="Accent" presStyleLbl="node1" presStyleIdx="3" presStyleCnt="5"/>
      <dgm:spPr/>
    </dgm:pt>
    <dgm:pt modelId="{4E6BDE71-FBFB-4B49-9575-0649492A8852}" type="pres">
      <dgm:prSet presAssocID="{C4F9D378-1C4A-44EA-881A-8DD862ABA030}" presName="ParentBackground2" presStyleCnt="0"/>
      <dgm:spPr/>
    </dgm:pt>
    <dgm:pt modelId="{AB1370AF-F5DD-4190-B8DF-15373560B4DD}" type="pres">
      <dgm:prSet presAssocID="{C4F9D378-1C4A-44EA-881A-8DD862ABA030}" presName="ParentBackground" presStyleLbl="fgAcc1" presStyleIdx="3" presStyleCnt="5"/>
      <dgm:spPr/>
      <dgm:t>
        <a:bodyPr/>
        <a:lstStyle/>
        <a:p>
          <a:endParaRPr lang="en-US"/>
        </a:p>
      </dgm:t>
    </dgm:pt>
    <dgm:pt modelId="{68250D25-FD98-422C-87B3-C5131119E456}" type="pres">
      <dgm:prSet presAssocID="{C4F9D378-1C4A-44EA-881A-8DD862ABA030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65CBAB-6FA1-4158-AFC0-91E71A01A6BB}" type="pres">
      <dgm:prSet presAssocID="{03ABB2E6-A67B-4E36-B86E-865EBFBFFB3A}" presName="Accent1" presStyleCnt="0"/>
      <dgm:spPr/>
    </dgm:pt>
    <dgm:pt modelId="{9F2BB232-0E3B-4A96-8EE9-921A85A2D6F7}" type="pres">
      <dgm:prSet presAssocID="{03ABB2E6-A67B-4E36-B86E-865EBFBFFB3A}" presName="Accent" presStyleLbl="node1" presStyleIdx="4" presStyleCnt="5"/>
      <dgm:spPr/>
    </dgm:pt>
    <dgm:pt modelId="{77105B09-0AD7-4BF9-B7AE-8F09958F287F}" type="pres">
      <dgm:prSet presAssocID="{03ABB2E6-A67B-4E36-B86E-865EBFBFFB3A}" presName="ParentBackground1" presStyleCnt="0"/>
      <dgm:spPr/>
    </dgm:pt>
    <dgm:pt modelId="{FFE3CA5B-8C98-45CA-B194-A70C4D69ACA4}" type="pres">
      <dgm:prSet presAssocID="{03ABB2E6-A67B-4E36-B86E-865EBFBFFB3A}" presName="ParentBackground" presStyleLbl="fgAcc1" presStyleIdx="4" presStyleCnt="5"/>
      <dgm:spPr/>
      <dgm:t>
        <a:bodyPr/>
        <a:lstStyle/>
        <a:p>
          <a:endParaRPr lang="en-US"/>
        </a:p>
      </dgm:t>
    </dgm:pt>
    <dgm:pt modelId="{69947302-0A8E-46F0-B638-96AB0152BFD3}" type="pres">
      <dgm:prSet presAssocID="{03ABB2E6-A67B-4E36-B86E-865EBFBFFB3A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9702B30-DF9F-4B33-8444-EA591E3119E0}" type="presOf" srcId="{59D7BDAE-7848-449F-965E-6BD010DC4C16}" destId="{4ECF6762-E8C3-4BDC-84E8-96C21DC7272F}" srcOrd="0" destOrd="0" presId="urn:microsoft.com/office/officeart/2011/layout/CircleProcess"/>
    <dgm:cxn modelId="{36D0E816-A8D9-4BAF-8DC6-C2F074749389}" type="presOf" srcId="{B6847526-C284-42D8-B1E8-B418094A6F5C}" destId="{303D20B9-467D-4927-AABB-8AD0A9E1F8B8}" srcOrd="1" destOrd="0" presId="urn:microsoft.com/office/officeart/2011/layout/CircleProcess"/>
    <dgm:cxn modelId="{A53FA720-5DFE-4FEB-B3ED-C3D4C1EF03B0}" type="presOf" srcId="{8B05971F-0AB9-4E80-A1B6-1B5378BBE58B}" destId="{79A6B0EE-57C2-446C-BD0C-053A25ADFC9F}" srcOrd="0" destOrd="0" presId="urn:microsoft.com/office/officeart/2011/layout/CircleProcess"/>
    <dgm:cxn modelId="{555D9003-1794-4760-AF79-E945A8BFC3E2}" srcId="{59D7BDAE-7848-449F-965E-6BD010DC4C16}" destId="{C4F9D378-1C4A-44EA-881A-8DD862ABA030}" srcOrd="1" destOrd="0" parTransId="{10E7AE12-F04B-47EB-8475-FA7581299578}" sibTransId="{43867B2F-BB0B-43DC-9B21-AA85DF1A00CD}"/>
    <dgm:cxn modelId="{B296D6BB-6798-4CC1-9824-B33B9227B7F0}" srcId="{59D7BDAE-7848-449F-965E-6BD010DC4C16}" destId="{C04AB4A9-8B23-4F00-919C-AF380F24A170}" srcOrd="4" destOrd="0" parTransId="{E0A04A65-85BB-4C3D-9AEC-DDBB4408CCF0}" sibTransId="{C199F266-1D2F-4D52-9105-EA7B3C053467}"/>
    <dgm:cxn modelId="{830E6DE7-E74D-410E-BD2E-D948F90ABF80}" type="presOf" srcId="{C04AB4A9-8B23-4F00-919C-AF380F24A170}" destId="{990187E5-F158-49A3-A2D4-16E2B151B8A6}" srcOrd="0" destOrd="0" presId="urn:microsoft.com/office/officeart/2011/layout/CircleProcess"/>
    <dgm:cxn modelId="{97AE0DA2-47CD-4F8B-99EF-5752603B1F9F}" type="presOf" srcId="{C4F9D378-1C4A-44EA-881A-8DD862ABA030}" destId="{68250D25-FD98-422C-87B3-C5131119E456}" srcOrd="1" destOrd="0" presId="urn:microsoft.com/office/officeart/2011/layout/CircleProcess"/>
    <dgm:cxn modelId="{32FC4769-D60F-4F4F-9529-626712ECCD38}" srcId="{59D7BDAE-7848-449F-965E-6BD010DC4C16}" destId="{B6847526-C284-42D8-B1E8-B418094A6F5C}" srcOrd="2" destOrd="0" parTransId="{2573605A-5EB8-4600-BC62-9080F192771A}" sibTransId="{253E3D00-959D-455A-B626-5D6A5AA263DC}"/>
    <dgm:cxn modelId="{CC504356-ABD3-4B05-9518-27E9CBEC890E}" type="presOf" srcId="{03ABB2E6-A67B-4E36-B86E-865EBFBFFB3A}" destId="{FFE3CA5B-8C98-45CA-B194-A70C4D69ACA4}" srcOrd="0" destOrd="0" presId="urn:microsoft.com/office/officeart/2011/layout/CircleProcess"/>
    <dgm:cxn modelId="{58E8F678-C8A4-4593-B570-190E182665CF}" type="presOf" srcId="{C4F9D378-1C4A-44EA-881A-8DD862ABA030}" destId="{AB1370AF-F5DD-4190-B8DF-15373560B4DD}" srcOrd="0" destOrd="0" presId="urn:microsoft.com/office/officeart/2011/layout/CircleProcess"/>
    <dgm:cxn modelId="{9B74775E-1551-42CC-828C-D3C4352B17A2}" type="presOf" srcId="{03ABB2E6-A67B-4E36-B86E-865EBFBFFB3A}" destId="{69947302-0A8E-46F0-B638-96AB0152BFD3}" srcOrd="1" destOrd="0" presId="urn:microsoft.com/office/officeart/2011/layout/CircleProcess"/>
    <dgm:cxn modelId="{B733EEDB-ED02-425F-BC33-B4F341961E0E}" type="presOf" srcId="{C04AB4A9-8B23-4F00-919C-AF380F24A170}" destId="{AE806A77-7BCE-495A-8503-C9D4809B287C}" srcOrd="1" destOrd="0" presId="urn:microsoft.com/office/officeart/2011/layout/CircleProcess"/>
    <dgm:cxn modelId="{DFA99541-F072-4096-82FF-2DF3FB33A22F}" type="presOf" srcId="{B6847526-C284-42D8-B1E8-B418094A6F5C}" destId="{A7561D57-B207-4F82-AD16-2A18E6585F13}" srcOrd="0" destOrd="0" presId="urn:microsoft.com/office/officeart/2011/layout/CircleProcess"/>
    <dgm:cxn modelId="{FF8B372A-44D4-496B-80E9-8ED55070E63B}" type="presOf" srcId="{8B05971F-0AB9-4E80-A1B6-1B5378BBE58B}" destId="{01D468E2-5557-4E8F-9BA0-255E7E3049EC}" srcOrd="1" destOrd="0" presId="urn:microsoft.com/office/officeart/2011/layout/CircleProcess"/>
    <dgm:cxn modelId="{5A7A6832-0409-4F00-B3BA-EC6B596CA91A}" srcId="{59D7BDAE-7848-449F-965E-6BD010DC4C16}" destId="{8B05971F-0AB9-4E80-A1B6-1B5378BBE58B}" srcOrd="3" destOrd="0" parTransId="{B6348263-13D0-4C96-991C-F1B1BCDE10E1}" sibTransId="{36EAEFC5-E7A3-47B5-B67C-A2112F073E6F}"/>
    <dgm:cxn modelId="{35077C7E-5197-46A0-BDBB-3B23E55586CC}" srcId="{59D7BDAE-7848-449F-965E-6BD010DC4C16}" destId="{03ABB2E6-A67B-4E36-B86E-865EBFBFFB3A}" srcOrd="0" destOrd="0" parTransId="{D2A7BED6-1D72-4D54-8C99-6A8824BE776D}" sibTransId="{37F8BA6A-E3D6-4776-BD3C-F301DA16DCBD}"/>
    <dgm:cxn modelId="{AA90191A-DA3E-4EBA-911B-E1982DCF30A4}" type="presParOf" srcId="{4ECF6762-E8C3-4BDC-84E8-96C21DC7272F}" destId="{84179053-64C5-4C3B-89DC-880868482996}" srcOrd="0" destOrd="0" presId="urn:microsoft.com/office/officeart/2011/layout/CircleProcess"/>
    <dgm:cxn modelId="{DC87FB8B-6F70-4959-AB72-FBB623131470}" type="presParOf" srcId="{84179053-64C5-4C3B-89DC-880868482996}" destId="{23EBAFC1-A99D-4B0A-8C56-26DEEFDC6BB5}" srcOrd="0" destOrd="0" presId="urn:microsoft.com/office/officeart/2011/layout/CircleProcess"/>
    <dgm:cxn modelId="{0C9D0079-387B-4FDE-9D1A-A8E45A9387E7}" type="presParOf" srcId="{4ECF6762-E8C3-4BDC-84E8-96C21DC7272F}" destId="{B65FD8C1-7EC8-4D22-8083-0DAC077FE780}" srcOrd="1" destOrd="0" presId="urn:microsoft.com/office/officeart/2011/layout/CircleProcess"/>
    <dgm:cxn modelId="{9CAA252F-4336-49D2-8D03-BFD371E7FB12}" type="presParOf" srcId="{B65FD8C1-7EC8-4D22-8083-0DAC077FE780}" destId="{990187E5-F158-49A3-A2D4-16E2B151B8A6}" srcOrd="0" destOrd="0" presId="urn:microsoft.com/office/officeart/2011/layout/CircleProcess"/>
    <dgm:cxn modelId="{352AEFB5-7851-40C2-8144-B082D0849BCD}" type="presParOf" srcId="{4ECF6762-E8C3-4BDC-84E8-96C21DC7272F}" destId="{AE806A77-7BCE-495A-8503-C9D4809B287C}" srcOrd="2" destOrd="0" presId="urn:microsoft.com/office/officeart/2011/layout/CircleProcess"/>
    <dgm:cxn modelId="{F1C3A14C-06C1-4E18-B6AB-BC904CFF9669}" type="presParOf" srcId="{4ECF6762-E8C3-4BDC-84E8-96C21DC7272F}" destId="{DDC1867C-9C50-4F12-B1E9-668C2A1D0372}" srcOrd="3" destOrd="0" presId="urn:microsoft.com/office/officeart/2011/layout/CircleProcess"/>
    <dgm:cxn modelId="{0FC5D144-07C6-4082-9D09-185462147785}" type="presParOf" srcId="{DDC1867C-9C50-4F12-B1E9-668C2A1D0372}" destId="{7B540820-0C3D-439C-9260-C9B1CD1887B9}" srcOrd="0" destOrd="0" presId="urn:microsoft.com/office/officeart/2011/layout/CircleProcess"/>
    <dgm:cxn modelId="{40334DCA-CD88-454A-A81B-6B154CECC166}" type="presParOf" srcId="{4ECF6762-E8C3-4BDC-84E8-96C21DC7272F}" destId="{278556AB-38D5-43A0-B4B4-356B8D1DBC4F}" srcOrd="4" destOrd="0" presId="urn:microsoft.com/office/officeart/2011/layout/CircleProcess"/>
    <dgm:cxn modelId="{290B62E7-0F20-41BC-A980-ABB72C57AA29}" type="presParOf" srcId="{278556AB-38D5-43A0-B4B4-356B8D1DBC4F}" destId="{79A6B0EE-57C2-446C-BD0C-053A25ADFC9F}" srcOrd="0" destOrd="0" presId="urn:microsoft.com/office/officeart/2011/layout/CircleProcess"/>
    <dgm:cxn modelId="{204D4277-CE5A-4B89-BBF5-EBD77AE1F8C3}" type="presParOf" srcId="{4ECF6762-E8C3-4BDC-84E8-96C21DC7272F}" destId="{01D468E2-5557-4E8F-9BA0-255E7E3049EC}" srcOrd="5" destOrd="0" presId="urn:microsoft.com/office/officeart/2011/layout/CircleProcess"/>
    <dgm:cxn modelId="{28389A45-EFEA-4FCF-A296-19F678C51D15}" type="presParOf" srcId="{4ECF6762-E8C3-4BDC-84E8-96C21DC7272F}" destId="{21F29BAB-1B8B-401F-8960-62B8DE8DCED8}" srcOrd="6" destOrd="0" presId="urn:microsoft.com/office/officeart/2011/layout/CircleProcess"/>
    <dgm:cxn modelId="{DFBF11B8-400E-41B8-A637-3ED093BC1D23}" type="presParOf" srcId="{21F29BAB-1B8B-401F-8960-62B8DE8DCED8}" destId="{260E1804-C946-4558-8D6F-FABE4B1AB29E}" srcOrd="0" destOrd="0" presId="urn:microsoft.com/office/officeart/2011/layout/CircleProcess"/>
    <dgm:cxn modelId="{387B2FA5-25F6-4EB2-B676-BCF3D8F559CB}" type="presParOf" srcId="{4ECF6762-E8C3-4BDC-84E8-96C21DC7272F}" destId="{3FC408E3-C724-41A9-B0D4-F916CFE531EE}" srcOrd="7" destOrd="0" presId="urn:microsoft.com/office/officeart/2011/layout/CircleProcess"/>
    <dgm:cxn modelId="{2EECD104-DB03-4868-A6D3-7EB08C1B9C5E}" type="presParOf" srcId="{3FC408E3-C724-41A9-B0D4-F916CFE531EE}" destId="{A7561D57-B207-4F82-AD16-2A18E6585F13}" srcOrd="0" destOrd="0" presId="urn:microsoft.com/office/officeart/2011/layout/CircleProcess"/>
    <dgm:cxn modelId="{209AB545-DF67-446B-9396-6BF6D545A76F}" type="presParOf" srcId="{4ECF6762-E8C3-4BDC-84E8-96C21DC7272F}" destId="{303D20B9-467D-4927-AABB-8AD0A9E1F8B8}" srcOrd="8" destOrd="0" presId="urn:microsoft.com/office/officeart/2011/layout/CircleProcess"/>
    <dgm:cxn modelId="{CAF83A4B-D23D-4375-9821-0A5E590C9F63}" type="presParOf" srcId="{4ECF6762-E8C3-4BDC-84E8-96C21DC7272F}" destId="{A35887F2-0266-41D0-9EFC-E52BA9C8D352}" srcOrd="9" destOrd="0" presId="urn:microsoft.com/office/officeart/2011/layout/CircleProcess"/>
    <dgm:cxn modelId="{1361E2A5-0FA8-4D38-B6D7-F90A2A7AC51D}" type="presParOf" srcId="{A35887F2-0266-41D0-9EFC-E52BA9C8D352}" destId="{A79DFA5B-4743-4FE5-8C17-F926B619310D}" srcOrd="0" destOrd="0" presId="urn:microsoft.com/office/officeart/2011/layout/CircleProcess"/>
    <dgm:cxn modelId="{C0645625-D2EA-4DDD-8191-1523C4EACF29}" type="presParOf" srcId="{4ECF6762-E8C3-4BDC-84E8-96C21DC7272F}" destId="{4E6BDE71-FBFB-4B49-9575-0649492A8852}" srcOrd="10" destOrd="0" presId="urn:microsoft.com/office/officeart/2011/layout/CircleProcess"/>
    <dgm:cxn modelId="{7B1673B9-BA7D-47FA-B863-07E9598C3267}" type="presParOf" srcId="{4E6BDE71-FBFB-4B49-9575-0649492A8852}" destId="{AB1370AF-F5DD-4190-B8DF-15373560B4DD}" srcOrd="0" destOrd="0" presId="urn:microsoft.com/office/officeart/2011/layout/CircleProcess"/>
    <dgm:cxn modelId="{26A7062A-8A39-4F41-82B4-E25EEA0A3DAB}" type="presParOf" srcId="{4ECF6762-E8C3-4BDC-84E8-96C21DC7272F}" destId="{68250D25-FD98-422C-87B3-C5131119E456}" srcOrd="11" destOrd="0" presId="urn:microsoft.com/office/officeart/2011/layout/CircleProcess"/>
    <dgm:cxn modelId="{28A0E369-4666-4735-8BBD-AFDB61B84E93}" type="presParOf" srcId="{4ECF6762-E8C3-4BDC-84E8-96C21DC7272F}" destId="{DC65CBAB-6FA1-4158-AFC0-91E71A01A6BB}" srcOrd="12" destOrd="0" presId="urn:microsoft.com/office/officeart/2011/layout/CircleProcess"/>
    <dgm:cxn modelId="{0AC8D0C6-2A33-48EF-957C-198881E1B69E}" type="presParOf" srcId="{DC65CBAB-6FA1-4158-AFC0-91E71A01A6BB}" destId="{9F2BB232-0E3B-4A96-8EE9-921A85A2D6F7}" srcOrd="0" destOrd="0" presId="urn:microsoft.com/office/officeart/2011/layout/CircleProcess"/>
    <dgm:cxn modelId="{F3B3F984-8804-43CD-8807-4B23E3BF8E0D}" type="presParOf" srcId="{4ECF6762-E8C3-4BDC-84E8-96C21DC7272F}" destId="{77105B09-0AD7-4BF9-B7AE-8F09958F287F}" srcOrd="13" destOrd="0" presId="urn:microsoft.com/office/officeart/2011/layout/CircleProcess"/>
    <dgm:cxn modelId="{2DD9D3BB-14C8-4696-92DC-FE37B1F80857}" type="presParOf" srcId="{77105B09-0AD7-4BF9-B7AE-8F09958F287F}" destId="{FFE3CA5B-8C98-45CA-B194-A70C4D69ACA4}" srcOrd="0" destOrd="0" presId="urn:microsoft.com/office/officeart/2011/layout/CircleProcess"/>
    <dgm:cxn modelId="{2575EA39-3FE9-4132-AB21-D37B44C8403E}" type="presParOf" srcId="{4ECF6762-E8C3-4BDC-84E8-96C21DC7272F}" destId="{69947302-0A8E-46F0-B638-96AB0152BFD3}" srcOrd="14" destOrd="0" presId="urn:microsoft.com/office/officeart/2011/layout/CircleProcess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0820-0C3D-439C-9260-C9B1CD1887B9}">
      <dsp:nvSpPr>
        <dsp:cNvPr id="0" name=""/>
        <dsp:cNvSpPr/>
      </dsp:nvSpPr>
      <dsp:spPr>
        <a:xfrm>
          <a:off x="7713685" y="708207"/>
          <a:ext cx="1876276" cy="187637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A6B0EE-57C2-446C-BD0C-053A25ADFC9F}">
      <dsp:nvSpPr>
        <dsp:cNvPr id="0" name=""/>
        <dsp:cNvSpPr/>
      </dsp:nvSpPr>
      <dsp:spPr>
        <a:xfrm>
          <a:off x="7776442" y="770764"/>
          <a:ext cx="1751566" cy="175125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Toplam te</a:t>
          </a:r>
        </a:p>
      </dsp:txBody>
      <dsp:txXfrm>
        <a:off x="8026666" y="1020991"/>
        <a:ext cx="1251119" cy="1250805"/>
      </dsp:txXfrm>
    </dsp:sp>
    <dsp:sp modelId="{260E1804-C946-4558-8D6F-FABE4B1AB29E}">
      <dsp:nvSpPr>
        <dsp:cNvPr id="0" name=""/>
        <dsp:cNvSpPr/>
      </dsp:nvSpPr>
      <dsp:spPr>
        <a:xfrm rot="2700000">
          <a:off x="5766591" y="708075"/>
          <a:ext cx="1876307" cy="1876307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561D57-B207-4F82-AD16-2A18E6585F13}">
      <dsp:nvSpPr>
        <dsp:cNvPr id="0" name=""/>
        <dsp:cNvSpPr/>
      </dsp:nvSpPr>
      <dsp:spPr>
        <a:xfrm>
          <a:off x="5837409" y="770764"/>
          <a:ext cx="1751566" cy="175125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Pens İşareti alma</a:t>
          </a:r>
        </a:p>
      </dsp:txBody>
      <dsp:txXfrm>
        <a:off x="6087633" y="1020991"/>
        <a:ext cx="1251119" cy="1250805"/>
      </dsp:txXfrm>
    </dsp:sp>
    <dsp:sp modelId="{A79DFA5B-4743-4FE5-8C17-F926B619310D}">
      <dsp:nvSpPr>
        <dsp:cNvPr id="0" name=""/>
        <dsp:cNvSpPr/>
      </dsp:nvSpPr>
      <dsp:spPr>
        <a:xfrm rot="2700000">
          <a:off x="3835603" y="708075"/>
          <a:ext cx="1876307" cy="1876307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370AF-F5DD-4190-B8DF-15373560B4DD}">
      <dsp:nvSpPr>
        <dsp:cNvPr id="0" name=""/>
        <dsp:cNvSpPr/>
      </dsp:nvSpPr>
      <dsp:spPr>
        <a:xfrm>
          <a:off x="3898375" y="770764"/>
          <a:ext cx="1751566" cy="175125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Tela form şablonuna yerleştirme ve tela  yapıştırma</a:t>
          </a:r>
        </a:p>
      </dsp:txBody>
      <dsp:txXfrm>
        <a:off x="4148599" y="1020991"/>
        <a:ext cx="1251119" cy="1250805"/>
      </dsp:txXfrm>
    </dsp:sp>
    <dsp:sp modelId="{9F2BB232-0E3B-4A96-8EE9-921A85A2D6F7}">
      <dsp:nvSpPr>
        <dsp:cNvPr id="0" name=""/>
        <dsp:cNvSpPr/>
      </dsp:nvSpPr>
      <dsp:spPr>
        <a:xfrm rot="2700000">
          <a:off x="1896569" y="708075"/>
          <a:ext cx="1876307" cy="1876307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CA5B-8C98-45CA-B194-A70C4D69ACA4}">
      <dsp:nvSpPr>
        <dsp:cNvPr id="0" name=""/>
        <dsp:cNvSpPr/>
      </dsp:nvSpPr>
      <dsp:spPr>
        <a:xfrm>
          <a:off x="1959342" y="770764"/>
          <a:ext cx="1751566" cy="175125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Tela Form Şablonu Hazırlık</a:t>
          </a:r>
        </a:p>
      </dsp:txBody>
      <dsp:txXfrm>
        <a:off x="2209566" y="1020991"/>
        <a:ext cx="1251119" cy="1250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EBAFC1-A99D-4B0A-8C56-26DEEFDC6BB5}">
      <dsp:nvSpPr>
        <dsp:cNvPr id="0" name=""/>
        <dsp:cNvSpPr/>
      </dsp:nvSpPr>
      <dsp:spPr>
        <a:xfrm>
          <a:off x="8683065" y="708207"/>
          <a:ext cx="1876065" cy="187637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0187E5-F158-49A3-A2D4-16E2B151B8A6}">
      <dsp:nvSpPr>
        <dsp:cNvPr id="0" name=""/>
        <dsp:cNvSpPr/>
      </dsp:nvSpPr>
      <dsp:spPr>
        <a:xfrm>
          <a:off x="8744968" y="770764"/>
          <a:ext cx="1751260" cy="1751258"/>
        </a:xfrm>
        <a:prstGeom prst="ellipse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Kazanç</a:t>
          </a:r>
          <a:endParaRPr lang="en-US" sz="1600" b="1" kern="1200" dirty="0">
            <a:latin typeface="+mj-lt"/>
            <a:cs typeface="Arial" panose="020B0604020202020204" pitchFamily="34" charset="0"/>
          </a:endParaRPr>
        </a:p>
      </dsp:txBody>
      <dsp:txXfrm>
        <a:off x="8995576" y="1020991"/>
        <a:ext cx="1251043" cy="1250805"/>
      </dsp:txXfrm>
    </dsp:sp>
    <dsp:sp modelId="{7B540820-0C3D-439C-9260-C9B1CD1887B9}">
      <dsp:nvSpPr>
        <dsp:cNvPr id="0" name=""/>
        <dsp:cNvSpPr/>
      </dsp:nvSpPr>
      <dsp:spPr>
        <a:xfrm rot="2700000">
          <a:off x="6743208" y="708305"/>
          <a:ext cx="1875848" cy="1875848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A6B0EE-57C2-446C-BD0C-053A25ADFC9F}">
      <dsp:nvSpPr>
        <dsp:cNvPr id="0" name=""/>
        <dsp:cNvSpPr/>
      </dsp:nvSpPr>
      <dsp:spPr>
        <a:xfrm>
          <a:off x="6807000" y="770764"/>
          <a:ext cx="1751260" cy="175125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Toplam  te</a:t>
          </a:r>
        </a:p>
      </dsp:txBody>
      <dsp:txXfrm>
        <a:off x="7056609" y="1020991"/>
        <a:ext cx="1251043" cy="1250805"/>
      </dsp:txXfrm>
    </dsp:sp>
    <dsp:sp modelId="{260E1804-C946-4558-8D6F-FABE4B1AB29E}">
      <dsp:nvSpPr>
        <dsp:cNvPr id="0" name=""/>
        <dsp:cNvSpPr/>
      </dsp:nvSpPr>
      <dsp:spPr>
        <a:xfrm rot="2700000">
          <a:off x="4805240" y="708305"/>
          <a:ext cx="1875848" cy="1875848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561D57-B207-4F82-AD16-2A18E6585F13}">
      <dsp:nvSpPr>
        <dsp:cNvPr id="0" name=""/>
        <dsp:cNvSpPr/>
      </dsp:nvSpPr>
      <dsp:spPr>
        <a:xfrm>
          <a:off x="4868033" y="770764"/>
          <a:ext cx="1751260" cy="175125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Pens İşareti alma</a:t>
          </a:r>
        </a:p>
      </dsp:txBody>
      <dsp:txXfrm>
        <a:off x="5117642" y="1020991"/>
        <a:ext cx="1251043" cy="1250805"/>
      </dsp:txXfrm>
    </dsp:sp>
    <dsp:sp modelId="{A79DFA5B-4743-4FE5-8C17-F926B619310D}">
      <dsp:nvSpPr>
        <dsp:cNvPr id="0" name=""/>
        <dsp:cNvSpPr/>
      </dsp:nvSpPr>
      <dsp:spPr>
        <a:xfrm rot="2700000">
          <a:off x="2866273" y="708305"/>
          <a:ext cx="1875848" cy="1875848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370AF-F5DD-4190-B8DF-15373560B4DD}">
      <dsp:nvSpPr>
        <dsp:cNvPr id="0" name=""/>
        <dsp:cNvSpPr/>
      </dsp:nvSpPr>
      <dsp:spPr>
        <a:xfrm>
          <a:off x="2929066" y="770764"/>
          <a:ext cx="1751260" cy="175125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Tela form şablonuna yerleştirme ve tela  yapıştırma</a:t>
          </a:r>
        </a:p>
      </dsp:txBody>
      <dsp:txXfrm>
        <a:off x="3179674" y="1020991"/>
        <a:ext cx="1251043" cy="1250805"/>
      </dsp:txXfrm>
    </dsp:sp>
    <dsp:sp modelId="{9F2BB232-0E3B-4A96-8EE9-921A85A2D6F7}">
      <dsp:nvSpPr>
        <dsp:cNvPr id="0" name=""/>
        <dsp:cNvSpPr/>
      </dsp:nvSpPr>
      <dsp:spPr>
        <a:xfrm rot="2700000">
          <a:off x="927306" y="708305"/>
          <a:ext cx="1875848" cy="1875848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CA5B-8C98-45CA-B194-A70C4D69ACA4}">
      <dsp:nvSpPr>
        <dsp:cNvPr id="0" name=""/>
        <dsp:cNvSpPr/>
      </dsp:nvSpPr>
      <dsp:spPr>
        <a:xfrm>
          <a:off x="990099" y="770764"/>
          <a:ext cx="1751260" cy="175125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latin typeface="+mj-lt"/>
              <a:cs typeface="Arial" panose="020B0604020202020204" pitchFamily="34" charset="0"/>
            </a:rPr>
            <a:t>Tela Form Şablonu Hazırlık</a:t>
          </a:r>
        </a:p>
      </dsp:txBody>
      <dsp:txXfrm>
        <a:off x="1240707" y="1020991"/>
        <a:ext cx="1251043" cy="12508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755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062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917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777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327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366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855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608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909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395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429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98347-510E-43E8-B4E6-EC8EF84FDEFC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28757-28AD-482D-9449-491B740A38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059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UGO%20BOSS%20AI.mp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ocus%20Focus.mp4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hyperlink" Target="ProductLearning.mp4" TargetMode="External"/><Relationship Id="rId4" Type="http://schemas.openxmlformats.org/officeDocument/2006/relationships/hyperlink" Target="Machine%20Learning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Link/Tela%20&#350;ablonu%20Haz&#305;rl&#305;k.AVI" TargetMode="External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ight Triangle 8"/>
          <p:cNvSpPr/>
          <p:nvPr/>
        </p:nvSpPr>
        <p:spPr>
          <a:xfrm>
            <a:off x="-1" y="14029"/>
            <a:ext cx="11610575" cy="6782499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334871" y="1944061"/>
            <a:ext cx="5209774" cy="30878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27926" y="1819650"/>
            <a:ext cx="4225159" cy="2184588"/>
          </a:xfrm>
        </p:spPr>
        <p:txBody>
          <a:bodyPr>
            <a:normAutofit fontScale="90000"/>
          </a:bodyPr>
          <a:lstStyle/>
          <a:p>
            <a:pPr algn="r"/>
            <a:r>
              <a:rPr lang="tr-TR" sz="5400" dirty="0" smtClean="0">
                <a:solidFill>
                  <a:schemeClr val="accent1"/>
                </a:solidFill>
                <a:latin typeface="Georgia" panose="02040502050405020303" pitchFamily="18" charset="0"/>
              </a:rPr>
              <a:t>Augmented Reality</a:t>
            </a:r>
            <a:br>
              <a:rPr lang="tr-TR" sz="5400" dirty="0" smtClean="0">
                <a:solidFill>
                  <a:schemeClr val="accent1"/>
                </a:solidFill>
                <a:latin typeface="Georgia" panose="02040502050405020303" pitchFamily="18" charset="0"/>
              </a:rPr>
            </a:br>
            <a:r>
              <a:rPr lang="tr-TR" sz="5400" dirty="0" smtClean="0">
                <a:solidFill>
                  <a:schemeClr val="accent1"/>
                </a:solidFill>
                <a:latin typeface="Georgia" panose="02040502050405020303" pitchFamily="18" charset="0"/>
              </a:rPr>
              <a:t>in</a:t>
            </a:r>
            <a:endParaRPr lang="en-US" sz="5400" dirty="0">
              <a:solidFill>
                <a:schemeClr val="accent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050" y="6239808"/>
            <a:ext cx="2407901" cy="164305"/>
          </a:xfrm>
          <a:prstGeom prst="rect">
            <a:avLst/>
          </a:prstGeom>
        </p:spPr>
      </p:pic>
      <p:sp>
        <p:nvSpPr>
          <p:cNvPr id="10" name="Title 1">
            <a:hlinkClick r:id="rId3" action="ppaction://hlinkfile"/>
          </p:cNvPr>
          <p:cNvSpPr txBox="1">
            <a:spLocks/>
          </p:cNvSpPr>
          <p:nvPr/>
        </p:nvSpPr>
        <p:spPr>
          <a:xfrm>
            <a:off x="2885958" y="4326966"/>
            <a:ext cx="4967127" cy="70491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tr-TR" sz="5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HUGO BOSS</a:t>
            </a:r>
            <a:endParaRPr lang="en-US" sz="54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95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77" y="6468408"/>
            <a:ext cx="2407901" cy="164305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660400" y="186429"/>
            <a:ext cx="10515600" cy="0"/>
          </a:xfrm>
          <a:prstGeom prst="line">
            <a:avLst/>
          </a:prstGeom>
          <a:ln w="3810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911" y="1389411"/>
            <a:ext cx="4933871" cy="4409647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1035023" y="1060154"/>
            <a:ext cx="2170271" cy="2104271"/>
            <a:chOff x="1035023" y="1060154"/>
            <a:chExt cx="2170271" cy="2104271"/>
          </a:xfrm>
        </p:grpSpPr>
        <p:pic>
          <p:nvPicPr>
            <p:cNvPr id="2050" name="Picture 2" descr="Image result for money icons currency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023" y="1144992"/>
              <a:ext cx="1045455" cy="1045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Image result for money icons currency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0165" y="1060154"/>
              <a:ext cx="1215129" cy="1215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Image result for money icons currency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0811" y="2190447"/>
              <a:ext cx="973978" cy="9739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8" name="Picture 10" descr="Image result for beklenti icon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614" y="95898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30" y="4065350"/>
            <a:ext cx="2143125" cy="2143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613" y="4065350"/>
            <a:ext cx="2143125" cy="214312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035023" y="562567"/>
            <a:ext cx="2533066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COST / PROFIT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183061" y="562567"/>
            <a:ext cx="258436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EXPECTATIONS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35023" y="3726796"/>
            <a:ext cx="2164375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EASIBILITY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407481" y="3748001"/>
            <a:ext cx="2135521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IMPOSSIBLE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Right Triangle 8"/>
          <p:cNvSpPr/>
          <p:nvPr/>
        </p:nvSpPr>
        <p:spPr>
          <a:xfrm rot="16520704">
            <a:off x="1884766" y="1206762"/>
            <a:ext cx="2026532" cy="3154767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Triangle 8"/>
          <p:cNvSpPr/>
          <p:nvPr/>
        </p:nvSpPr>
        <p:spPr>
          <a:xfrm rot="16520704">
            <a:off x="9356169" y="1275225"/>
            <a:ext cx="1424770" cy="3585917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Triangle 8"/>
          <p:cNvSpPr/>
          <p:nvPr/>
        </p:nvSpPr>
        <p:spPr>
          <a:xfrm rot="16520704">
            <a:off x="5938690" y="3593352"/>
            <a:ext cx="1424770" cy="3585917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Triangle 8"/>
          <p:cNvSpPr/>
          <p:nvPr/>
        </p:nvSpPr>
        <p:spPr>
          <a:xfrm rot="8657145">
            <a:off x="3783397" y="4717376"/>
            <a:ext cx="1834260" cy="2808833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81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rot="19641282">
            <a:off x="5814596" y="170187"/>
            <a:ext cx="1649503" cy="7124520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77" y="6468408"/>
            <a:ext cx="2407901" cy="164305"/>
          </a:xfrm>
          <a:prstGeom prst="rect">
            <a:avLst/>
          </a:prstGeom>
        </p:spPr>
      </p:pic>
      <p:sp>
        <p:nvSpPr>
          <p:cNvPr id="14" name="Right Triangle 8"/>
          <p:cNvSpPr/>
          <p:nvPr/>
        </p:nvSpPr>
        <p:spPr>
          <a:xfrm rot="16520704">
            <a:off x="4107772" y="937786"/>
            <a:ext cx="3216626" cy="5589321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 rot="2662706">
            <a:off x="4118423" y="2595871"/>
            <a:ext cx="1568058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QUALITY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 rot="20109252">
            <a:off x="6629893" y="2492103"/>
            <a:ext cx="174118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TRAINING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 rot="19734020">
            <a:off x="4202806" y="4353393"/>
            <a:ext cx="2255746" cy="338554"/>
          </a:xfrm>
          <a:prstGeom prst="rect">
            <a:avLst/>
          </a:prstGeom>
          <a:scene3d>
            <a:camera prst="orthographicFront"/>
            <a:lightRig rig="threePt" dir="t"/>
          </a:scene3d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PRODUCTION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 rot="2738224">
            <a:off x="6482814" y="4353393"/>
            <a:ext cx="2552302" cy="338554"/>
          </a:xfrm>
          <a:prstGeom prst="rect">
            <a:avLst/>
          </a:prstGeom>
          <a:scene3d>
            <a:camera prst="orthographicFront"/>
            <a:lightRig rig="threePt" dir="t"/>
          </a:scene3d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SUPPLY CHAIN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182880" y="1114977"/>
            <a:ext cx="0" cy="4655903"/>
          </a:xfrm>
          <a:prstGeom prst="line">
            <a:avLst/>
          </a:prstGeom>
          <a:ln w="3810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60400" y="186429"/>
            <a:ext cx="10515600" cy="0"/>
          </a:xfrm>
          <a:prstGeom prst="line">
            <a:avLst/>
          </a:prstGeom>
          <a:ln w="3810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195" y="1790427"/>
            <a:ext cx="2115832" cy="2115832"/>
          </a:xfrm>
          <a:prstGeom prst="rect">
            <a:avLst/>
          </a:prstGeom>
        </p:spPr>
      </p:pic>
      <p:pic>
        <p:nvPicPr>
          <p:cNvPr id="1026" name="Picture 2" descr="optimization, presentation, search engine, seo training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896" y="616802"/>
            <a:ext cx="1831066" cy="183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559" y="3155774"/>
            <a:ext cx="2122441" cy="1928389"/>
          </a:xfrm>
          <a:prstGeom prst="rect">
            <a:avLst/>
          </a:prstGeom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173" y="4761153"/>
            <a:ext cx="2158047" cy="170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02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77" y="6468408"/>
            <a:ext cx="2407901" cy="164305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660400" y="186429"/>
            <a:ext cx="10515600" cy="0"/>
          </a:xfrm>
          <a:prstGeom prst="line">
            <a:avLst/>
          </a:prstGeom>
          <a:ln w="3810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890167" y="710875"/>
            <a:ext cx="3164649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INFO @ FINGERTIP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205287" y="770122"/>
            <a:ext cx="3813865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DATA ENTRY / ACCESS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30265" y="6188400"/>
            <a:ext cx="3175869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SHOP FLOOR MNG.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Right Triangle 8"/>
          <p:cNvSpPr/>
          <p:nvPr/>
        </p:nvSpPr>
        <p:spPr>
          <a:xfrm rot="14575635">
            <a:off x="3242971" y="415130"/>
            <a:ext cx="1171579" cy="5253634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Triangle 8"/>
          <p:cNvSpPr/>
          <p:nvPr/>
        </p:nvSpPr>
        <p:spPr>
          <a:xfrm rot="10430908">
            <a:off x="4552475" y="1834602"/>
            <a:ext cx="4457139" cy="3085603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964" y="1378425"/>
            <a:ext cx="2105025" cy="1828800"/>
          </a:xfrm>
          <a:prstGeom prst="rect">
            <a:avLst/>
          </a:prstGeom>
        </p:spPr>
      </p:pic>
      <p:pic>
        <p:nvPicPr>
          <p:cNvPr id="27" name="Picture 4" descr="Image result for finger ic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216" y="1076673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427" y="3896073"/>
            <a:ext cx="2143125" cy="2143125"/>
          </a:xfrm>
          <a:prstGeom prst="rect">
            <a:avLst/>
          </a:prstGeom>
        </p:spPr>
      </p:pic>
      <p:cxnSp>
        <p:nvCxnSpPr>
          <p:cNvPr id="29" name="Straight Connector 28"/>
          <p:cNvCxnSpPr/>
          <p:nvPr/>
        </p:nvCxnSpPr>
        <p:spPr>
          <a:xfrm flipV="1">
            <a:off x="11992802" y="915235"/>
            <a:ext cx="0" cy="4655903"/>
          </a:xfrm>
          <a:prstGeom prst="line">
            <a:avLst/>
          </a:prstGeom>
          <a:ln w="3810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768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77" y="6468408"/>
            <a:ext cx="2407901" cy="164304"/>
          </a:xfrm>
          <a:prstGeom prst="rect">
            <a:avLst/>
          </a:prstGeom>
        </p:spPr>
      </p:pic>
      <p:sp>
        <p:nvSpPr>
          <p:cNvPr id="12" name="Rectangle 11">
            <a:hlinkClick r:id="rId3" action="ppaction://hlinkfile"/>
          </p:cNvPr>
          <p:cNvSpPr/>
          <p:nvPr/>
        </p:nvSpPr>
        <p:spPr>
          <a:xfrm>
            <a:off x="7037228" y="2511587"/>
            <a:ext cx="4182555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 algn="r">
              <a:spcAft>
                <a:spcPts val="0"/>
              </a:spcAft>
            </a:pPr>
            <a:r>
              <a:rPr lang="tr-TR" sz="40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Hocus Focus</a:t>
            </a:r>
            <a:endParaRPr lang="en-US" sz="40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hlinkClick r:id="rId4" action="ppaction://hlinkfile"/>
          </p:cNvPr>
          <p:cNvSpPr/>
          <p:nvPr/>
        </p:nvSpPr>
        <p:spPr>
          <a:xfrm>
            <a:off x="2612465" y="4212603"/>
            <a:ext cx="3502229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algn="r">
              <a:spcAft>
                <a:spcPts val="0"/>
              </a:spcAft>
            </a:pPr>
            <a:r>
              <a:rPr lang="tr-TR" sz="40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Machine, </a:t>
            </a:r>
            <a:endParaRPr lang="en-US" sz="40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213164" y="6468408"/>
            <a:ext cx="8030424" cy="77247"/>
          </a:xfrm>
          <a:prstGeom prst="line">
            <a:avLst/>
          </a:prstGeom>
          <a:ln w="3810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05190" y="649206"/>
            <a:ext cx="0" cy="4655903"/>
          </a:xfrm>
          <a:prstGeom prst="line">
            <a:avLst/>
          </a:prstGeom>
          <a:ln w="3810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12">
            <a:hlinkClick r:id="rId5" action="ppaction://hlinkfile"/>
          </p:cNvPr>
          <p:cNvSpPr/>
          <p:nvPr/>
        </p:nvSpPr>
        <p:spPr>
          <a:xfrm>
            <a:off x="5618206" y="4215188"/>
            <a:ext cx="6124680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algn="r">
              <a:spcAft>
                <a:spcPts val="0"/>
              </a:spcAft>
            </a:pPr>
            <a:r>
              <a:rPr lang="tr-TR" sz="40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Product </a:t>
            </a:r>
            <a:r>
              <a:rPr lang="tr-TR" sz="4000" b="1" spc="500" dirty="0" smtClean="0">
                <a:solidFill>
                  <a:srgbClr val="000000"/>
                </a:solidFill>
                <a:effectLst/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Learning</a:t>
            </a:r>
            <a:endParaRPr lang="en-US" sz="40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011" y="2621689"/>
            <a:ext cx="487681" cy="487681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356" y="4322705"/>
            <a:ext cx="487681" cy="487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84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0330" y="266571"/>
            <a:ext cx="10515600" cy="745701"/>
          </a:xfrm>
        </p:spPr>
        <p:txBody>
          <a:bodyPr>
            <a:normAutofit/>
          </a:bodyPr>
          <a:lstStyle/>
          <a:p>
            <a:r>
              <a:rPr lang="tr-TR" sz="3200" dirty="0" smtClean="0"/>
              <a:t>Tela Pres Form</a:t>
            </a:r>
            <a:endParaRPr lang="en-US" sz="3200" dirty="0"/>
          </a:p>
        </p:txBody>
      </p:sp>
      <p:grpSp>
        <p:nvGrpSpPr>
          <p:cNvPr id="121" name="Group 120"/>
          <p:cNvGrpSpPr/>
          <p:nvPr/>
        </p:nvGrpSpPr>
        <p:grpSpPr>
          <a:xfrm>
            <a:off x="63500" y="420188"/>
            <a:ext cx="575749" cy="584775"/>
            <a:chOff x="662830" y="611819"/>
            <a:chExt cx="575749" cy="584775"/>
          </a:xfrm>
        </p:grpSpPr>
        <p:sp>
          <p:nvSpPr>
            <p:cNvPr id="130" name="Oval 129"/>
            <p:cNvSpPr/>
            <p:nvPr/>
          </p:nvSpPr>
          <p:spPr>
            <a:xfrm>
              <a:off x="662830" y="620845"/>
              <a:ext cx="575749" cy="57574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 fontAlgn="auto">
                <a:spcBef>
                  <a:spcPts val="0"/>
                </a:spcBef>
                <a:spcAft>
                  <a:spcPts val="0"/>
                </a:spcAft>
              </a:pPr>
              <a:endParaRPr sz="1800" dirty="0">
                <a:solidFill>
                  <a:prstClr val="white"/>
                </a:solidFill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744260" y="611819"/>
              <a:ext cx="2595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tr-TR" sz="32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9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706" y="1101773"/>
            <a:ext cx="3830747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" name="Resim 4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643" y="1018587"/>
            <a:ext cx="3443009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1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3339" y="1101773"/>
            <a:ext cx="3832349" cy="21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66115" y="3960519"/>
            <a:ext cx="3398431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4170" y="3960519"/>
            <a:ext cx="3368899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9668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20330" y="266571"/>
            <a:ext cx="10515600" cy="745701"/>
          </a:xfrm>
        </p:spPr>
        <p:txBody>
          <a:bodyPr>
            <a:normAutofit/>
          </a:bodyPr>
          <a:lstStyle/>
          <a:p>
            <a:r>
              <a:rPr lang="tr-TR" sz="3200" dirty="0" smtClean="0"/>
              <a:t>Before &amp; After</a:t>
            </a:r>
            <a:endParaRPr lang="en-US" sz="3200" dirty="0"/>
          </a:p>
        </p:txBody>
      </p:sp>
      <p:grpSp>
        <p:nvGrpSpPr>
          <p:cNvPr id="121" name="Group 120"/>
          <p:cNvGrpSpPr/>
          <p:nvPr/>
        </p:nvGrpSpPr>
        <p:grpSpPr>
          <a:xfrm>
            <a:off x="63500" y="420188"/>
            <a:ext cx="575749" cy="584775"/>
            <a:chOff x="662830" y="611819"/>
            <a:chExt cx="575749" cy="584775"/>
          </a:xfrm>
        </p:grpSpPr>
        <p:sp>
          <p:nvSpPr>
            <p:cNvPr id="130" name="Oval 129"/>
            <p:cNvSpPr/>
            <p:nvPr/>
          </p:nvSpPr>
          <p:spPr>
            <a:xfrm>
              <a:off x="662830" y="620845"/>
              <a:ext cx="575749" cy="57574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 fontAlgn="auto">
                <a:spcBef>
                  <a:spcPts val="0"/>
                </a:spcBef>
                <a:spcAft>
                  <a:spcPts val="0"/>
                </a:spcAft>
              </a:pPr>
              <a:endParaRPr sz="1800" dirty="0">
                <a:solidFill>
                  <a:prstClr val="white"/>
                </a:solidFill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744260" y="611819"/>
              <a:ext cx="2595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tr-TR" sz="3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Beşgen 7"/>
          <p:cNvSpPr/>
          <p:nvPr/>
        </p:nvSpPr>
        <p:spPr bwMode="auto">
          <a:xfrm>
            <a:off x="674201" y="3890115"/>
            <a:ext cx="1441071" cy="472252"/>
          </a:xfrm>
          <a:prstGeom prst="round2DiagRect">
            <a:avLst/>
          </a:prstGeom>
          <a:ln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tr-TR" sz="2133" dirty="0" smtClean="0"/>
              <a:t>Etek</a:t>
            </a:r>
            <a:endParaRPr lang="tr-TR" sz="2133" dirty="0"/>
          </a:p>
        </p:txBody>
      </p:sp>
      <p:sp>
        <p:nvSpPr>
          <p:cNvPr id="23" name="Beşgen 22"/>
          <p:cNvSpPr/>
          <p:nvPr/>
        </p:nvSpPr>
        <p:spPr bwMode="auto">
          <a:xfrm>
            <a:off x="674201" y="4756948"/>
            <a:ext cx="1441071" cy="472252"/>
          </a:xfrm>
          <a:prstGeom prst="round2DiagRect">
            <a:avLst/>
          </a:prstGeom>
          <a:ln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tr-TR" sz="2133" dirty="0" smtClean="0"/>
              <a:t>Elbise</a:t>
            </a:r>
            <a:endParaRPr lang="tr-TR" sz="2133" dirty="0"/>
          </a:p>
        </p:txBody>
      </p:sp>
      <p:sp>
        <p:nvSpPr>
          <p:cNvPr id="40" name="Metin kutusu 39"/>
          <p:cNvSpPr txBox="1"/>
          <p:nvPr/>
        </p:nvSpPr>
        <p:spPr>
          <a:xfrm>
            <a:off x="2674411" y="3922430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28 dk</a:t>
            </a:r>
            <a:endParaRPr lang="tr-TR" sz="2000" b="1" dirty="0">
              <a:latin typeface="+mj-lt"/>
            </a:endParaRPr>
          </a:p>
        </p:txBody>
      </p:sp>
      <p:sp>
        <p:nvSpPr>
          <p:cNvPr id="41" name="Metin kutusu 40"/>
          <p:cNvSpPr txBox="1"/>
          <p:nvPr/>
        </p:nvSpPr>
        <p:spPr>
          <a:xfrm>
            <a:off x="4537684" y="3922430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1,28 dk</a:t>
            </a:r>
            <a:endParaRPr lang="tr-TR" sz="2000" b="1" dirty="0">
              <a:latin typeface="+mj-lt"/>
            </a:endParaRPr>
          </a:p>
        </p:txBody>
      </p:sp>
      <p:sp>
        <p:nvSpPr>
          <p:cNvPr id="42" name="Metin kutusu 41"/>
          <p:cNvSpPr txBox="1"/>
          <p:nvPr/>
        </p:nvSpPr>
        <p:spPr>
          <a:xfrm>
            <a:off x="6384032" y="3922430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0,60 dk</a:t>
            </a:r>
            <a:endParaRPr lang="tr-TR" sz="2000" b="1" dirty="0">
              <a:latin typeface="+mj-lt"/>
            </a:endParaRPr>
          </a:p>
        </p:txBody>
      </p:sp>
      <p:sp>
        <p:nvSpPr>
          <p:cNvPr id="43" name="Metin kutusu 42"/>
          <p:cNvSpPr txBox="1"/>
          <p:nvPr/>
        </p:nvSpPr>
        <p:spPr>
          <a:xfrm>
            <a:off x="2674411" y="4797152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127 dk</a:t>
            </a:r>
            <a:endParaRPr lang="tr-TR" sz="2000" b="1" dirty="0">
              <a:latin typeface="+mj-lt"/>
            </a:endParaRPr>
          </a:p>
        </p:txBody>
      </p:sp>
      <p:sp>
        <p:nvSpPr>
          <p:cNvPr id="45" name="Metin kutusu 44"/>
          <p:cNvSpPr txBox="1"/>
          <p:nvPr/>
        </p:nvSpPr>
        <p:spPr>
          <a:xfrm>
            <a:off x="4535295" y="4786526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7,42 dk</a:t>
            </a:r>
            <a:endParaRPr lang="tr-TR" sz="2000" b="1" dirty="0">
              <a:latin typeface="+mj-lt"/>
            </a:endParaRPr>
          </a:p>
        </p:txBody>
      </p:sp>
      <p:sp>
        <p:nvSpPr>
          <p:cNvPr id="46" name="Metin kutusu 45"/>
          <p:cNvSpPr txBox="1"/>
          <p:nvPr/>
        </p:nvSpPr>
        <p:spPr>
          <a:xfrm>
            <a:off x="6400957" y="4786526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latin typeface="+mj-lt"/>
              </a:rPr>
              <a:t>1</a:t>
            </a:r>
            <a:r>
              <a:rPr lang="tr-TR" sz="2000" b="1" dirty="0" smtClean="0">
                <a:latin typeface="+mj-lt"/>
              </a:rPr>
              <a:t> dk</a:t>
            </a:r>
            <a:endParaRPr lang="tr-TR" sz="2000" b="1" dirty="0">
              <a:latin typeface="+mj-lt"/>
            </a:endParaRPr>
          </a:p>
        </p:txBody>
      </p:sp>
      <p:sp>
        <p:nvSpPr>
          <p:cNvPr id="47" name="Metin kutusu 46"/>
          <p:cNvSpPr txBox="1"/>
          <p:nvPr/>
        </p:nvSpPr>
        <p:spPr>
          <a:xfrm>
            <a:off x="8184232" y="3922430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 1,88 dk</a:t>
            </a:r>
            <a:endParaRPr lang="tr-TR" sz="2000" b="1" dirty="0">
              <a:latin typeface="+mj-lt"/>
            </a:endParaRPr>
          </a:p>
        </p:txBody>
      </p:sp>
      <p:sp>
        <p:nvSpPr>
          <p:cNvPr id="48" name="Metin kutusu 47"/>
          <p:cNvSpPr txBox="1"/>
          <p:nvPr/>
        </p:nvSpPr>
        <p:spPr>
          <a:xfrm>
            <a:off x="8184232" y="4786526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 8,42 dk</a:t>
            </a:r>
            <a:endParaRPr lang="tr-TR" sz="2000" b="1" dirty="0">
              <a:latin typeface="+mj-lt"/>
            </a:endParaRPr>
          </a:p>
        </p:txBody>
      </p:sp>
      <p:sp>
        <p:nvSpPr>
          <p:cNvPr id="15" name="Metin kutusu 14"/>
          <p:cNvSpPr txBox="1"/>
          <p:nvPr/>
        </p:nvSpPr>
        <p:spPr>
          <a:xfrm>
            <a:off x="6384032" y="3933056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0,12 dk</a:t>
            </a:r>
            <a:endParaRPr lang="tr-TR" sz="2000" b="1" dirty="0">
              <a:latin typeface="+mj-lt"/>
            </a:endParaRPr>
          </a:p>
        </p:txBody>
      </p:sp>
      <p:sp>
        <p:nvSpPr>
          <p:cNvPr id="21" name="Metin kutusu 20"/>
          <p:cNvSpPr txBox="1"/>
          <p:nvPr/>
        </p:nvSpPr>
        <p:spPr>
          <a:xfrm>
            <a:off x="6392495" y="4786526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0,20 dk</a:t>
            </a:r>
            <a:endParaRPr lang="tr-TR" sz="2000" b="1" dirty="0">
              <a:latin typeface="+mj-lt"/>
            </a:endParaRPr>
          </a:p>
        </p:txBody>
      </p:sp>
      <p:sp>
        <p:nvSpPr>
          <p:cNvPr id="25" name="Metin kutusu 24"/>
          <p:cNvSpPr txBox="1"/>
          <p:nvPr/>
        </p:nvSpPr>
        <p:spPr>
          <a:xfrm>
            <a:off x="8184232" y="4786526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 7,62 dk</a:t>
            </a:r>
            <a:endParaRPr lang="tr-TR" sz="2000" b="1" dirty="0">
              <a:latin typeface="+mj-lt"/>
            </a:endParaRPr>
          </a:p>
        </p:txBody>
      </p:sp>
      <p:sp>
        <p:nvSpPr>
          <p:cNvPr id="24" name="Metin kutusu 23"/>
          <p:cNvSpPr txBox="1"/>
          <p:nvPr/>
        </p:nvSpPr>
        <p:spPr>
          <a:xfrm>
            <a:off x="8184232" y="3933056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 1,40 dk</a:t>
            </a:r>
            <a:endParaRPr lang="tr-TR" sz="2000" b="1" dirty="0">
              <a:latin typeface="+mj-lt"/>
            </a:endParaRPr>
          </a:p>
        </p:txBody>
      </p:sp>
      <p:graphicFrame>
        <p:nvGraphicFramePr>
          <p:cNvPr id="50" name="Diagram 19"/>
          <p:cNvGraphicFramePr/>
          <p:nvPr>
            <p:extLst/>
          </p:nvPr>
        </p:nvGraphicFramePr>
        <p:xfrm>
          <a:off x="191344" y="928629"/>
          <a:ext cx="11097936" cy="3292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166581" y="1809302"/>
            <a:ext cx="1656184" cy="1805903"/>
            <a:chOff x="2135560" y="1623097"/>
            <a:chExt cx="1656184" cy="1805903"/>
          </a:xfrm>
        </p:grpSpPr>
        <p:cxnSp>
          <p:nvCxnSpPr>
            <p:cNvPr id="51" name="Düz Bağlayıcı 50"/>
            <p:cNvCxnSpPr/>
            <p:nvPr/>
          </p:nvCxnSpPr>
          <p:spPr>
            <a:xfrm>
              <a:off x="2363452" y="1623097"/>
              <a:ext cx="1284276" cy="179617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Düz Bağlayıcı 51"/>
            <p:cNvCxnSpPr/>
            <p:nvPr/>
          </p:nvCxnSpPr>
          <p:spPr>
            <a:xfrm flipV="1">
              <a:off x="2135560" y="1623097"/>
              <a:ext cx="1656184" cy="1805903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Metin kutusu 52"/>
          <p:cNvSpPr txBox="1"/>
          <p:nvPr/>
        </p:nvSpPr>
        <p:spPr>
          <a:xfrm>
            <a:off x="9984432" y="3850422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 %26</a:t>
            </a:r>
            <a:endParaRPr lang="tr-TR" sz="2000" b="1" dirty="0">
              <a:latin typeface="+mj-lt"/>
            </a:endParaRPr>
          </a:p>
        </p:txBody>
      </p:sp>
      <p:sp>
        <p:nvSpPr>
          <p:cNvPr id="54" name="Metin kutusu 53"/>
          <p:cNvSpPr txBox="1"/>
          <p:nvPr/>
        </p:nvSpPr>
        <p:spPr>
          <a:xfrm>
            <a:off x="9984432" y="4786526"/>
            <a:ext cx="1224136" cy="442674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 smtClean="0">
                <a:latin typeface="+mj-lt"/>
              </a:rPr>
              <a:t> %10</a:t>
            </a:r>
            <a:endParaRPr lang="tr-TR" sz="2000" b="1" dirty="0">
              <a:latin typeface="+mj-lt"/>
            </a:endParaRPr>
          </a:p>
        </p:txBody>
      </p:sp>
      <p:graphicFrame>
        <p:nvGraphicFramePr>
          <p:cNvPr id="37" name="Diagram 19"/>
          <p:cNvGraphicFramePr/>
          <p:nvPr>
            <p:extLst/>
          </p:nvPr>
        </p:nvGraphicFramePr>
        <p:xfrm>
          <a:off x="1122106" y="918003"/>
          <a:ext cx="11097936" cy="3292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38" name="Düz Bağlayıcı 37"/>
          <p:cNvCxnSpPr/>
          <p:nvPr/>
        </p:nvCxnSpPr>
        <p:spPr>
          <a:xfrm>
            <a:off x="2363452" y="1772816"/>
            <a:ext cx="1262442" cy="162849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Düz Bağlayıcı 38"/>
          <p:cNvCxnSpPr/>
          <p:nvPr/>
        </p:nvCxnSpPr>
        <p:spPr>
          <a:xfrm flipV="1">
            <a:off x="2207568" y="1789398"/>
            <a:ext cx="1584176" cy="160978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716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2" grpId="0" animBg="1"/>
      <p:bldP spid="43" grpId="0" animBg="1"/>
      <p:bldP spid="46" grpId="0" animBg="1"/>
      <p:bldP spid="47" grpId="0" animBg="1"/>
      <p:bldP spid="48" grpId="0" animBg="1"/>
      <p:bldP spid="15" grpId="0" animBg="1"/>
      <p:bldP spid="21" grpId="0" animBg="1"/>
      <p:bldP spid="25" grpId="0" animBg="1"/>
      <p:bldP spid="24" grpId="0" animBg="1"/>
      <p:bldP spid="53" grpId="0" animBg="1"/>
      <p:bldP spid="54" grpId="0" animBg="1"/>
      <p:bldGraphic spid="3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rallelogram 14"/>
          <p:cNvSpPr/>
          <p:nvPr/>
        </p:nvSpPr>
        <p:spPr>
          <a:xfrm>
            <a:off x="0" y="0"/>
            <a:ext cx="3023806" cy="6858000"/>
          </a:xfrm>
          <a:prstGeom prst="parallelogram">
            <a:avLst/>
          </a:prstGeom>
          <a:solidFill>
            <a:srgbClr val="00A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arallelogram 13"/>
          <p:cNvSpPr/>
          <p:nvPr/>
        </p:nvSpPr>
        <p:spPr>
          <a:xfrm>
            <a:off x="2207984" y="0"/>
            <a:ext cx="3064042" cy="6858000"/>
          </a:xfrm>
          <a:prstGeom prst="parallelogram">
            <a:avLst/>
          </a:prstGeom>
          <a:solidFill>
            <a:srgbClr val="6969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arallelogram 11"/>
          <p:cNvSpPr/>
          <p:nvPr/>
        </p:nvSpPr>
        <p:spPr>
          <a:xfrm>
            <a:off x="9103574" y="0"/>
            <a:ext cx="3088426" cy="6858000"/>
          </a:xfrm>
          <a:prstGeom prst="parallelogram">
            <a:avLst/>
          </a:prstGeom>
          <a:solidFill>
            <a:srgbClr val="119E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arallelogram 8"/>
          <p:cNvSpPr/>
          <p:nvPr/>
        </p:nvSpPr>
        <p:spPr>
          <a:xfrm>
            <a:off x="4501986" y="0"/>
            <a:ext cx="3064042" cy="6858000"/>
          </a:xfrm>
          <a:prstGeom prst="parallelogram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77" y="6468408"/>
            <a:ext cx="2407901" cy="164304"/>
          </a:xfrm>
          <a:prstGeom prst="rect">
            <a:avLst/>
          </a:prstGeom>
        </p:spPr>
      </p:pic>
      <p:pic>
        <p:nvPicPr>
          <p:cNvPr id="4102" name="Picture 6" descr="Image result for modelling ic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877" y="309761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yetkin ic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009" y="3107426"/>
            <a:ext cx="1885384" cy="1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Image result for ROI icon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06" y="3091231"/>
            <a:ext cx="1904243" cy="191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Image result for augmented reality  glass icon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970" y="3211918"/>
            <a:ext cx="202855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Image result for technology  icons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3587" y="3283787"/>
            <a:ext cx="2043551" cy="153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708430" y="563796"/>
            <a:ext cx="2036311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algn="ctr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Return </a:t>
            </a:r>
          </a:p>
          <a:p>
            <a:pPr lvl="0" algn="ctr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on Investment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887755" y="563793"/>
            <a:ext cx="2036311" cy="3385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algn="ctr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Glasses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159076" y="563794"/>
            <a:ext cx="2036311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algn="ctr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Vendor Support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566028" y="563794"/>
            <a:ext cx="2036311" cy="3385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algn="ctr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Modelling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958996" y="563793"/>
            <a:ext cx="2036311" cy="3385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algn="ctr">
              <a:spcAft>
                <a:spcPts val="0"/>
              </a:spcAft>
            </a:pPr>
            <a:r>
              <a:rPr lang="tr-TR" sz="1600" b="1" spc="500" dirty="0" smtClean="0">
                <a:solidFill>
                  <a:srgbClr val="000000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Technology</a:t>
            </a:r>
            <a:endParaRPr lang="en-US" sz="1600" b="1" spc="500" dirty="0">
              <a:solidFill>
                <a:srgbClr val="000000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96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  <p:bldP spid="9" grpId="0" animBg="1"/>
      <p:bldP spid="23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77" y="6468408"/>
            <a:ext cx="2407901" cy="164304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1303780" y="6468408"/>
            <a:ext cx="8030424" cy="77247"/>
          </a:xfrm>
          <a:prstGeom prst="line">
            <a:avLst/>
          </a:prstGeom>
          <a:ln w="381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3"/>
          <p:cNvCxnSpPr/>
          <p:nvPr/>
        </p:nvCxnSpPr>
        <p:spPr>
          <a:xfrm>
            <a:off x="1769218" y="261197"/>
            <a:ext cx="8030424" cy="77247"/>
          </a:xfrm>
          <a:prstGeom prst="line">
            <a:avLst/>
          </a:prstGeom>
          <a:ln w="3810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205" y="884004"/>
            <a:ext cx="900749" cy="702869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</p:pic>
      <p:pic>
        <p:nvPicPr>
          <p:cNvPr id="16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95" y="1375178"/>
            <a:ext cx="1313571" cy="1025374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</p:pic>
      <p:sp>
        <p:nvSpPr>
          <p:cNvPr id="17" name="Right Triangle 8"/>
          <p:cNvSpPr/>
          <p:nvPr/>
        </p:nvSpPr>
        <p:spPr>
          <a:xfrm rot="14230293">
            <a:off x="2295224" y="1045469"/>
            <a:ext cx="1171579" cy="4364057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8"/>
          <p:cNvSpPr/>
          <p:nvPr/>
        </p:nvSpPr>
        <p:spPr>
          <a:xfrm rot="11035830">
            <a:off x="7575916" y="2638982"/>
            <a:ext cx="4457139" cy="3085603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Resim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663" y="3613770"/>
            <a:ext cx="1723481" cy="1723481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404" y="3927804"/>
            <a:ext cx="1552255" cy="1305903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095" y="743880"/>
            <a:ext cx="1997204" cy="1997204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</p:pic>
      <p:sp>
        <p:nvSpPr>
          <p:cNvPr id="26" name="Hexagon 9"/>
          <p:cNvSpPr/>
          <p:nvPr/>
        </p:nvSpPr>
        <p:spPr>
          <a:xfrm>
            <a:off x="3085320" y="3730109"/>
            <a:ext cx="1939384" cy="1574800"/>
          </a:xfrm>
          <a:prstGeom prst="hexagon">
            <a:avLst/>
          </a:prstGeom>
          <a:noFill/>
          <a:ln w="63500">
            <a:solidFill>
              <a:schemeClr val="bg1">
                <a:lumMod val="75000"/>
              </a:schemeClr>
            </a:solidFill>
          </a:ln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Hexagon 9"/>
          <p:cNvSpPr/>
          <p:nvPr/>
        </p:nvSpPr>
        <p:spPr>
          <a:xfrm>
            <a:off x="729889" y="915050"/>
            <a:ext cx="1939384" cy="1574800"/>
          </a:xfrm>
          <a:prstGeom prst="hexagon">
            <a:avLst/>
          </a:prstGeom>
          <a:noFill/>
          <a:ln w="63500">
            <a:solidFill>
              <a:schemeClr val="bg1">
                <a:lumMod val="75000"/>
              </a:schemeClr>
            </a:solidFill>
          </a:ln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Hexagon 9"/>
          <p:cNvSpPr/>
          <p:nvPr/>
        </p:nvSpPr>
        <p:spPr>
          <a:xfrm>
            <a:off x="7281840" y="3727540"/>
            <a:ext cx="1939384" cy="1574800"/>
          </a:xfrm>
          <a:prstGeom prst="hexagon">
            <a:avLst/>
          </a:prstGeom>
          <a:noFill/>
          <a:ln w="63500">
            <a:solidFill>
              <a:schemeClr val="bg1">
                <a:lumMod val="75000"/>
              </a:schemeClr>
            </a:solidFill>
          </a:ln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4" name="Hexagon 9"/>
          <p:cNvSpPr/>
          <p:nvPr/>
        </p:nvSpPr>
        <p:spPr>
          <a:xfrm>
            <a:off x="9636005" y="955082"/>
            <a:ext cx="1939384" cy="1574800"/>
          </a:xfrm>
          <a:prstGeom prst="hexagon">
            <a:avLst/>
          </a:prstGeom>
          <a:noFill/>
          <a:ln w="63500">
            <a:solidFill>
              <a:schemeClr val="bg1">
                <a:lumMod val="75000"/>
              </a:schemeClr>
            </a:solidFill>
          </a:ln>
          <a:effectLst>
            <a:outerShdw blurRad="50800" dist="50800" dir="5400000" algn="ctr" rotWithShape="0">
              <a:schemeClr val="tx1">
                <a:lumMod val="95000"/>
                <a:lumOff val="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6" name="Rectangle 18"/>
          <p:cNvSpPr/>
          <p:nvPr/>
        </p:nvSpPr>
        <p:spPr>
          <a:xfrm>
            <a:off x="3321986" y="5591020"/>
            <a:ext cx="1556836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chemeClr val="bg1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VIRTUAL</a:t>
            </a:r>
            <a:endParaRPr lang="en-US" sz="1600" b="1" spc="500" dirty="0">
              <a:solidFill>
                <a:schemeClr val="bg1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7" name="Rectangle 18"/>
          <p:cNvSpPr/>
          <p:nvPr/>
        </p:nvSpPr>
        <p:spPr>
          <a:xfrm>
            <a:off x="695045" y="2741084"/>
            <a:ext cx="2148345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chemeClr val="bg1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PERFECTION</a:t>
            </a:r>
            <a:endParaRPr lang="en-US" sz="1600" b="1" spc="500" dirty="0">
              <a:solidFill>
                <a:schemeClr val="bg1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8" name="Rectangle 18"/>
          <p:cNvSpPr/>
          <p:nvPr/>
        </p:nvSpPr>
        <p:spPr>
          <a:xfrm>
            <a:off x="6861702" y="5591020"/>
            <a:ext cx="2791149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chemeClr val="bg1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USER FEEDBACK</a:t>
            </a:r>
            <a:endParaRPr lang="en-US" sz="1600" b="1" spc="500" dirty="0">
              <a:solidFill>
                <a:schemeClr val="bg1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9" name="Rectangle 18"/>
          <p:cNvSpPr/>
          <p:nvPr/>
        </p:nvSpPr>
        <p:spPr>
          <a:xfrm>
            <a:off x="9512177" y="2683444"/>
            <a:ext cx="231666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Aft>
                <a:spcPts val="0"/>
              </a:spcAft>
            </a:pPr>
            <a:r>
              <a:rPr lang="tr-TR" sz="1600" b="1" spc="500" dirty="0" smtClean="0">
                <a:solidFill>
                  <a:schemeClr val="bg1"/>
                </a:solidFill>
                <a:latin typeface="Univers for HB" panose="020B0403030202020203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PERSPECTIVE</a:t>
            </a:r>
            <a:endParaRPr lang="en-US" sz="1600" b="1" spc="500" dirty="0">
              <a:solidFill>
                <a:schemeClr val="bg1"/>
              </a:solidFill>
              <a:effectLst/>
              <a:latin typeface="Univers for HB" panose="020B0403030202020203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Right Triangle 8"/>
          <p:cNvSpPr/>
          <p:nvPr/>
        </p:nvSpPr>
        <p:spPr>
          <a:xfrm rot="14440268">
            <a:off x="4676061" y="1664445"/>
            <a:ext cx="2654089" cy="1527243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35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6" grpId="0" animBg="1"/>
      <p:bldP spid="33" grpId="0" animBg="1"/>
      <p:bldP spid="34" grpId="0" animBg="1"/>
      <p:bldP spid="36" grpId="0"/>
      <p:bldP spid="38" grpId="0"/>
      <p:bldP spid="39" grpId="0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ight Triangle 8"/>
          <p:cNvSpPr/>
          <p:nvPr/>
        </p:nvSpPr>
        <p:spPr>
          <a:xfrm>
            <a:off x="0" y="75501"/>
            <a:ext cx="9605394" cy="6782499"/>
          </a:xfrm>
          <a:custGeom>
            <a:avLst/>
            <a:gdLst>
              <a:gd name="connsiteX0" fmla="*/ 0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0 w 9605394"/>
              <a:gd name="connsiteY3" fmla="*/ 6782499 h 6782499"/>
              <a:gd name="connsiteX0" fmla="*/ 625643 w 9605394"/>
              <a:gd name="connsiteY0" fmla="*/ 6782499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25643 w 9605394"/>
              <a:gd name="connsiteY3" fmla="*/ 6782499 h 6782499"/>
              <a:gd name="connsiteX0" fmla="*/ 1275348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275348 w 9605394"/>
              <a:gd name="connsiteY3" fmla="*/ 6794530 h 6794530"/>
              <a:gd name="connsiteX0" fmla="*/ 1888959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1888959 w 9605394"/>
              <a:gd name="connsiteY3" fmla="*/ 6794530 h 6794530"/>
              <a:gd name="connsiteX0" fmla="*/ 2382254 w 9605394"/>
              <a:gd name="connsiteY0" fmla="*/ 6794530 h 6794530"/>
              <a:gd name="connsiteX1" fmla="*/ 0 w 9605394"/>
              <a:gd name="connsiteY1" fmla="*/ 0 h 6794530"/>
              <a:gd name="connsiteX2" fmla="*/ 9605394 w 9605394"/>
              <a:gd name="connsiteY2" fmla="*/ 6782499 h 6794530"/>
              <a:gd name="connsiteX3" fmla="*/ 2382254 w 9605394"/>
              <a:gd name="connsiteY3" fmla="*/ 6794530 h 6794530"/>
              <a:gd name="connsiteX0" fmla="*/ 601580 w 9605394"/>
              <a:gd name="connsiteY0" fmla="*/ 1729235 h 6782499"/>
              <a:gd name="connsiteX1" fmla="*/ 0 w 9605394"/>
              <a:gd name="connsiteY1" fmla="*/ 0 h 6782499"/>
              <a:gd name="connsiteX2" fmla="*/ 9605394 w 9605394"/>
              <a:gd name="connsiteY2" fmla="*/ 6782499 h 6782499"/>
              <a:gd name="connsiteX3" fmla="*/ 601580 w 9605394"/>
              <a:gd name="connsiteY3" fmla="*/ 1729235 h 6782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05394" h="6782499">
                <a:moveTo>
                  <a:pt x="601580" y="1729235"/>
                </a:moveTo>
                <a:lnTo>
                  <a:pt x="0" y="0"/>
                </a:lnTo>
                <a:lnTo>
                  <a:pt x="9605394" y="6782499"/>
                </a:lnTo>
                <a:lnTo>
                  <a:pt x="601580" y="172923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70371" y="2251328"/>
            <a:ext cx="6535023" cy="2359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273772" y="2711589"/>
            <a:ext cx="6128220" cy="1368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tr-TR" sz="7200" b="1" spc="-400" dirty="0" smtClean="0">
                <a:solidFill>
                  <a:prstClr val="white"/>
                </a:solidFill>
                <a:latin typeface="Univers for HB" panose="020B0403030202020203" pitchFamily="34" charset="0"/>
                <a:cs typeface="Times New Roman" panose="02020603050405020304" pitchFamily="18" charset="0"/>
              </a:rPr>
              <a:t>THANK YOU</a:t>
            </a:r>
            <a:endParaRPr lang="en-US" sz="4800" dirty="0">
              <a:solidFill>
                <a:prstClr val="white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050" y="6239808"/>
            <a:ext cx="2407901" cy="16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122</Words>
  <Application>Microsoft Office PowerPoint</Application>
  <PresentationFormat>Widescreen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SimSun</vt:lpstr>
      <vt:lpstr>Arial</vt:lpstr>
      <vt:lpstr>Calibri</vt:lpstr>
      <vt:lpstr>Calibri Light</vt:lpstr>
      <vt:lpstr>Courier New</vt:lpstr>
      <vt:lpstr>Georgia</vt:lpstr>
      <vt:lpstr>Times New Roman</vt:lpstr>
      <vt:lpstr>Univers for HB</vt:lpstr>
      <vt:lpstr>Office Theme</vt:lpstr>
      <vt:lpstr>Augmented Reality in</vt:lpstr>
      <vt:lpstr>PowerPoint Presentation</vt:lpstr>
      <vt:lpstr>PowerPoint Presentation</vt:lpstr>
      <vt:lpstr>PowerPoint Presentation</vt:lpstr>
      <vt:lpstr>PowerPoint Presentation</vt:lpstr>
      <vt:lpstr>Tela Pres Form</vt:lpstr>
      <vt:lpstr>Before &amp; After</vt:lpstr>
      <vt:lpstr>PowerPoint Presentation</vt:lpstr>
      <vt:lpstr>PowerPoint Presentation</vt:lpstr>
      <vt:lpstr>PowerPoint Presentation</vt:lpstr>
    </vt:vector>
  </TitlesOfParts>
  <Company>Hugo Boss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Humanity</dc:title>
  <dc:creator>Ezgi Köyağasıoğlu</dc:creator>
  <cp:lastModifiedBy>Kutlu, Naim</cp:lastModifiedBy>
  <cp:revision>97</cp:revision>
  <dcterms:created xsi:type="dcterms:W3CDTF">2017-09-12T08:52:47Z</dcterms:created>
  <dcterms:modified xsi:type="dcterms:W3CDTF">2017-10-03T13:08:59Z</dcterms:modified>
</cp:coreProperties>
</file>