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media/image16.jp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81" r:id="rId2"/>
    <p:sldId id="283" r:id="rId3"/>
    <p:sldId id="330" r:id="rId4"/>
    <p:sldId id="266" r:id="rId5"/>
    <p:sldId id="333" r:id="rId6"/>
    <p:sldId id="267" r:id="rId7"/>
    <p:sldId id="316" r:id="rId8"/>
    <p:sldId id="257" r:id="rId9"/>
    <p:sldId id="320" r:id="rId10"/>
    <p:sldId id="265" r:id="rId11"/>
    <p:sldId id="338" r:id="rId12"/>
    <p:sldId id="345" r:id="rId13"/>
    <p:sldId id="275" r:id="rId14"/>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00" autoAdjust="0"/>
    <p:restoredTop sz="94660"/>
  </p:normalViewPr>
  <p:slideViewPr>
    <p:cSldViewPr>
      <p:cViewPr varScale="1">
        <p:scale>
          <a:sx n="72" d="100"/>
          <a:sy n="72" d="100"/>
        </p:scale>
        <p:origin x="148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a:extLst>
              <a:ext uri="{FF2B5EF4-FFF2-40B4-BE49-F238E27FC236}">
                <a16:creationId xmlns:a16="http://schemas.microsoft.com/office/drawing/2014/main" id="{076973D1-DBB7-4A27-AE22-CB2004210C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a:extLst>
              <a:ext uri="{FF2B5EF4-FFF2-40B4-BE49-F238E27FC236}">
                <a16:creationId xmlns:a16="http://schemas.microsoft.com/office/drawing/2014/main" id="{671690C9-A51E-4B8D-81B7-150852B6344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ED2996-317A-4FEF-839C-1E95B5486586}" type="datetimeFigureOut">
              <a:rPr lang="tr-TR" smtClean="0"/>
              <a:t>5.10.2017</a:t>
            </a:fld>
            <a:endParaRPr lang="tr-TR"/>
          </a:p>
        </p:txBody>
      </p:sp>
      <p:sp>
        <p:nvSpPr>
          <p:cNvPr id="4" name="Slayt Resmi Yer Tutucusu 3">
            <a:extLst>
              <a:ext uri="{FF2B5EF4-FFF2-40B4-BE49-F238E27FC236}">
                <a16:creationId xmlns:a16="http://schemas.microsoft.com/office/drawing/2014/main" id="{BCADDD67-B918-4AE1-8664-EAC8B8C18B29}"/>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a:extLst>
              <a:ext uri="{FF2B5EF4-FFF2-40B4-BE49-F238E27FC236}">
                <a16:creationId xmlns:a16="http://schemas.microsoft.com/office/drawing/2014/main" id="{E3981A81-4C6A-4B59-B8D8-A20818086CA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a:extLst>
              <a:ext uri="{FF2B5EF4-FFF2-40B4-BE49-F238E27FC236}">
                <a16:creationId xmlns:a16="http://schemas.microsoft.com/office/drawing/2014/main" id="{DA131825-B0B7-479E-AE68-BE8D8F3EE12D}"/>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a:extLst>
              <a:ext uri="{FF2B5EF4-FFF2-40B4-BE49-F238E27FC236}">
                <a16:creationId xmlns:a16="http://schemas.microsoft.com/office/drawing/2014/main" id="{006DB979-321F-4F0C-9520-C2503701CB50}"/>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CEB8EC-F178-4563-A781-41076B304961}" type="slidenum">
              <a:rPr lang="tr-TR" smtClean="0"/>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12</a:t>
            </a:fld>
            <a:endParaRPr lang="en-US" dirty="0"/>
          </a:p>
        </p:txBody>
      </p:sp>
    </p:spTree>
    <p:extLst>
      <p:ext uri="{BB962C8B-B14F-4D97-AF65-F5344CB8AC3E}">
        <p14:creationId xmlns:p14="http://schemas.microsoft.com/office/powerpoint/2010/main" val="297903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5.10.2017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Pad_mockup">
    <p:spTree>
      <p:nvGrpSpPr>
        <p:cNvPr id="1" name=""/>
        <p:cNvGrpSpPr/>
        <p:nvPr/>
      </p:nvGrpSpPr>
      <p:grpSpPr>
        <a:xfrm>
          <a:off x="0" y="0"/>
          <a:ext cx="0" cy="0"/>
          <a:chOff x="0" y="0"/>
          <a:chExt cx="0" cy="0"/>
        </a:xfrm>
      </p:grpSpPr>
      <p:sp>
        <p:nvSpPr>
          <p:cNvPr id="27" name="Picture Placeholder 2"/>
          <p:cNvSpPr>
            <a:spLocks noGrp="1" noChangeAspect="1"/>
          </p:cNvSpPr>
          <p:nvPr>
            <p:ph type="pic" sz="quarter" idx="13"/>
          </p:nvPr>
        </p:nvSpPr>
        <p:spPr>
          <a:xfrm>
            <a:off x="-2" y="-1"/>
            <a:ext cx="9144000" cy="3230218"/>
          </a:xfrm>
        </p:spPr>
        <p:txBody>
          <a:bodyPr rtlCol="0">
            <a:normAutofit/>
          </a:bodyPr>
          <a:lstStyle>
            <a:lvl1pPr marL="0" indent="0">
              <a:buNone/>
              <a:defRPr sz="750">
                <a:latin typeface="Raleway Light"/>
                <a:cs typeface="Raleway Light"/>
              </a:defRPr>
            </a:lvl1pPr>
          </a:lstStyle>
          <a:p>
            <a:pPr lvl="0"/>
            <a:endParaRPr lang="en-US" noProof="0" dirty="0"/>
          </a:p>
        </p:txBody>
      </p:sp>
      <p:sp>
        <p:nvSpPr>
          <p:cNvPr id="5" name="Rectangle 4"/>
          <p:cNvSpPr/>
          <p:nvPr userDrawn="1"/>
        </p:nvSpPr>
        <p:spPr>
          <a:xfrm>
            <a:off x="2260212" y="6260123"/>
            <a:ext cx="4397299" cy="46892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75" dirty="0"/>
              <a:t> v</a:t>
            </a:r>
          </a:p>
        </p:txBody>
      </p:sp>
    </p:spTree>
    <p:extLst>
      <p:ext uri="{BB962C8B-B14F-4D97-AF65-F5344CB8AC3E}">
        <p14:creationId xmlns:p14="http://schemas.microsoft.com/office/powerpoint/2010/main" val="3050532397"/>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315152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xmlns:p14="http://schemas.microsoft.com/office/powerpoint/2010/main" spd="slow" advClick="0"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 Footer">
    <p:spTree>
      <p:nvGrpSpPr>
        <p:cNvPr id="1" name=""/>
        <p:cNvGrpSpPr/>
        <p:nvPr/>
      </p:nvGrpSpPr>
      <p:grpSpPr>
        <a:xfrm>
          <a:off x="0" y="0"/>
          <a:ext cx="0" cy="0"/>
          <a:chOff x="0" y="0"/>
          <a:chExt cx="0" cy="0"/>
        </a:xfrm>
      </p:grpSpPr>
      <p:sp>
        <p:nvSpPr>
          <p:cNvPr id="2" name="Rectangle 1"/>
          <p:cNvSpPr/>
          <p:nvPr userDrawn="1"/>
        </p:nvSpPr>
        <p:spPr>
          <a:xfrm>
            <a:off x="2260212" y="6260123"/>
            <a:ext cx="4397299" cy="46892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75" dirty="0"/>
              <a:t> v</a:t>
            </a:r>
          </a:p>
        </p:txBody>
      </p:sp>
    </p:spTree>
    <p:extLst>
      <p:ext uri="{BB962C8B-B14F-4D97-AF65-F5344CB8AC3E}">
        <p14:creationId xmlns:p14="http://schemas.microsoft.com/office/powerpoint/2010/main" val="2738882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4085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3163639" y="2054290"/>
            <a:ext cx="2505452" cy="1892739"/>
          </a:xfrm>
        </p:spPr>
        <p:txBody>
          <a:bodyPr anchor="t">
            <a:normAutofit/>
          </a:bodyPr>
          <a:lstStyle>
            <a:lvl1pPr marL="0" indent="0" algn="ctr">
              <a:buNone/>
              <a:defRPr sz="825">
                <a:latin typeface="Lato Light"/>
                <a:cs typeface="Lato Light"/>
              </a:defRPr>
            </a:lvl1pPr>
          </a:lstStyle>
          <a:p>
            <a:endParaRPr lang="id-ID" dirty="0"/>
          </a:p>
        </p:txBody>
      </p:sp>
      <p:sp>
        <p:nvSpPr>
          <p:cNvPr id="17" name="Picture Placeholder 2"/>
          <p:cNvSpPr>
            <a:spLocks noGrp="1" noChangeAspect="1"/>
          </p:cNvSpPr>
          <p:nvPr>
            <p:ph type="pic" sz="quarter" idx="22"/>
          </p:nvPr>
        </p:nvSpPr>
        <p:spPr>
          <a:xfrm>
            <a:off x="2013250" y="3930189"/>
            <a:ext cx="344167" cy="818462"/>
          </a:xfrm>
        </p:spPr>
        <p:txBody>
          <a:bodyPr anchor="t">
            <a:normAutofit/>
          </a:bodyPr>
          <a:lstStyle>
            <a:lvl1pPr marL="0" indent="0" algn="ctr">
              <a:lnSpc>
                <a:spcPct val="50000"/>
              </a:lnSpc>
              <a:buNone/>
              <a:defRPr sz="394">
                <a:latin typeface="Lato Light"/>
                <a:cs typeface="Lato Light"/>
              </a:defRPr>
            </a:lvl1pPr>
          </a:lstStyle>
          <a:p>
            <a:endParaRPr lang="id-ID" dirty="0"/>
          </a:p>
        </p:txBody>
      </p:sp>
      <p:sp>
        <p:nvSpPr>
          <p:cNvPr id="10" name="Picture Placeholder 2"/>
          <p:cNvSpPr>
            <a:spLocks noGrp="1" noChangeAspect="1"/>
          </p:cNvSpPr>
          <p:nvPr>
            <p:ph type="pic" sz="quarter" idx="26"/>
          </p:nvPr>
        </p:nvSpPr>
        <p:spPr>
          <a:xfrm>
            <a:off x="5310690" y="3356090"/>
            <a:ext cx="1595998" cy="1356225"/>
          </a:xfrm>
        </p:spPr>
        <p:txBody>
          <a:bodyPr anchor="t">
            <a:normAutofit/>
          </a:bodyPr>
          <a:lstStyle>
            <a:lvl1pPr marL="0" indent="0" algn="ctr">
              <a:buNone/>
              <a:defRPr sz="750">
                <a:latin typeface="Lato Light"/>
                <a:cs typeface="Lato Light"/>
              </a:defRPr>
            </a:lvl1pPr>
          </a:lstStyle>
          <a:p>
            <a:endParaRPr lang="id-ID" dirty="0"/>
          </a:p>
        </p:txBody>
      </p:sp>
      <p:sp>
        <p:nvSpPr>
          <p:cNvPr id="8" name="Picture Placeholder 2"/>
          <p:cNvSpPr>
            <a:spLocks noGrp="1" noChangeAspect="1"/>
          </p:cNvSpPr>
          <p:nvPr>
            <p:ph type="pic" sz="quarter" idx="24"/>
          </p:nvPr>
        </p:nvSpPr>
        <p:spPr>
          <a:xfrm>
            <a:off x="2491437" y="3279088"/>
            <a:ext cx="845493" cy="1451271"/>
          </a:xfrm>
        </p:spPr>
        <p:txBody>
          <a:bodyPr anchor="t">
            <a:normAutofit/>
          </a:bodyPr>
          <a:lstStyle>
            <a:lvl1pPr marL="0" indent="0" algn="ctr">
              <a:buNone/>
              <a:defRPr sz="750">
                <a:latin typeface="Lato Light"/>
                <a:cs typeface="Lato Light"/>
              </a:defRPr>
            </a:lvl1pPr>
          </a:lstStyle>
          <a:p>
            <a:endParaRPr lang="id-ID" dirty="0"/>
          </a:p>
        </p:txBody>
      </p:sp>
    </p:spTree>
    <p:extLst>
      <p:ext uri="{BB962C8B-B14F-4D97-AF65-F5344CB8AC3E}">
        <p14:creationId xmlns:p14="http://schemas.microsoft.com/office/powerpoint/2010/main" val="3839073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Helium_Break">
    <p:spTree>
      <p:nvGrpSpPr>
        <p:cNvPr id="1" name=""/>
        <p:cNvGrpSpPr/>
        <p:nvPr/>
      </p:nvGrpSpPr>
      <p:grpSpPr>
        <a:xfrm>
          <a:off x="0" y="0"/>
          <a:ext cx="0" cy="0"/>
          <a:chOff x="0" y="0"/>
          <a:chExt cx="0" cy="0"/>
        </a:xfrm>
      </p:grpSpPr>
      <p:sp>
        <p:nvSpPr>
          <p:cNvPr id="22" name="Picture Placeholder 21"/>
          <p:cNvSpPr>
            <a:spLocks noGrp="1"/>
          </p:cNvSpPr>
          <p:nvPr>
            <p:ph type="pic" sz="quarter" idx="14"/>
          </p:nvPr>
        </p:nvSpPr>
        <p:spPr>
          <a:xfrm>
            <a:off x="5051637" y="22302"/>
            <a:ext cx="4159382" cy="6745671"/>
          </a:xfrm>
          <a:custGeom>
            <a:avLst/>
            <a:gdLst>
              <a:gd name="connsiteX0" fmla="*/ 490691 w 11088796"/>
              <a:gd name="connsiteY0" fmla="*/ 11756903 h 13491341"/>
              <a:gd name="connsiteX1" fmla="*/ 733817 w 11088796"/>
              <a:gd name="connsiteY1" fmla="*/ 11837830 h 13491341"/>
              <a:gd name="connsiteX2" fmla="*/ 1808437 w 11088796"/>
              <a:gd name="connsiteY2" fmla="*/ 12656501 h 13491341"/>
              <a:gd name="connsiteX3" fmla="*/ 1856663 w 11088796"/>
              <a:gd name="connsiteY3" fmla="*/ 13306044 h 13491341"/>
              <a:gd name="connsiteX4" fmla="*/ 1236430 w 11088796"/>
              <a:gd name="connsiteY4" fmla="*/ 13407341 h 13491341"/>
              <a:gd name="connsiteX5" fmla="*/ 161810 w 11088796"/>
              <a:gd name="connsiteY5" fmla="*/ 12588671 h 13491341"/>
              <a:gd name="connsiteX6" fmla="*/ 97910 w 11088796"/>
              <a:gd name="connsiteY6" fmla="*/ 11966183 h 13491341"/>
              <a:gd name="connsiteX7" fmla="*/ 490691 w 11088796"/>
              <a:gd name="connsiteY7" fmla="*/ 11756903 h 13491341"/>
              <a:gd name="connsiteX8" fmla="*/ 1287637 w 11088796"/>
              <a:gd name="connsiteY8" fmla="*/ 10710803 h 13491341"/>
              <a:gd name="connsiteX9" fmla="*/ 1523741 w 11088796"/>
              <a:gd name="connsiteY9" fmla="*/ 10800947 h 13491341"/>
              <a:gd name="connsiteX10" fmla="*/ 2598361 w 11088796"/>
              <a:gd name="connsiteY10" fmla="*/ 11619618 h 13491341"/>
              <a:gd name="connsiteX11" fmla="*/ 2667707 w 11088796"/>
              <a:gd name="connsiteY11" fmla="*/ 12241437 h 13491341"/>
              <a:gd name="connsiteX12" fmla="*/ 2049794 w 11088796"/>
              <a:gd name="connsiteY12" fmla="*/ 12339687 h 13491341"/>
              <a:gd name="connsiteX13" fmla="*/ 975175 w 11088796"/>
              <a:gd name="connsiteY13" fmla="*/ 11521017 h 13491341"/>
              <a:gd name="connsiteX14" fmla="*/ 908953 w 11088796"/>
              <a:gd name="connsiteY14" fmla="*/ 10901578 h 13491341"/>
              <a:gd name="connsiteX15" fmla="*/ 1287637 w 11088796"/>
              <a:gd name="connsiteY15" fmla="*/ 10710803 h 13491341"/>
              <a:gd name="connsiteX16" fmla="*/ 1721569 w 11088796"/>
              <a:gd name="connsiteY16" fmla="*/ 9334566 h 13491341"/>
              <a:gd name="connsiteX17" fmla="*/ 1947183 w 11088796"/>
              <a:gd name="connsiteY17" fmla="*/ 9405678 h 13491341"/>
              <a:gd name="connsiteX18" fmla="*/ 3834230 w 11088796"/>
              <a:gd name="connsiteY18" fmla="*/ 10843275 h 13491341"/>
              <a:gd name="connsiteX19" fmla="*/ 3878894 w 11088796"/>
              <a:gd name="connsiteY19" fmla="*/ 11451101 h 13491341"/>
              <a:gd name="connsiteX20" fmla="*/ 3262230 w 11088796"/>
              <a:gd name="connsiteY20" fmla="*/ 11594106 h 13491341"/>
              <a:gd name="connsiteX21" fmla="*/ 1375183 w 11088796"/>
              <a:gd name="connsiteY21" fmla="*/ 10156508 h 13491341"/>
              <a:gd name="connsiteX22" fmla="*/ 1349316 w 11088796"/>
              <a:gd name="connsiteY22" fmla="*/ 9524008 h 13491341"/>
              <a:gd name="connsiteX23" fmla="*/ 1721569 w 11088796"/>
              <a:gd name="connsiteY23" fmla="*/ 9334566 h 13491341"/>
              <a:gd name="connsiteX24" fmla="*/ 2101387 w 11088796"/>
              <a:gd name="connsiteY24" fmla="*/ 7936576 h 13491341"/>
              <a:gd name="connsiteX25" fmla="*/ 2344041 w 11088796"/>
              <a:gd name="connsiteY25" fmla="*/ 8020670 h 13491341"/>
              <a:gd name="connsiteX26" fmla="*/ 5052676 w 11088796"/>
              <a:gd name="connsiteY26" fmla="*/ 10084172 h 13491341"/>
              <a:gd name="connsiteX27" fmla="*/ 5120124 w 11088796"/>
              <a:gd name="connsiteY27" fmla="*/ 10709361 h 13491341"/>
              <a:gd name="connsiteX28" fmla="*/ 4480668 w 11088796"/>
              <a:gd name="connsiteY28" fmla="*/ 10835011 h 13491341"/>
              <a:gd name="connsiteX29" fmla="*/ 1772034 w 11088796"/>
              <a:gd name="connsiteY29" fmla="*/ 8771509 h 13491341"/>
              <a:gd name="connsiteX30" fmla="*/ 1723383 w 11088796"/>
              <a:gd name="connsiteY30" fmla="*/ 8121644 h 13491341"/>
              <a:gd name="connsiteX31" fmla="*/ 2101387 w 11088796"/>
              <a:gd name="connsiteY31" fmla="*/ 7936576 h 13491341"/>
              <a:gd name="connsiteX32" fmla="*/ 1945410 w 11088796"/>
              <a:gd name="connsiteY32" fmla="*/ 6115309 h 13491341"/>
              <a:gd name="connsiteX33" fmla="*/ 2188908 w 11088796"/>
              <a:gd name="connsiteY33" fmla="*/ 6197004 h 13491341"/>
              <a:gd name="connsiteX34" fmla="*/ 6859286 w 11088796"/>
              <a:gd name="connsiteY34" fmla="*/ 9755006 h 13491341"/>
              <a:gd name="connsiteX35" fmla="*/ 6889502 w 11088796"/>
              <a:gd name="connsiteY35" fmla="*/ 10387978 h 13491341"/>
              <a:gd name="connsiteX36" fmla="*/ 6287266 w 11088796"/>
              <a:gd name="connsiteY36" fmla="*/ 10505862 h 13491341"/>
              <a:gd name="connsiteX37" fmla="*/ 1616888 w 11088796"/>
              <a:gd name="connsiteY37" fmla="*/ 6947860 h 13491341"/>
              <a:gd name="connsiteX38" fmla="*/ 1551927 w 11088796"/>
              <a:gd name="connsiteY38" fmla="*/ 6321692 h 13491341"/>
              <a:gd name="connsiteX39" fmla="*/ 1945410 w 11088796"/>
              <a:gd name="connsiteY39" fmla="*/ 6115309 h 13491341"/>
              <a:gd name="connsiteX40" fmla="*/ 1120711 w 11088796"/>
              <a:gd name="connsiteY40" fmla="*/ 3826332 h 13491341"/>
              <a:gd name="connsiteX41" fmla="*/ 1362501 w 11088796"/>
              <a:gd name="connsiteY41" fmla="*/ 3910611 h 13491341"/>
              <a:gd name="connsiteX42" fmla="*/ 9297658 w 11088796"/>
              <a:gd name="connsiteY42" fmla="*/ 9955798 h 13491341"/>
              <a:gd name="connsiteX43" fmla="*/ 9344772 w 11088796"/>
              <a:gd name="connsiteY43" fmla="*/ 10560687 h 13491341"/>
              <a:gd name="connsiteX44" fmla="*/ 8749084 w 11088796"/>
              <a:gd name="connsiteY44" fmla="*/ 10675877 h 13491341"/>
              <a:gd name="connsiteX45" fmla="*/ 813928 w 11088796"/>
              <a:gd name="connsiteY45" fmla="*/ 4630689 h 13491341"/>
              <a:gd name="connsiteX46" fmla="*/ 744971 w 11088796"/>
              <a:gd name="connsiteY46" fmla="*/ 4009160 h 13491341"/>
              <a:gd name="connsiteX47" fmla="*/ 1120711 w 11088796"/>
              <a:gd name="connsiteY47" fmla="*/ 3826332 h 13491341"/>
              <a:gd name="connsiteX48" fmla="*/ 4227254 w 11088796"/>
              <a:gd name="connsiteY48" fmla="*/ 2790686 h 13491341"/>
              <a:gd name="connsiteX49" fmla="*/ 4454070 w 11088796"/>
              <a:gd name="connsiteY49" fmla="*/ 2860658 h 13491341"/>
              <a:gd name="connsiteX50" fmla="*/ 9475564 w 11088796"/>
              <a:gd name="connsiteY50" fmla="*/ 6686148 h 13491341"/>
              <a:gd name="connsiteX51" fmla="*/ 9504938 w 11088796"/>
              <a:gd name="connsiteY51" fmla="*/ 7321320 h 13491341"/>
              <a:gd name="connsiteX52" fmla="*/ 8903564 w 11088796"/>
              <a:gd name="connsiteY52" fmla="*/ 7436978 h 13491341"/>
              <a:gd name="connsiteX53" fmla="*/ 3882070 w 11088796"/>
              <a:gd name="connsiteY53" fmla="*/ 3611488 h 13491341"/>
              <a:gd name="connsiteX54" fmla="*/ 3837020 w 11088796"/>
              <a:gd name="connsiteY54" fmla="*/ 3003370 h 13491341"/>
              <a:gd name="connsiteX55" fmla="*/ 4227254 w 11088796"/>
              <a:gd name="connsiteY55" fmla="*/ 2790686 h 13491341"/>
              <a:gd name="connsiteX56" fmla="*/ 5978286 w 11088796"/>
              <a:gd name="connsiteY56" fmla="*/ 2454748 h 13491341"/>
              <a:gd name="connsiteX57" fmla="*/ 6213830 w 11088796"/>
              <a:gd name="connsiteY57" fmla="*/ 2544466 h 13491341"/>
              <a:gd name="connsiteX58" fmla="*/ 9303674 w 11088796"/>
              <a:gd name="connsiteY58" fmla="*/ 4898383 h 13491341"/>
              <a:gd name="connsiteX59" fmla="*/ 9350860 w 11088796"/>
              <a:gd name="connsiteY59" fmla="*/ 5503319 h 13491341"/>
              <a:gd name="connsiteX60" fmla="*/ 8755108 w 11088796"/>
              <a:gd name="connsiteY60" fmla="*/ 5618451 h 13491341"/>
              <a:gd name="connsiteX61" fmla="*/ 5665264 w 11088796"/>
              <a:gd name="connsiteY61" fmla="*/ 3264535 h 13491341"/>
              <a:gd name="connsiteX62" fmla="*/ 5596232 w 11088796"/>
              <a:gd name="connsiteY62" fmla="*/ 2642955 h 13491341"/>
              <a:gd name="connsiteX63" fmla="*/ 5978286 w 11088796"/>
              <a:gd name="connsiteY63" fmla="*/ 2454748 h 13491341"/>
              <a:gd name="connsiteX64" fmla="*/ 1124504 w 11088796"/>
              <a:gd name="connsiteY64" fmla="*/ 2113497 h 13491341"/>
              <a:gd name="connsiteX65" fmla="*/ 1366063 w 11088796"/>
              <a:gd name="connsiteY65" fmla="*/ 2195470 h 13491341"/>
              <a:gd name="connsiteX66" fmla="*/ 10938820 w 11088796"/>
              <a:gd name="connsiteY66" fmla="*/ 9488219 h 13491341"/>
              <a:gd name="connsiteX67" fmla="*/ 10982418 w 11088796"/>
              <a:gd name="connsiteY67" fmla="*/ 10098117 h 13491341"/>
              <a:gd name="connsiteX68" fmla="*/ 10366800 w 11088796"/>
              <a:gd name="connsiteY68" fmla="*/ 10239076 h 13491341"/>
              <a:gd name="connsiteX69" fmla="*/ 794043 w 11088796"/>
              <a:gd name="connsiteY69" fmla="*/ 2946327 h 13491341"/>
              <a:gd name="connsiteX70" fmla="*/ 744627 w 11088796"/>
              <a:gd name="connsiteY70" fmla="*/ 2298728 h 13491341"/>
              <a:gd name="connsiteX71" fmla="*/ 1124504 w 11088796"/>
              <a:gd name="connsiteY71" fmla="*/ 2113497 h 13491341"/>
              <a:gd name="connsiteX72" fmla="*/ 7356102 w 11088796"/>
              <a:gd name="connsiteY72" fmla="*/ 1797588 h 13491341"/>
              <a:gd name="connsiteX73" fmla="*/ 7581448 w 11088796"/>
              <a:gd name="connsiteY73" fmla="*/ 1868497 h 13491341"/>
              <a:gd name="connsiteX74" fmla="*/ 9593352 w 11088796"/>
              <a:gd name="connsiteY74" fmla="*/ 3401213 h 13491341"/>
              <a:gd name="connsiteX75" fmla="*/ 9637536 w 11088796"/>
              <a:gd name="connsiteY75" fmla="*/ 4008670 h 13491341"/>
              <a:gd name="connsiteX76" fmla="*/ 9021352 w 11088796"/>
              <a:gd name="connsiteY76" fmla="*/ 4152044 h 13491341"/>
              <a:gd name="connsiteX77" fmla="*/ 7009448 w 11088796"/>
              <a:gd name="connsiteY77" fmla="*/ 2619328 h 13491341"/>
              <a:gd name="connsiteX78" fmla="*/ 6984064 w 11088796"/>
              <a:gd name="connsiteY78" fmla="*/ 1987194 h 13491341"/>
              <a:gd name="connsiteX79" fmla="*/ 7356102 w 11088796"/>
              <a:gd name="connsiteY79" fmla="*/ 1797588 h 13491341"/>
              <a:gd name="connsiteX80" fmla="*/ 8626238 w 11088796"/>
              <a:gd name="connsiteY80" fmla="*/ 1077861 h 13491341"/>
              <a:gd name="connsiteX81" fmla="*/ 8867664 w 11088796"/>
              <a:gd name="connsiteY81" fmla="*/ 1161018 h 13491341"/>
              <a:gd name="connsiteX82" fmla="*/ 9942284 w 11088796"/>
              <a:gd name="connsiteY82" fmla="*/ 1979689 h 13491341"/>
              <a:gd name="connsiteX83" fmla="*/ 10009308 w 11088796"/>
              <a:gd name="connsiteY83" fmla="*/ 2604557 h 13491341"/>
              <a:gd name="connsiteX84" fmla="*/ 9370276 w 11088796"/>
              <a:gd name="connsiteY84" fmla="*/ 2730530 h 13491341"/>
              <a:gd name="connsiteX85" fmla="*/ 8295656 w 11088796"/>
              <a:gd name="connsiteY85" fmla="*/ 1911858 h 13491341"/>
              <a:gd name="connsiteX86" fmla="*/ 8250554 w 11088796"/>
              <a:gd name="connsiteY86" fmla="*/ 1264696 h 13491341"/>
              <a:gd name="connsiteX87" fmla="*/ 8626238 w 11088796"/>
              <a:gd name="connsiteY87" fmla="*/ 1077861 h 13491341"/>
              <a:gd name="connsiteX88" fmla="*/ 9447378 w 11088796"/>
              <a:gd name="connsiteY88" fmla="*/ 1 h 13491341"/>
              <a:gd name="connsiteX89" fmla="*/ 9689796 w 11088796"/>
              <a:gd name="connsiteY89" fmla="*/ 81858 h 13491341"/>
              <a:gd name="connsiteX90" fmla="*/ 10764416 w 11088796"/>
              <a:gd name="connsiteY90" fmla="*/ 900529 h 13491341"/>
              <a:gd name="connsiteX91" fmla="*/ 10812642 w 11088796"/>
              <a:gd name="connsiteY91" fmla="*/ 1550070 h 13491341"/>
              <a:gd name="connsiteX92" fmla="*/ 10192408 w 11088796"/>
              <a:gd name="connsiteY92" fmla="*/ 1651368 h 13491341"/>
              <a:gd name="connsiteX93" fmla="*/ 9117788 w 11088796"/>
              <a:gd name="connsiteY93" fmla="*/ 832697 h 13491341"/>
              <a:gd name="connsiteX94" fmla="*/ 9053888 w 11088796"/>
              <a:gd name="connsiteY94" fmla="*/ 210211 h 13491341"/>
              <a:gd name="connsiteX95" fmla="*/ 9447378 w 11088796"/>
              <a:gd name="connsiteY95" fmla="*/ 1 h 13491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1088796" h="13491341">
                <a:moveTo>
                  <a:pt x="490691" y="11756903"/>
                </a:moveTo>
                <a:cubicBezTo>
                  <a:pt x="576640" y="11756478"/>
                  <a:pt x="661187" y="11782498"/>
                  <a:pt x="733817" y="11837830"/>
                </a:cubicBezTo>
                <a:cubicBezTo>
                  <a:pt x="733817" y="11837830"/>
                  <a:pt x="733817" y="11837830"/>
                  <a:pt x="1808437" y="12656501"/>
                </a:cubicBezTo>
                <a:cubicBezTo>
                  <a:pt x="2002119" y="12804053"/>
                  <a:pt x="2020477" y="13091014"/>
                  <a:pt x="1856663" y="13306044"/>
                </a:cubicBezTo>
                <a:cubicBezTo>
                  <a:pt x="1708962" y="13499922"/>
                  <a:pt x="1430112" y="13554893"/>
                  <a:pt x="1236430" y="13407341"/>
                </a:cubicBezTo>
                <a:cubicBezTo>
                  <a:pt x="1236430" y="13407341"/>
                  <a:pt x="1236430" y="13407341"/>
                  <a:pt x="161810" y="12588671"/>
                </a:cubicBezTo>
                <a:cubicBezTo>
                  <a:pt x="-31872" y="12441120"/>
                  <a:pt x="-49792" y="12160062"/>
                  <a:pt x="97910" y="11966183"/>
                </a:cubicBezTo>
                <a:cubicBezTo>
                  <a:pt x="200294" y="11831790"/>
                  <a:pt x="347442" y="11757613"/>
                  <a:pt x="490691" y="11756903"/>
                </a:cubicBezTo>
                <a:close/>
                <a:moveTo>
                  <a:pt x="1287637" y="10710803"/>
                </a:moveTo>
                <a:cubicBezTo>
                  <a:pt x="1369716" y="10715457"/>
                  <a:pt x="1451110" y="10745615"/>
                  <a:pt x="1523741" y="10800947"/>
                </a:cubicBezTo>
                <a:cubicBezTo>
                  <a:pt x="1523741" y="10800947"/>
                  <a:pt x="1523741" y="10800947"/>
                  <a:pt x="2598361" y="11619618"/>
                </a:cubicBezTo>
                <a:cubicBezTo>
                  <a:pt x="2792042" y="11767170"/>
                  <a:pt x="2832808" y="12024717"/>
                  <a:pt x="2667707" y="12241437"/>
                </a:cubicBezTo>
                <a:cubicBezTo>
                  <a:pt x="2521245" y="12433688"/>
                  <a:pt x="2243477" y="12487239"/>
                  <a:pt x="2049794" y="12339687"/>
                </a:cubicBezTo>
                <a:cubicBezTo>
                  <a:pt x="2049794" y="12339687"/>
                  <a:pt x="2049794" y="12339687"/>
                  <a:pt x="975175" y="11521017"/>
                </a:cubicBezTo>
                <a:cubicBezTo>
                  <a:pt x="781493" y="11373465"/>
                  <a:pt x="762492" y="11093830"/>
                  <a:pt x="908953" y="10901578"/>
                </a:cubicBezTo>
                <a:cubicBezTo>
                  <a:pt x="1012143" y="10766128"/>
                  <a:pt x="1150840" y="10703045"/>
                  <a:pt x="1287637" y="10710803"/>
                </a:cubicBezTo>
                <a:close/>
                <a:moveTo>
                  <a:pt x="1721569" y="9334566"/>
                </a:moveTo>
                <a:cubicBezTo>
                  <a:pt x="1803463" y="9333793"/>
                  <a:pt x="1882852" y="9356669"/>
                  <a:pt x="1947183" y="9405678"/>
                </a:cubicBezTo>
                <a:cubicBezTo>
                  <a:pt x="1947183" y="9405678"/>
                  <a:pt x="1947183" y="9405678"/>
                  <a:pt x="3834230" y="10843275"/>
                </a:cubicBezTo>
                <a:cubicBezTo>
                  <a:pt x="4005780" y="10973966"/>
                  <a:pt x="4026594" y="11257225"/>
                  <a:pt x="3878894" y="11451101"/>
                </a:cubicBezTo>
                <a:cubicBezTo>
                  <a:pt x="3712398" y="11669653"/>
                  <a:pt x="3433780" y="11724797"/>
                  <a:pt x="3262230" y="11594106"/>
                </a:cubicBezTo>
                <a:cubicBezTo>
                  <a:pt x="3262230" y="11594106"/>
                  <a:pt x="3262230" y="11594106"/>
                  <a:pt x="1375183" y="10156508"/>
                </a:cubicBezTo>
                <a:cubicBezTo>
                  <a:pt x="1203633" y="10025818"/>
                  <a:pt x="1182818" y="9742560"/>
                  <a:pt x="1349316" y="9524008"/>
                </a:cubicBezTo>
                <a:cubicBezTo>
                  <a:pt x="1441628" y="9402835"/>
                  <a:pt x="1585080" y="9335855"/>
                  <a:pt x="1721569" y="9334566"/>
                </a:cubicBezTo>
                <a:close/>
                <a:moveTo>
                  <a:pt x="2101387" y="7936576"/>
                </a:moveTo>
                <a:cubicBezTo>
                  <a:pt x="2186631" y="7938355"/>
                  <a:pt x="2271321" y="7965270"/>
                  <a:pt x="2344041" y="8020670"/>
                </a:cubicBezTo>
                <a:cubicBezTo>
                  <a:pt x="2344041" y="8020670"/>
                  <a:pt x="2344041" y="8020670"/>
                  <a:pt x="5052676" y="10084172"/>
                </a:cubicBezTo>
                <a:cubicBezTo>
                  <a:pt x="5246596" y="10231905"/>
                  <a:pt x="5267826" y="10515482"/>
                  <a:pt x="5120124" y="10709361"/>
                </a:cubicBezTo>
                <a:cubicBezTo>
                  <a:pt x="4953624" y="10927915"/>
                  <a:pt x="4674590" y="10982744"/>
                  <a:pt x="4480668" y="10835011"/>
                </a:cubicBezTo>
                <a:cubicBezTo>
                  <a:pt x="4480668" y="10835011"/>
                  <a:pt x="4480668" y="10835011"/>
                  <a:pt x="1772034" y="8771509"/>
                </a:cubicBezTo>
                <a:cubicBezTo>
                  <a:pt x="1578113" y="8623776"/>
                  <a:pt x="1556883" y="8340198"/>
                  <a:pt x="1723383" y="8121644"/>
                </a:cubicBezTo>
                <a:cubicBezTo>
                  <a:pt x="1815697" y="8000470"/>
                  <a:pt x="1959313" y="7933611"/>
                  <a:pt x="2101387" y="7936576"/>
                </a:cubicBezTo>
                <a:close/>
                <a:moveTo>
                  <a:pt x="1945410" y="6115309"/>
                </a:moveTo>
                <a:cubicBezTo>
                  <a:pt x="2031653" y="6115412"/>
                  <a:pt x="2116421" y="6141783"/>
                  <a:pt x="2188908" y="6197004"/>
                </a:cubicBezTo>
                <a:cubicBezTo>
                  <a:pt x="2188908" y="6197004"/>
                  <a:pt x="2188908" y="6197004"/>
                  <a:pt x="6859286" y="9755006"/>
                </a:cubicBezTo>
                <a:cubicBezTo>
                  <a:pt x="7052586" y="9902268"/>
                  <a:pt x="7052554" y="10173950"/>
                  <a:pt x="6889502" y="10387978"/>
                </a:cubicBezTo>
                <a:cubicBezTo>
                  <a:pt x="6742488" y="10580955"/>
                  <a:pt x="6480566" y="10653123"/>
                  <a:pt x="6287266" y="10505862"/>
                </a:cubicBezTo>
                <a:cubicBezTo>
                  <a:pt x="6287266" y="10505862"/>
                  <a:pt x="6287266" y="10505862"/>
                  <a:pt x="1616888" y="6947860"/>
                </a:cubicBezTo>
                <a:cubicBezTo>
                  <a:pt x="1423588" y="6800599"/>
                  <a:pt x="1404912" y="6514668"/>
                  <a:pt x="1551927" y="6321692"/>
                </a:cubicBezTo>
                <a:cubicBezTo>
                  <a:pt x="1653834" y="6187921"/>
                  <a:pt x="1801671" y="6115135"/>
                  <a:pt x="1945410" y="6115309"/>
                </a:cubicBezTo>
                <a:close/>
                <a:moveTo>
                  <a:pt x="1120711" y="3826332"/>
                </a:moveTo>
                <a:cubicBezTo>
                  <a:pt x="1205571" y="3828346"/>
                  <a:pt x="1289952" y="3855341"/>
                  <a:pt x="1362501" y="3910611"/>
                </a:cubicBezTo>
                <a:cubicBezTo>
                  <a:pt x="1362501" y="3910611"/>
                  <a:pt x="1362501" y="3910611"/>
                  <a:pt x="9297658" y="9955798"/>
                </a:cubicBezTo>
                <a:cubicBezTo>
                  <a:pt x="9491122" y="10103183"/>
                  <a:pt x="9491234" y="10368433"/>
                  <a:pt x="9344772" y="10560687"/>
                </a:cubicBezTo>
                <a:cubicBezTo>
                  <a:pt x="9179666" y="10777410"/>
                  <a:pt x="8942548" y="10823263"/>
                  <a:pt x="8749084" y="10675877"/>
                </a:cubicBezTo>
                <a:cubicBezTo>
                  <a:pt x="8749084" y="10675877"/>
                  <a:pt x="8749084" y="10675877"/>
                  <a:pt x="813928" y="4630689"/>
                </a:cubicBezTo>
                <a:cubicBezTo>
                  <a:pt x="620463" y="4483305"/>
                  <a:pt x="579867" y="4225882"/>
                  <a:pt x="744971" y="4009160"/>
                </a:cubicBezTo>
                <a:cubicBezTo>
                  <a:pt x="836511" y="3889001"/>
                  <a:pt x="979277" y="3822972"/>
                  <a:pt x="1120711" y="3826332"/>
                </a:cubicBezTo>
                <a:close/>
                <a:moveTo>
                  <a:pt x="4227254" y="2790686"/>
                </a:moveTo>
                <a:cubicBezTo>
                  <a:pt x="4310200" y="2788659"/>
                  <a:pt x="4389662" y="2811590"/>
                  <a:pt x="4454070" y="2860658"/>
                </a:cubicBezTo>
                <a:cubicBezTo>
                  <a:pt x="4454070" y="2860658"/>
                  <a:pt x="4454070" y="2860658"/>
                  <a:pt x="9475564" y="6686148"/>
                </a:cubicBezTo>
                <a:cubicBezTo>
                  <a:pt x="9647320" y="6816995"/>
                  <a:pt x="9671436" y="7102770"/>
                  <a:pt x="9504938" y="7321320"/>
                </a:cubicBezTo>
                <a:cubicBezTo>
                  <a:pt x="9357238" y="7515197"/>
                  <a:pt x="9075320" y="7567825"/>
                  <a:pt x="8903564" y="7436978"/>
                </a:cubicBezTo>
                <a:cubicBezTo>
                  <a:pt x="8903564" y="7436978"/>
                  <a:pt x="8903564" y="7436978"/>
                  <a:pt x="3882070" y="3611488"/>
                </a:cubicBezTo>
                <a:cubicBezTo>
                  <a:pt x="3710313" y="3480640"/>
                  <a:pt x="3689321" y="3197246"/>
                  <a:pt x="3837020" y="3003370"/>
                </a:cubicBezTo>
                <a:cubicBezTo>
                  <a:pt x="3941082" y="2866775"/>
                  <a:pt x="4089010" y="2794065"/>
                  <a:pt x="4227254" y="2790686"/>
                </a:cubicBezTo>
                <a:close/>
                <a:moveTo>
                  <a:pt x="5978286" y="2454748"/>
                </a:moveTo>
                <a:cubicBezTo>
                  <a:pt x="6060956" y="2459853"/>
                  <a:pt x="6142436" y="2490076"/>
                  <a:pt x="6213830" y="2544466"/>
                </a:cubicBezTo>
                <a:cubicBezTo>
                  <a:pt x="6213830" y="2544466"/>
                  <a:pt x="6213830" y="2544466"/>
                  <a:pt x="9303674" y="4898383"/>
                </a:cubicBezTo>
                <a:cubicBezTo>
                  <a:pt x="9497180" y="5045798"/>
                  <a:pt x="9515962" y="5286598"/>
                  <a:pt x="9350860" y="5503319"/>
                </a:cubicBezTo>
                <a:cubicBezTo>
                  <a:pt x="9204398" y="5695570"/>
                  <a:pt x="8948614" y="5765868"/>
                  <a:pt x="8755108" y="5618451"/>
                </a:cubicBezTo>
                <a:cubicBezTo>
                  <a:pt x="8755108" y="5618451"/>
                  <a:pt x="8755108" y="5618451"/>
                  <a:pt x="5665264" y="3264535"/>
                </a:cubicBezTo>
                <a:cubicBezTo>
                  <a:pt x="5474880" y="3119496"/>
                  <a:pt x="5449770" y="2835207"/>
                  <a:pt x="5596232" y="2642955"/>
                </a:cubicBezTo>
                <a:cubicBezTo>
                  <a:pt x="5699420" y="2507505"/>
                  <a:pt x="5840504" y="2446239"/>
                  <a:pt x="5978286" y="2454748"/>
                </a:cubicBezTo>
                <a:close/>
                <a:moveTo>
                  <a:pt x="1124504" y="2113497"/>
                </a:moveTo>
                <a:cubicBezTo>
                  <a:pt x="1210071" y="2114841"/>
                  <a:pt x="1294642" y="2141060"/>
                  <a:pt x="1366063" y="2195470"/>
                </a:cubicBezTo>
                <a:cubicBezTo>
                  <a:pt x="1366063" y="2195470"/>
                  <a:pt x="1366063" y="2195470"/>
                  <a:pt x="10938820" y="9488219"/>
                </a:cubicBezTo>
                <a:cubicBezTo>
                  <a:pt x="11132398" y="9635692"/>
                  <a:pt x="11129432" y="9905139"/>
                  <a:pt x="10982418" y="10098117"/>
                </a:cubicBezTo>
                <a:cubicBezTo>
                  <a:pt x="10819366" y="10312145"/>
                  <a:pt x="10560378" y="10386547"/>
                  <a:pt x="10366800" y="10239076"/>
                </a:cubicBezTo>
                <a:cubicBezTo>
                  <a:pt x="10366800" y="10239076"/>
                  <a:pt x="10366800" y="10239076"/>
                  <a:pt x="794043" y="2946327"/>
                </a:cubicBezTo>
                <a:cubicBezTo>
                  <a:pt x="603587" y="2801233"/>
                  <a:pt x="581575" y="2512756"/>
                  <a:pt x="744627" y="2298728"/>
                </a:cubicBezTo>
                <a:cubicBezTo>
                  <a:pt x="836511" y="2178117"/>
                  <a:pt x="981892" y="2111258"/>
                  <a:pt x="1124504" y="2113497"/>
                </a:cubicBezTo>
                <a:close/>
                <a:moveTo>
                  <a:pt x="7356102" y="1797588"/>
                </a:moveTo>
                <a:cubicBezTo>
                  <a:pt x="7437918" y="1796756"/>
                  <a:pt x="7517214" y="1819562"/>
                  <a:pt x="7581448" y="1868497"/>
                </a:cubicBezTo>
                <a:cubicBezTo>
                  <a:pt x="7581448" y="1868497"/>
                  <a:pt x="7581448" y="1868497"/>
                  <a:pt x="9593352" y="3401213"/>
                </a:cubicBezTo>
                <a:cubicBezTo>
                  <a:pt x="9764644" y="3531709"/>
                  <a:pt x="9785234" y="3814795"/>
                  <a:pt x="9637536" y="4008670"/>
                </a:cubicBezTo>
                <a:cubicBezTo>
                  <a:pt x="9471038" y="4227222"/>
                  <a:pt x="9192646" y="4282538"/>
                  <a:pt x="9021352" y="4152044"/>
                </a:cubicBezTo>
                <a:cubicBezTo>
                  <a:pt x="9021352" y="4152044"/>
                  <a:pt x="9021352" y="4152044"/>
                  <a:pt x="7009448" y="2619328"/>
                </a:cubicBezTo>
                <a:cubicBezTo>
                  <a:pt x="6838156" y="2488833"/>
                  <a:pt x="6817566" y="2205746"/>
                  <a:pt x="6984064" y="1987194"/>
                </a:cubicBezTo>
                <a:cubicBezTo>
                  <a:pt x="7076376" y="1866022"/>
                  <a:pt x="7219740" y="1798975"/>
                  <a:pt x="7356102" y="1797588"/>
                </a:cubicBezTo>
                <a:close/>
                <a:moveTo>
                  <a:pt x="8626238" y="1077861"/>
                </a:moveTo>
                <a:cubicBezTo>
                  <a:pt x="8710866" y="1079170"/>
                  <a:pt x="8795034" y="1105687"/>
                  <a:pt x="8867664" y="1161018"/>
                </a:cubicBezTo>
                <a:cubicBezTo>
                  <a:pt x="8867664" y="1161018"/>
                  <a:pt x="8867664" y="1161018"/>
                  <a:pt x="9942284" y="1979689"/>
                </a:cubicBezTo>
                <a:cubicBezTo>
                  <a:pt x="10135964" y="2127242"/>
                  <a:pt x="10157008" y="2410678"/>
                  <a:pt x="10009308" y="2604557"/>
                </a:cubicBezTo>
                <a:cubicBezTo>
                  <a:pt x="9842808" y="2823111"/>
                  <a:pt x="9563958" y="2878081"/>
                  <a:pt x="9370276" y="2730530"/>
                </a:cubicBezTo>
                <a:cubicBezTo>
                  <a:pt x="9370276" y="2730530"/>
                  <a:pt x="9370276" y="2730530"/>
                  <a:pt x="8295656" y="1911858"/>
                </a:cubicBezTo>
                <a:cubicBezTo>
                  <a:pt x="8101974" y="1764307"/>
                  <a:pt x="8084054" y="1483251"/>
                  <a:pt x="8250554" y="1264696"/>
                </a:cubicBezTo>
                <a:cubicBezTo>
                  <a:pt x="8342868" y="1143522"/>
                  <a:pt x="8485190" y="1075680"/>
                  <a:pt x="8626238" y="1077861"/>
                </a:cubicBezTo>
                <a:close/>
                <a:moveTo>
                  <a:pt x="9447378" y="1"/>
                </a:moveTo>
                <a:cubicBezTo>
                  <a:pt x="9532998" y="9"/>
                  <a:pt x="9617166" y="26526"/>
                  <a:pt x="9689796" y="81858"/>
                </a:cubicBezTo>
                <a:cubicBezTo>
                  <a:pt x="9689796" y="81858"/>
                  <a:pt x="9689796" y="81858"/>
                  <a:pt x="10764416" y="900529"/>
                </a:cubicBezTo>
                <a:cubicBezTo>
                  <a:pt x="10958096" y="1048080"/>
                  <a:pt x="10979140" y="1331516"/>
                  <a:pt x="10812642" y="1550070"/>
                </a:cubicBezTo>
                <a:cubicBezTo>
                  <a:pt x="10664940" y="1743949"/>
                  <a:pt x="10386090" y="1798919"/>
                  <a:pt x="10192408" y="1651368"/>
                </a:cubicBezTo>
                <a:cubicBezTo>
                  <a:pt x="10192408" y="1651368"/>
                  <a:pt x="10192408" y="1651368"/>
                  <a:pt x="9117788" y="832697"/>
                </a:cubicBezTo>
                <a:cubicBezTo>
                  <a:pt x="8924106" y="685146"/>
                  <a:pt x="8906186" y="404090"/>
                  <a:pt x="9053888" y="210211"/>
                </a:cubicBezTo>
                <a:cubicBezTo>
                  <a:pt x="9157950" y="73615"/>
                  <a:pt x="9304680" y="-11"/>
                  <a:pt x="9447378" y="1"/>
                </a:cubicBezTo>
                <a:close/>
              </a:path>
            </a:pathLst>
          </a:custGeom>
          <a:effectLst/>
        </p:spPr>
        <p:txBody>
          <a:bodyPr wrap="square">
            <a:no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
        <p:nvSpPr>
          <p:cNvPr id="2" name="Rectangle 1"/>
          <p:cNvSpPr/>
          <p:nvPr userDrawn="1"/>
        </p:nvSpPr>
        <p:spPr>
          <a:xfrm>
            <a:off x="2902861" y="6266986"/>
            <a:ext cx="3061807" cy="5009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a:p>
        </p:txBody>
      </p:sp>
    </p:spTree>
    <p:extLst>
      <p:ext uri="{BB962C8B-B14F-4D97-AF65-F5344CB8AC3E}">
        <p14:creationId xmlns:p14="http://schemas.microsoft.com/office/powerpoint/2010/main" val="8186197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Big Picture v4">
    <p:spTree>
      <p:nvGrpSpPr>
        <p:cNvPr id="1" name=""/>
        <p:cNvGrpSpPr/>
        <p:nvPr/>
      </p:nvGrpSpPr>
      <p:grpSpPr>
        <a:xfrm>
          <a:off x="0" y="0"/>
          <a:ext cx="0" cy="0"/>
          <a:chOff x="0" y="0"/>
          <a:chExt cx="0" cy="0"/>
        </a:xfrm>
      </p:grpSpPr>
      <p:sp>
        <p:nvSpPr>
          <p:cNvPr id="4" name="Picture Placeholder 13"/>
          <p:cNvSpPr>
            <a:spLocks noGrp="1"/>
          </p:cNvSpPr>
          <p:nvPr>
            <p:ph type="pic" sz="quarter" idx="13"/>
          </p:nvPr>
        </p:nvSpPr>
        <p:spPr>
          <a:xfrm>
            <a:off x="0" y="0"/>
            <a:ext cx="9144000" cy="6858000"/>
          </a:xfrm>
          <a:effectLst/>
        </p:spPr>
        <p:txBody>
          <a:bodyPr>
            <a:normAutofit/>
          </a:bodyPr>
          <a:lstStyle>
            <a:lvl1pPr marL="0" indent="0">
              <a:buNone/>
              <a:defRPr sz="1575">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2228660341"/>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2" name="Picture Placeholder 13"/>
          <p:cNvSpPr>
            <a:spLocks noGrp="1"/>
          </p:cNvSpPr>
          <p:nvPr>
            <p:ph type="pic" sz="quarter" idx="13"/>
          </p:nvPr>
        </p:nvSpPr>
        <p:spPr>
          <a:xfrm>
            <a:off x="0" y="0"/>
            <a:ext cx="9144000" cy="6858000"/>
          </a:xfrm>
          <a:prstGeom prst="rect">
            <a:avLst/>
          </a:prstGeom>
          <a:effectLst/>
        </p:spPr>
        <p:txBody>
          <a:bodyPr>
            <a:normAutofit/>
          </a:bodyPr>
          <a:lstStyle>
            <a:lvl1pPr marL="0" indent="0">
              <a:buNone/>
              <a:defRPr sz="1576">
                <a:ln>
                  <a:noFill/>
                </a:ln>
                <a:solidFill>
                  <a:schemeClr val="bg1">
                    <a:lumMod val="85000"/>
                  </a:schemeClr>
                </a:solidFill>
                <a:latin typeface="Lato Light" charset="0"/>
                <a:ea typeface="Lato Light" charset="0"/>
                <a:cs typeface="Lato Light" charset="0"/>
              </a:defRPr>
            </a:lvl1pPr>
          </a:lstStyle>
          <a:p>
            <a:endParaRPr lang="en-US" dirty="0"/>
          </a:p>
        </p:txBody>
      </p:sp>
    </p:spTree>
    <p:extLst>
      <p:ext uri="{BB962C8B-B14F-4D97-AF65-F5344CB8AC3E}">
        <p14:creationId xmlns:p14="http://schemas.microsoft.com/office/powerpoint/2010/main" val="2992871760"/>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t>5.10.2017</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8" r:id="rId15"/>
    <p:sldLayoutId id="2147483671" r:id="rId16"/>
    <p:sldLayoutId id="2147483673" r:id="rId17"/>
    <p:sldLayoutId id="2147483674" r:id="rId18"/>
    <p:sldLayoutId id="2147483675" r:id="rId19"/>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6.jpg"/><Relationship Id="rId3" Type="http://schemas.openxmlformats.org/officeDocument/2006/relationships/image" Target="../media/image6.png"/><Relationship Id="rId7" Type="http://schemas.openxmlformats.org/officeDocument/2006/relationships/image" Target="../media/image10.gif"/><Relationship Id="rId12"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15.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7.png"/><Relationship Id="rId1" Type="http://schemas.openxmlformats.org/officeDocument/2006/relationships/slideLayout" Target="../slideLayouts/slideLayout15.xml"/><Relationship Id="rId6" Type="http://schemas.openxmlformats.org/officeDocument/2006/relationships/image" Target="../media/image18.png"/><Relationship Id="rId5" Type="http://schemas.openxmlformats.org/officeDocument/2006/relationships/image" Target="../media/image26.jpg"/><Relationship Id="rId4" Type="http://schemas.openxmlformats.org/officeDocument/2006/relationships/image" Target="../media/image25.gif"/></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8.jpg"/><Relationship Id="rId7" Type="http://schemas.openxmlformats.org/officeDocument/2006/relationships/image" Target="../media/image30.png"/><Relationship Id="rId2" Type="http://schemas.openxmlformats.org/officeDocument/2006/relationships/image" Target="../media/image27.png"/><Relationship Id="rId1" Type="http://schemas.openxmlformats.org/officeDocument/2006/relationships/slideLayout" Target="../slideLayouts/slideLayout14.xml"/><Relationship Id="rId6" Type="http://schemas.openxmlformats.org/officeDocument/2006/relationships/image" Target="../media/image29.jpeg"/><Relationship Id="rId5" Type="http://schemas.openxmlformats.org/officeDocument/2006/relationships/image" Target="../media/image17.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2.png"/><Relationship Id="rId1" Type="http://schemas.openxmlformats.org/officeDocument/2006/relationships/slideLayout" Target="../slideLayouts/slideLayout12.xml"/><Relationship Id="rId5" Type="http://schemas.openxmlformats.org/officeDocument/2006/relationships/image" Target="../media/image33.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8" Type="http://schemas.openxmlformats.org/officeDocument/2006/relationships/image" Target="../media/image41.jpg"/><Relationship Id="rId3" Type="http://schemas.openxmlformats.org/officeDocument/2006/relationships/image" Target="../media/image36.png"/><Relationship Id="rId7" Type="http://schemas.openxmlformats.org/officeDocument/2006/relationships/image" Target="../media/image40.jpeg"/><Relationship Id="rId2" Type="http://schemas.openxmlformats.org/officeDocument/2006/relationships/image" Target="../media/image35.png"/><Relationship Id="rId1" Type="http://schemas.openxmlformats.org/officeDocument/2006/relationships/slideLayout" Target="../slideLayouts/slideLayout1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 Id="rId9" Type="http://schemas.openxmlformats.org/officeDocument/2006/relationships/image" Target="../media/image42.jpeg"/></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7.pn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43.jpg"/><Relationship Id="rId7"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19.xml"/><Relationship Id="rId6" Type="http://schemas.openxmlformats.org/officeDocument/2006/relationships/image" Target="../media/image17.png"/><Relationship Id="rId5" Type="http://schemas.openxmlformats.org/officeDocument/2006/relationships/image" Target="../media/image45.jpeg"/><Relationship Id="rId4" Type="http://schemas.openxmlformats.org/officeDocument/2006/relationships/image" Target="../media/image44.jpe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9" name="Resim Yer Tutucusu 4">
            <a:extLst>
              <a:ext uri="{FF2B5EF4-FFF2-40B4-BE49-F238E27FC236}">
                <a16:creationId xmlns:a16="http://schemas.microsoft.com/office/drawing/2014/main" id="{03A730FC-ABB4-40DB-97FA-3C3B151FB0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176567">
            <a:off x="-75431" y="711569"/>
            <a:ext cx="9868442" cy="5561276"/>
          </a:xfrm>
          <a:custGeom>
            <a:avLst/>
            <a:gdLst>
              <a:gd name="connsiteX0" fmla="*/ 8955694 w 11724934"/>
              <a:gd name="connsiteY0" fmla="*/ 2976334 h 13428667"/>
              <a:gd name="connsiteX1" fmla="*/ 3330999 w 11724934"/>
              <a:gd name="connsiteY1" fmla="*/ 12125956 h 13428667"/>
              <a:gd name="connsiteX2" fmla="*/ 3074428 w 11724934"/>
              <a:gd name="connsiteY2" fmla="*/ 11690634 h 13428667"/>
              <a:gd name="connsiteX3" fmla="*/ 8133670 w 11724934"/>
              <a:gd name="connsiteY3" fmla="*/ 3460824 h 13428667"/>
              <a:gd name="connsiteX4" fmla="*/ 6613112 w 11724934"/>
              <a:gd name="connsiteY4" fmla="*/ 2045671 h 13428667"/>
              <a:gd name="connsiteX5" fmla="*/ 988418 w 11724934"/>
              <a:gd name="connsiteY5" fmla="*/ 11195294 h 13428667"/>
              <a:gd name="connsiteX6" fmla="*/ 731845 w 11724934"/>
              <a:gd name="connsiteY6" fmla="*/ 10759973 h 13428667"/>
              <a:gd name="connsiteX7" fmla="*/ 5791089 w 11724934"/>
              <a:gd name="connsiteY7" fmla="*/ 2530161 h 13428667"/>
              <a:gd name="connsiteX8" fmla="*/ 10347090 w 11724934"/>
              <a:gd name="connsiteY8" fmla="*/ 1955479 h 13428667"/>
              <a:gd name="connsiteX9" fmla="*/ 3290281 w 11724934"/>
              <a:gd name="connsiteY9" fmla="*/ 13428667 h 13428667"/>
              <a:gd name="connsiteX10" fmla="*/ 2991235 w 11724934"/>
              <a:gd name="connsiteY10" fmla="*/ 12921283 h 13428667"/>
              <a:gd name="connsiteX11" fmla="*/ 9388443 w 11724934"/>
              <a:gd name="connsiteY11" fmla="*/ 2520493 h 13428667"/>
              <a:gd name="connsiteX12" fmla="*/ 9016568 w 11724934"/>
              <a:gd name="connsiteY12" fmla="*/ 1717422 h 13428667"/>
              <a:gd name="connsiteX13" fmla="*/ 3391873 w 11724934"/>
              <a:gd name="connsiteY13" fmla="*/ 10867044 h 13428667"/>
              <a:gd name="connsiteX14" fmla="*/ 3135302 w 11724934"/>
              <a:gd name="connsiteY14" fmla="*/ 10431723 h 13428667"/>
              <a:gd name="connsiteX15" fmla="*/ 8194543 w 11724934"/>
              <a:gd name="connsiteY15" fmla="*/ 2201912 h 13428667"/>
              <a:gd name="connsiteX16" fmla="*/ 8004509 w 11724934"/>
              <a:gd name="connsiteY16" fmla="*/ 1024816 h 13428667"/>
              <a:gd name="connsiteX17" fmla="*/ 947699 w 11724934"/>
              <a:gd name="connsiteY17" fmla="*/ 12498007 h 13428667"/>
              <a:gd name="connsiteX18" fmla="*/ 648653 w 11724934"/>
              <a:gd name="connsiteY18" fmla="*/ 11990622 h 13428667"/>
              <a:gd name="connsiteX19" fmla="*/ 7045862 w 11724934"/>
              <a:gd name="connsiteY19" fmla="*/ 1589830 h 13428667"/>
              <a:gd name="connsiteX20" fmla="*/ 11724934 w 11724934"/>
              <a:gd name="connsiteY20" fmla="*/ 930662 h 13428667"/>
              <a:gd name="connsiteX21" fmla="*/ 4668125 w 11724934"/>
              <a:gd name="connsiteY21" fmla="*/ 12403851 h 13428667"/>
              <a:gd name="connsiteX22" fmla="*/ 4369080 w 11724934"/>
              <a:gd name="connsiteY22" fmla="*/ 11896466 h 13428667"/>
              <a:gd name="connsiteX23" fmla="*/ 10766288 w 11724934"/>
              <a:gd name="connsiteY23" fmla="*/ 1495676 h 13428667"/>
              <a:gd name="connsiteX24" fmla="*/ 6673985 w 11724934"/>
              <a:gd name="connsiteY24" fmla="*/ 786761 h 13428667"/>
              <a:gd name="connsiteX25" fmla="*/ 1049293 w 11724934"/>
              <a:gd name="connsiteY25" fmla="*/ 9936384 h 13428667"/>
              <a:gd name="connsiteX26" fmla="*/ 792719 w 11724934"/>
              <a:gd name="connsiteY26" fmla="*/ 9501062 h 13428667"/>
              <a:gd name="connsiteX27" fmla="*/ 5851961 w 11724934"/>
              <a:gd name="connsiteY27" fmla="*/ 1271251 h 13428667"/>
              <a:gd name="connsiteX28" fmla="*/ 6440843 w 11724934"/>
              <a:gd name="connsiteY28" fmla="*/ 94156 h 13428667"/>
              <a:gd name="connsiteX29" fmla="*/ 278218 w 11724934"/>
              <a:gd name="connsiteY29" fmla="*/ 10053030 h 13428667"/>
              <a:gd name="connsiteX30" fmla="*/ 0 w 11724934"/>
              <a:gd name="connsiteY30" fmla="*/ 9580984 h 13428667"/>
              <a:gd name="connsiteX31" fmla="*/ 5543097 w 11724934"/>
              <a:gd name="connsiteY31" fmla="*/ 623276 h 13428667"/>
              <a:gd name="connsiteX32" fmla="*/ 9382354 w 11724934"/>
              <a:gd name="connsiteY32" fmla="*/ 0 h 13428667"/>
              <a:gd name="connsiteX33" fmla="*/ 2325545 w 11724934"/>
              <a:gd name="connsiteY33" fmla="*/ 11473190 h 13428667"/>
              <a:gd name="connsiteX34" fmla="*/ 2026498 w 11724934"/>
              <a:gd name="connsiteY34" fmla="*/ 10965805 h 13428667"/>
              <a:gd name="connsiteX35" fmla="*/ 8423706 w 11724934"/>
              <a:gd name="connsiteY35" fmla="*/ 565013 h 1342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724934" h="13428667">
                <a:moveTo>
                  <a:pt x="8955694" y="2976334"/>
                </a:moveTo>
                <a:lnTo>
                  <a:pt x="3330999" y="12125956"/>
                </a:lnTo>
                <a:lnTo>
                  <a:pt x="3074428" y="11690634"/>
                </a:lnTo>
                <a:lnTo>
                  <a:pt x="8133670" y="3460824"/>
                </a:lnTo>
                <a:close/>
                <a:moveTo>
                  <a:pt x="6613112" y="2045671"/>
                </a:moveTo>
                <a:lnTo>
                  <a:pt x="988418" y="11195294"/>
                </a:lnTo>
                <a:lnTo>
                  <a:pt x="731845" y="10759973"/>
                </a:lnTo>
                <a:lnTo>
                  <a:pt x="5791089" y="2530161"/>
                </a:lnTo>
                <a:close/>
                <a:moveTo>
                  <a:pt x="10347090" y="1955479"/>
                </a:moveTo>
                <a:lnTo>
                  <a:pt x="3290281" y="13428667"/>
                </a:lnTo>
                <a:lnTo>
                  <a:pt x="2991235" y="12921283"/>
                </a:lnTo>
                <a:lnTo>
                  <a:pt x="9388443" y="2520493"/>
                </a:lnTo>
                <a:close/>
                <a:moveTo>
                  <a:pt x="9016568" y="1717422"/>
                </a:moveTo>
                <a:lnTo>
                  <a:pt x="3391873" y="10867044"/>
                </a:lnTo>
                <a:lnTo>
                  <a:pt x="3135302" y="10431723"/>
                </a:lnTo>
                <a:lnTo>
                  <a:pt x="8194543" y="2201912"/>
                </a:lnTo>
                <a:close/>
                <a:moveTo>
                  <a:pt x="8004509" y="1024816"/>
                </a:moveTo>
                <a:lnTo>
                  <a:pt x="947699" y="12498007"/>
                </a:lnTo>
                <a:lnTo>
                  <a:pt x="648653" y="11990622"/>
                </a:lnTo>
                <a:lnTo>
                  <a:pt x="7045862" y="1589830"/>
                </a:lnTo>
                <a:close/>
                <a:moveTo>
                  <a:pt x="11724934" y="930662"/>
                </a:moveTo>
                <a:lnTo>
                  <a:pt x="4668125" y="12403851"/>
                </a:lnTo>
                <a:lnTo>
                  <a:pt x="4369080" y="11896466"/>
                </a:lnTo>
                <a:lnTo>
                  <a:pt x="10766288" y="1495676"/>
                </a:lnTo>
                <a:close/>
                <a:moveTo>
                  <a:pt x="6673985" y="786761"/>
                </a:moveTo>
                <a:lnTo>
                  <a:pt x="1049293" y="9936384"/>
                </a:lnTo>
                <a:lnTo>
                  <a:pt x="792719" y="9501062"/>
                </a:lnTo>
                <a:lnTo>
                  <a:pt x="5851961" y="1271251"/>
                </a:lnTo>
                <a:close/>
                <a:moveTo>
                  <a:pt x="6440843" y="94156"/>
                </a:moveTo>
                <a:lnTo>
                  <a:pt x="278218" y="10053030"/>
                </a:lnTo>
                <a:lnTo>
                  <a:pt x="0" y="9580984"/>
                </a:lnTo>
                <a:lnTo>
                  <a:pt x="5543097" y="623276"/>
                </a:lnTo>
                <a:close/>
                <a:moveTo>
                  <a:pt x="9382354" y="0"/>
                </a:moveTo>
                <a:lnTo>
                  <a:pt x="2325545" y="11473190"/>
                </a:lnTo>
                <a:lnTo>
                  <a:pt x="2026498" y="10965805"/>
                </a:lnTo>
                <a:lnTo>
                  <a:pt x="8423706" y="565013"/>
                </a:lnTo>
                <a:close/>
              </a:path>
            </a:pathLst>
          </a:custGeom>
          <a:blipFill>
            <a:blip r:embed="rId3"/>
            <a:tile tx="0" ty="0" sx="100000" sy="100000" flip="none" algn="tl"/>
          </a:blipFill>
          <a:effectLst>
            <a:outerShdw blurRad="50800" dist="38100" dir="16200000" rotWithShape="0">
              <a:prstClr val="black">
                <a:alpha val="40000"/>
              </a:prstClr>
            </a:outerShdw>
          </a:effectLst>
        </p:spPr>
      </p:pic>
      <p:sp>
        <p:nvSpPr>
          <p:cNvPr id="2" name="TextBox 1"/>
          <p:cNvSpPr txBox="1"/>
          <p:nvPr/>
        </p:nvSpPr>
        <p:spPr>
          <a:xfrm>
            <a:off x="107504" y="476672"/>
            <a:ext cx="3893570" cy="1938992"/>
          </a:xfrm>
          <a:prstGeom prst="rect">
            <a:avLst/>
          </a:prstGeom>
          <a:noFill/>
        </p:spPr>
        <p:txBody>
          <a:bodyPr wrap="square" rtlCol="0">
            <a:spAutoFit/>
          </a:bodyPr>
          <a:lstStyle/>
          <a:p>
            <a:r>
              <a:rPr lang="tr-TR" sz="6000" dirty="0">
                <a:solidFill>
                  <a:schemeClr val="bg1"/>
                </a:solidFill>
                <a:latin typeface="Klavika Bd" panose="02000803050000020004" pitchFamily="50" charset="0"/>
              </a:rPr>
              <a:t>Sanayi 4.0 </a:t>
            </a:r>
          </a:p>
          <a:p>
            <a:r>
              <a:rPr lang="tr-TR" sz="6000" dirty="0">
                <a:solidFill>
                  <a:schemeClr val="bg1"/>
                </a:solidFill>
                <a:latin typeface="Klavika Bd" panose="02000803050000020004" pitchFamily="50" charset="0"/>
              </a:rPr>
              <a:t>Günleri </a:t>
            </a:r>
            <a:endParaRPr lang="en-US" sz="6000" b="1" dirty="0">
              <a:solidFill>
                <a:schemeClr val="bg1"/>
              </a:solidFill>
              <a:latin typeface="Klavika Bd" panose="02000803050000020004" pitchFamily="50" charset="0"/>
              <a:ea typeface="Lato Black" charset="0"/>
              <a:cs typeface="Lato Black" charset="0"/>
            </a:endParaRPr>
          </a:p>
        </p:txBody>
      </p:sp>
      <p:pic>
        <p:nvPicPr>
          <p:cNvPr id="7" name="Resim 6">
            <a:extLst>
              <a:ext uri="{FF2B5EF4-FFF2-40B4-BE49-F238E27FC236}">
                <a16:creationId xmlns:a16="http://schemas.microsoft.com/office/drawing/2014/main" id="{1E006EAD-B4FF-44A1-AE81-9985F351AC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0192" y="4077072"/>
            <a:ext cx="2666013" cy="613183"/>
          </a:xfrm>
          <a:prstGeom prst="rect">
            <a:avLst/>
          </a:prstGeom>
        </p:spPr>
      </p:pic>
    </p:spTree>
    <p:extLst>
      <p:ext uri="{BB962C8B-B14F-4D97-AF65-F5344CB8AC3E}">
        <p14:creationId xmlns:p14="http://schemas.microsoft.com/office/powerpoint/2010/main" val="18430962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Resim 5">
            <a:extLst>
              <a:ext uri="{FF2B5EF4-FFF2-40B4-BE49-F238E27FC236}">
                <a16:creationId xmlns:a16="http://schemas.microsoft.com/office/drawing/2014/main" id="{B4878102-4B0D-48E8-AE6F-4759E1B643C3}"/>
              </a:ext>
            </a:extLst>
          </p:cNvPr>
          <p:cNvPicPr>
            <a:picLocks noChangeAspect="1"/>
          </p:cNvPicPr>
          <p:nvPr/>
        </p:nvPicPr>
        <p:blipFill>
          <a:blip r:embed="rId2"/>
          <a:stretch>
            <a:fillRect/>
          </a:stretch>
        </p:blipFill>
        <p:spPr>
          <a:xfrm>
            <a:off x="0" y="858505"/>
            <a:ext cx="9144000" cy="5140990"/>
          </a:xfrm>
          <a:prstGeom prst="rect">
            <a:avLst/>
          </a:prstGeom>
        </p:spPr>
      </p:pic>
      <p:sp>
        <p:nvSpPr>
          <p:cNvPr id="12" name="Rectangle 11"/>
          <p:cNvSpPr/>
          <p:nvPr/>
        </p:nvSpPr>
        <p:spPr>
          <a:xfrm>
            <a:off x="0" y="856580"/>
            <a:ext cx="9144000" cy="5144840"/>
          </a:xfrm>
          <a:prstGeom prst="rect">
            <a:avLst/>
          </a:prstGeom>
          <a:solidFill>
            <a:schemeClr val="accent1">
              <a:lumMod val="50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75"/>
          </a:p>
        </p:txBody>
      </p:sp>
      <p:sp>
        <p:nvSpPr>
          <p:cNvPr id="13" name="TextBox 12"/>
          <p:cNvSpPr txBox="1"/>
          <p:nvPr/>
        </p:nvSpPr>
        <p:spPr>
          <a:xfrm>
            <a:off x="2048797" y="2645230"/>
            <a:ext cx="5063136" cy="736677"/>
          </a:xfrm>
          <a:prstGeom prst="rect">
            <a:avLst/>
          </a:prstGeom>
          <a:noFill/>
        </p:spPr>
        <p:txBody>
          <a:bodyPr wrap="square" rtlCol="0">
            <a:spAutoFit/>
          </a:bodyPr>
          <a:lstStyle/>
          <a:p>
            <a:pPr algn="ctr">
              <a:lnSpc>
                <a:spcPts val="4876"/>
              </a:lnSpc>
            </a:pPr>
            <a:r>
              <a:rPr lang="tr-TR" sz="5064" b="1" dirty="0">
                <a:solidFill>
                  <a:schemeClr val="accent3"/>
                </a:solidFill>
                <a:latin typeface="Klavika Bd" panose="02000803050000020004" pitchFamily="50" charset="0"/>
                <a:ea typeface="Lato" charset="0"/>
                <a:cs typeface="Lato" charset="0"/>
              </a:rPr>
              <a:t>BİZ</a:t>
            </a:r>
            <a:r>
              <a:rPr lang="en-US" sz="5064" b="1" dirty="0">
                <a:solidFill>
                  <a:schemeClr val="accent3"/>
                </a:solidFill>
                <a:latin typeface="Klavika Bd" panose="02000803050000020004" pitchFamily="50" charset="0"/>
                <a:ea typeface="Lato" charset="0"/>
                <a:cs typeface="Lato" charset="0"/>
              </a:rPr>
              <a:t> </a:t>
            </a:r>
            <a:r>
              <a:rPr lang="tr-TR" sz="5064" b="1" dirty="0">
                <a:solidFill>
                  <a:schemeClr val="bg1"/>
                </a:solidFill>
                <a:latin typeface="Klavika Bd" panose="02000803050000020004" pitchFamily="50" charset="0"/>
                <a:ea typeface="Lato" charset="0"/>
                <a:cs typeface="Lato" charset="0"/>
              </a:rPr>
              <a:t>KİMİZ </a:t>
            </a:r>
            <a:r>
              <a:rPr lang="en-US" sz="5064" b="1" dirty="0">
                <a:solidFill>
                  <a:schemeClr val="bg1"/>
                </a:solidFill>
                <a:latin typeface="Klavika Bd" panose="02000803050000020004" pitchFamily="50" charset="0"/>
                <a:ea typeface="Lato" charset="0"/>
                <a:cs typeface="Lato" charset="0"/>
              </a:rPr>
              <a:t>?</a:t>
            </a:r>
          </a:p>
        </p:txBody>
      </p:sp>
      <p:sp>
        <p:nvSpPr>
          <p:cNvPr id="14" name="TextBox 13"/>
          <p:cNvSpPr txBox="1"/>
          <p:nvPr/>
        </p:nvSpPr>
        <p:spPr>
          <a:xfrm>
            <a:off x="1763688" y="3381907"/>
            <a:ext cx="5874595" cy="1529658"/>
          </a:xfrm>
          <a:prstGeom prst="rect">
            <a:avLst/>
          </a:prstGeom>
          <a:noFill/>
        </p:spPr>
        <p:txBody>
          <a:bodyPr wrap="square" lIns="82304" tIns="41152" rIns="82304" bIns="41152" rtlCol="0">
            <a:spAutoFit/>
          </a:bodyPr>
          <a:lstStyle/>
          <a:p>
            <a:pPr algn="ctr"/>
            <a:r>
              <a:rPr lang="tr-TR" sz="14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Global </a:t>
            </a:r>
            <a:r>
              <a:rPr lang="tr-TR" sz="1400" dirty="0" err="1">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Future</a:t>
            </a:r>
            <a:r>
              <a:rPr lang="tr-TR" sz="14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 </a:t>
            </a:r>
            <a:r>
              <a:rPr lang="tr-TR" sz="1400" dirty="0" err="1">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Designs</a:t>
            </a:r>
            <a:r>
              <a:rPr lang="tr-TR" sz="14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 &amp; Solutions A.Ş </a:t>
            </a:r>
          </a:p>
          <a:p>
            <a:pPr algn="ctr"/>
            <a:r>
              <a:rPr lang="tr-TR" sz="20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Yüksek teknolojileri kullanarak, interaktif uygulamalara entegre edilebilen </a:t>
            </a:r>
            <a:r>
              <a:rPr lang="tr-TR" sz="2000" dirty="0" err="1">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Hyper</a:t>
            </a:r>
            <a:r>
              <a:rPr lang="tr-TR" sz="20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 </a:t>
            </a:r>
            <a:r>
              <a:rPr lang="tr-TR" sz="2000" dirty="0" err="1">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Realistik</a:t>
            </a:r>
            <a:r>
              <a:rPr lang="tr-TR" sz="20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 </a:t>
            </a:r>
          </a:p>
          <a:p>
            <a:pPr algn="ctr"/>
            <a:r>
              <a:rPr lang="tr-TR" sz="2000" dirty="0">
                <a:solidFill>
                  <a:schemeClr val="bg1"/>
                </a:solidFill>
                <a:latin typeface="Klavika Rg" panose="02000000000000000000" pitchFamily="50" charset="0"/>
                <a:ea typeface="Arial Unicode MS" panose="020B0604020202020204" pitchFamily="34" charset="-128"/>
                <a:cs typeface="Arial Unicode MS" panose="020B0604020202020204" pitchFamily="34" charset="-128"/>
              </a:rPr>
              <a:t>3D görsel çözümleri müşterilerine farklılık ve değer katan bir bilişim firmasıdır. </a:t>
            </a:r>
          </a:p>
        </p:txBody>
      </p:sp>
    </p:spTree>
    <p:extLst>
      <p:ext uri="{BB962C8B-B14F-4D97-AF65-F5344CB8AC3E}">
        <p14:creationId xmlns:p14="http://schemas.microsoft.com/office/powerpoint/2010/main" val="404562833"/>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 name="Rectangle 60">
            <a:extLst>
              <a:ext uri="{FF2B5EF4-FFF2-40B4-BE49-F238E27FC236}">
                <a16:creationId xmlns:a16="http://schemas.microsoft.com/office/drawing/2014/main" id="{BEA45E23-80F6-4E95-89AC-7ED285B169C3}"/>
              </a:ext>
            </a:extLst>
          </p:cNvPr>
          <p:cNvSpPr/>
          <p:nvPr/>
        </p:nvSpPr>
        <p:spPr>
          <a:xfrm>
            <a:off x="-12790" y="4988949"/>
            <a:ext cx="9156790" cy="143790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lang="en-US" sz="675" dirty="0"/>
          </a:p>
        </p:txBody>
      </p:sp>
      <p:pic>
        <p:nvPicPr>
          <p:cNvPr id="13" name="Resim 12" descr="elektronik eşyalar içeren bir resim&#10;&#10;Yüksek güvenilirlikle oluşturulmuş açıklama">
            <a:extLst>
              <a:ext uri="{FF2B5EF4-FFF2-40B4-BE49-F238E27FC236}">
                <a16:creationId xmlns:a16="http://schemas.microsoft.com/office/drawing/2014/main" id="{0054DAB6-6946-4DF8-B3E3-3E1F99505C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5254" y="1074785"/>
            <a:ext cx="764044" cy="573033"/>
          </a:xfrm>
          <a:prstGeom prst="rect">
            <a:avLst/>
          </a:prstGeom>
        </p:spPr>
      </p:pic>
      <p:sp>
        <p:nvSpPr>
          <p:cNvPr id="25" name="TextBox 24"/>
          <p:cNvSpPr txBox="1"/>
          <p:nvPr/>
        </p:nvSpPr>
        <p:spPr>
          <a:xfrm>
            <a:off x="2559797" y="54198"/>
            <a:ext cx="3892236" cy="1142623"/>
          </a:xfrm>
          <a:prstGeom prst="rect">
            <a:avLst/>
          </a:prstGeom>
          <a:noFill/>
        </p:spPr>
        <p:txBody>
          <a:bodyPr wrap="square" lIns="34292" tIns="17146" rIns="34292" bIns="17146" rtlCol="0">
            <a:spAutoFit/>
          </a:bodyPr>
          <a:lstStyle/>
          <a:p>
            <a:pPr algn="ctr"/>
            <a:r>
              <a:rPr lang="tr-TR" sz="3600" b="1" dirty="0">
                <a:solidFill>
                  <a:schemeClr val="tx2"/>
                </a:solidFill>
                <a:latin typeface="Klavika Bd" panose="02000803050000020004" pitchFamily="50" charset="0"/>
                <a:ea typeface="Lato" charset="0"/>
                <a:cs typeface="Lato" charset="0"/>
              </a:rPr>
              <a:t>GFDS </a:t>
            </a:r>
          </a:p>
          <a:p>
            <a:pPr algn="ctr"/>
            <a:r>
              <a:rPr lang="tr-TR" sz="3600" b="1" dirty="0">
                <a:solidFill>
                  <a:schemeClr val="tx2"/>
                </a:solidFill>
                <a:latin typeface="Klavika Bd" panose="02000803050000020004" pitchFamily="50" charset="0"/>
                <a:ea typeface="Lato" charset="0"/>
                <a:cs typeface="Lato" charset="0"/>
              </a:rPr>
              <a:t>PLATFORMLARI</a:t>
            </a:r>
            <a:endParaRPr lang="id-ID" sz="3600" b="1" dirty="0">
              <a:solidFill>
                <a:schemeClr val="tx2"/>
              </a:solidFill>
              <a:latin typeface="Klavika Bd" panose="02000803050000020004" pitchFamily="50" charset="0"/>
              <a:ea typeface="Lato" charset="0"/>
              <a:cs typeface="Lato" charset="0"/>
            </a:endParaRPr>
          </a:p>
        </p:txBody>
      </p:sp>
      <p:sp>
        <p:nvSpPr>
          <p:cNvPr id="26" name="Rectangle 25"/>
          <p:cNvSpPr/>
          <p:nvPr/>
        </p:nvSpPr>
        <p:spPr>
          <a:xfrm>
            <a:off x="4214712" y="1141235"/>
            <a:ext cx="582541" cy="3429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accent2"/>
              </a:solidFill>
              <a:latin typeface="Lato Light" charset="0"/>
            </a:endParaRPr>
          </a:p>
        </p:txBody>
      </p:sp>
      <p:grpSp>
        <p:nvGrpSpPr>
          <p:cNvPr id="3" name="Group 2"/>
          <p:cNvGrpSpPr/>
          <p:nvPr/>
        </p:nvGrpSpPr>
        <p:grpSpPr>
          <a:xfrm>
            <a:off x="4597580" y="2127059"/>
            <a:ext cx="690473" cy="1455944"/>
            <a:chOff x="12195538" y="5625343"/>
            <a:chExt cx="1840781" cy="3881507"/>
          </a:xfrm>
          <a:solidFill>
            <a:schemeClr val="accent5"/>
          </a:solidFill>
        </p:grpSpPr>
        <p:sp>
          <p:nvSpPr>
            <p:cNvPr id="63" name="Freeform 62"/>
            <p:cNvSpPr>
              <a:spLocks noChangeArrowheads="1"/>
            </p:cNvSpPr>
            <p:nvPr/>
          </p:nvSpPr>
          <p:spPr bwMode="auto">
            <a:xfrm>
              <a:off x="12465307" y="5815769"/>
              <a:ext cx="253901" cy="587145"/>
            </a:xfrm>
            <a:custGeom>
              <a:avLst/>
              <a:gdLst>
                <a:gd name="T0" fmla="*/ 176 w 354"/>
                <a:gd name="T1" fmla="*/ 228 h 818"/>
                <a:gd name="T2" fmla="*/ 176 w 354"/>
                <a:gd name="T3" fmla="*/ 228 h 818"/>
                <a:gd name="T4" fmla="*/ 147 w 354"/>
                <a:gd name="T5" fmla="*/ 228 h 818"/>
                <a:gd name="T6" fmla="*/ 106 w 354"/>
                <a:gd name="T7" fmla="*/ 369 h 818"/>
                <a:gd name="T8" fmla="*/ 136 w 354"/>
                <a:gd name="T9" fmla="*/ 501 h 818"/>
                <a:gd name="T10" fmla="*/ 154 w 354"/>
                <a:gd name="T11" fmla="*/ 563 h 818"/>
                <a:gd name="T12" fmla="*/ 150 w 354"/>
                <a:gd name="T13" fmla="*/ 791 h 818"/>
                <a:gd name="T14" fmla="*/ 114 w 354"/>
                <a:gd name="T15" fmla="*/ 817 h 818"/>
                <a:gd name="T16" fmla="*/ 99 w 354"/>
                <a:gd name="T17" fmla="*/ 814 h 818"/>
                <a:gd name="T18" fmla="*/ 81 w 354"/>
                <a:gd name="T19" fmla="*/ 762 h 818"/>
                <a:gd name="T20" fmla="*/ 81 w 354"/>
                <a:gd name="T21" fmla="*/ 582 h 818"/>
                <a:gd name="T22" fmla="*/ 62 w 354"/>
                <a:gd name="T23" fmla="*/ 527 h 818"/>
                <a:gd name="T24" fmla="*/ 29 w 354"/>
                <a:gd name="T25" fmla="*/ 372 h 818"/>
                <a:gd name="T26" fmla="*/ 73 w 354"/>
                <a:gd name="T27" fmla="*/ 192 h 818"/>
                <a:gd name="T28" fmla="*/ 47 w 354"/>
                <a:gd name="T29" fmla="*/ 159 h 818"/>
                <a:gd name="T30" fmla="*/ 3 w 354"/>
                <a:gd name="T31" fmla="*/ 52 h 818"/>
                <a:gd name="T32" fmla="*/ 33 w 354"/>
                <a:gd name="T33" fmla="*/ 4 h 818"/>
                <a:gd name="T34" fmla="*/ 77 w 354"/>
                <a:gd name="T35" fmla="*/ 38 h 818"/>
                <a:gd name="T36" fmla="*/ 110 w 354"/>
                <a:gd name="T37" fmla="*/ 114 h 818"/>
                <a:gd name="T38" fmla="*/ 140 w 354"/>
                <a:gd name="T39" fmla="*/ 144 h 818"/>
                <a:gd name="T40" fmla="*/ 158 w 354"/>
                <a:gd name="T41" fmla="*/ 152 h 818"/>
                <a:gd name="T42" fmla="*/ 176 w 354"/>
                <a:gd name="T43" fmla="*/ 152 h 818"/>
                <a:gd name="T44" fmla="*/ 283 w 354"/>
                <a:gd name="T45" fmla="*/ 125 h 818"/>
                <a:gd name="T46" fmla="*/ 338 w 354"/>
                <a:gd name="T47" fmla="*/ 125 h 818"/>
                <a:gd name="T48" fmla="*/ 338 w 354"/>
                <a:gd name="T49" fmla="*/ 181 h 818"/>
                <a:gd name="T50" fmla="*/ 180 w 354"/>
                <a:gd name="T51" fmla="*/ 228 h 818"/>
                <a:gd name="T52" fmla="*/ 176 w 354"/>
                <a:gd name="T53" fmla="*/ 228 h 8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4" h="818">
                  <a:moveTo>
                    <a:pt x="176" y="228"/>
                  </a:moveTo>
                  <a:lnTo>
                    <a:pt x="176" y="228"/>
                  </a:lnTo>
                  <a:cubicBezTo>
                    <a:pt x="169" y="228"/>
                    <a:pt x="158" y="228"/>
                    <a:pt x="147" y="228"/>
                  </a:cubicBezTo>
                  <a:cubicBezTo>
                    <a:pt x="110" y="262"/>
                    <a:pt x="102" y="321"/>
                    <a:pt x="106" y="369"/>
                  </a:cubicBezTo>
                  <a:cubicBezTo>
                    <a:pt x="110" y="412"/>
                    <a:pt x="121" y="456"/>
                    <a:pt x="136" y="501"/>
                  </a:cubicBezTo>
                  <a:cubicBezTo>
                    <a:pt x="143" y="523"/>
                    <a:pt x="150" y="541"/>
                    <a:pt x="154" y="563"/>
                  </a:cubicBezTo>
                  <a:cubicBezTo>
                    <a:pt x="180" y="655"/>
                    <a:pt x="176" y="732"/>
                    <a:pt x="150" y="791"/>
                  </a:cubicBezTo>
                  <a:cubicBezTo>
                    <a:pt x="143" y="806"/>
                    <a:pt x="129" y="817"/>
                    <a:pt x="114" y="817"/>
                  </a:cubicBezTo>
                  <a:cubicBezTo>
                    <a:pt x="110" y="817"/>
                    <a:pt x="106" y="814"/>
                    <a:pt x="99" y="814"/>
                  </a:cubicBezTo>
                  <a:cubicBezTo>
                    <a:pt x="81" y="802"/>
                    <a:pt x="73" y="780"/>
                    <a:pt x="81" y="762"/>
                  </a:cubicBezTo>
                  <a:cubicBezTo>
                    <a:pt x="99" y="718"/>
                    <a:pt x="99" y="659"/>
                    <a:pt x="81" y="582"/>
                  </a:cubicBezTo>
                  <a:cubicBezTo>
                    <a:pt x="73" y="563"/>
                    <a:pt x="70" y="545"/>
                    <a:pt x="62" y="527"/>
                  </a:cubicBezTo>
                  <a:cubicBezTo>
                    <a:pt x="47" y="475"/>
                    <a:pt x="33" y="427"/>
                    <a:pt x="29" y="372"/>
                  </a:cubicBezTo>
                  <a:cubicBezTo>
                    <a:pt x="22" y="302"/>
                    <a:pt x="40" y="240"/>
                    <a:pt x="73" y="192"/>
                  </a:cubicBezTo>
                  <a:cubicBezTo>
                    <a:pt x="66" y="184"/>
                    <a:pt x="55" y="170"/>
                    <a:pt x="47" y="159"/>
                  </a:cubicBezTo>
                  <a:cubicBezTo>
                    <a:pt x="26" y="125"/>
                    <a:pt x="11" y="89"/>
                    <a:pt x="3" y="52"/>
                  </a:cubicBezTo>
                  <a:cubicBezTo>
                    <a:pt x="0" y="30"/>
                    <a:pt x="11" y="8"/>
                    <a:pt x="33" y="4"/>
                  </a:cubicBezTo>
                  <a:cubicBezTo>
                    <a:pt x="55" y="0"/>
                    <a:pt x="73" y="15"/>
                    <a:pt x="77" y="38"/>
                  </a:cubicBezTo>
                  <a:cubicBezTo>
                    <a:pt x="84" y="63"/>
                    <a:pt x="95" y="93"/>
                    <a:pt x="110" y="114"/>
                  </a:cubicBezTo>
                  <a:cubicBezTo>
                    <a:pt x="121" y="129"/>
                    <a:pt x="129" y="141"/>
                    <a:pt x="140" y="144"/>
                  </a:cubicBezTo>
                  <a:cubicBezTo>
                    <a:pt x="147" y="148"/>
                    <a:pt x="150" y="148"/>
                    <a:pt x="158" y="152"/>
                  </a:cubicBezTo>
                  <a:cubicBezTo>
                    <a:pt x="161" y="152"/>
                    <a:pt x="169" y="152"/>
                    <a:pt x="176" y="152"/>
                  </a:cubicBezTo>
                  <a:cubicBezTo>
                    <a:pt x="220" y="152"/>
                    <a:pt x="261" y="152"/>
                    <a:pt x="283" y="125"/>
                  </a:cubicBezTo>
                  <a:cubicBezTo>
                    <a:pt x="298" y="111"/>
                    <a:pt x="323" y="111"/>
                    <a:pt x="338" y="125"/>
                  </a:cubicBezTo>
                  <a:cubicBezTo>
                    <a:pt x="353" y="141"/>
                    <a:pt x="353" y="166"/>
                    <a:pt x="338" y="181"/>
                  </a:cubicBezTo>
                  <a:cubicBezTo>
                    <a:pt x="298" y="225"/>
                    <a:pt x="235" y="228"/>
                    <a:pt x="180" y="228"/>
                  </a:cubicBezTo>
                  <a:cubicBezTo>
                    <a:pt x="180" y="228"/>
                    <a:pt x="180" y="228"/>
                    <a:pt x="176" y="22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64" name="Freeform 63"/>
            <p:cNvSpPr>
              <a:spLocks noChangeArrowheads="1"/>
            </p:cNvSpPr>
            <p:nvPr/>
          </p:nvSpPr>
          <p:spPr bwMode="auto">
            <a:xfrm>
              <a:off x="13017542" y="6434651"/>
              <a:ext cx="133298" cy="415764"/>
            </a:xfrm>
            <a:custGeom>
              <a:avLst/>
              <a:gdLst>
                <a:gd name="T0" fmla="*/ 103 w 185"/>
                <a:gd name="T1" fmla="*/ 578 h 579"/>
                <a:gd name="T2" fmla="*/ 103 w 185"/>
                <a:gd name="T3" fmla="*/ 578 h 579"/>
                <a:gd name="T4" fmla="*/ 81 w 185"/>
                <a:gd name="T5" fmla="*/ 574 h 579"/>
                <a:gd name="T6" fmla="*/ 70 w 185"/>
                <a:gd name="T7" fmla="*/ 519 h 579"/>
                <a:gd name="T8" fmla="*/ 81 w 185"/>
                <a:gd name="T9" fmla="*/ 371 h 579"/>
                <a:gd name="T10" fmla="*/ 63 w 185"/>
                <a:gd name="T11" fmla="*/ 331 h 579"/>
                <a:gd name="T12" fmla="*/ 41 w 185"/>
                <a:gd name="T13" fmla="*/ 291 h 579"/>
                <a:gd name="T14" fmla="*/ 52 w 185"/>
                <a:gd name="T15" fmla="*/ 26 h 579"/>
                <a:gd name="T16" fmla="*/ 103 w 185"/>
                <a:gd name="T17" fmla="*/ 11 h 579"/>
                <a:gd name="T18" fmla="*/ 118 w 185"/>
                <a:gd name="T19" fmla="*/ 63 h 579"/>
                <a:gd name="T20" fmla="*/ 110 w 185"/>
                <a:gd name="T21" fmla="*/ 257 h 579"/>
                <a:gd name="T22" fmla="*/ 129 w 185"/>
                <a:gd name="T23" fmla="*/ 291 h 579"/>
                <a:gd name="T24" fmla="*/ 155 w 185"/>
                <a:gd name="T25" fmla="*/ 342 h 579"/>
                <a:gd name="T26" fmla="*/ 137 w 185"/>
                <a:gd name="T27" fmla="*/ 559 h 579"/>
                <a:gd name="T28" fmla="*/ 103 w 185"/>
                <a:gd name="T29" fmla="*/ 578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5" h="579">
                  <a:moveTo>
                    <a:pt x="103" y="578"/>
                  </a:moveTo>
                  <a:lnTo>
                    <a:pt x="103" y="578"/>
                  </a:lnTo>
                  <a:cubicBezTo>
                    <a:pt x="96" y="578"/>
                    <a:pt x="89" y="578"/>
                    <a:pt x="81" y="574"/>
                  </a:cubicBezTo>
                  <a:cubicBezTo>
                    <a:pt x="66" y="563"/>
                    <a:pt x="59" y="537"/>
                    <a:pt x="70" y="519"/>
                  </a:cubicBezTo>
                  <a:cubicBezTo>
                    <a:pt x="100" y="478"/>
                    <a:pt x="103" y="419"/>
                    <a:pt x="81" y="371"/>
                  </a:cubicBezTo>
                  <a:cubicBezTo>
                    <a:pt x="78" y="360"/>
                    <a:pt x="70" y="346"/>
                    <a:pt x="63" y="331"/>
                  </a:cubicBezTo>
                  <a:cubicBezTo>
                    <a:pt x="55" y="316"/>
                    <a:pt x="48" y="305"/>
                    <a:pt x="41" y="291"/>
                  </a:cubicBezTo>
                  <a:cubicBezTo>
                    <a:pt x="0" y="206"/>
                    <a:pt x="4" y="107"/>
                    <a:pt x="52" y="26"/>
                  </a:cubicBezTo>
                  <a:cubicBezTo>
                    <a:pt x="59" y="8"/>
                    <a:pt x="85" y="0"/>
                    <a:pt x="103" y="11"/>
                  </a:cubicBezTo>
                  <a:cubicBezTo>
                    <a:pt x="122" y="22"/>
                    <a:pt x="129" y="44"/>
                    <a:pt x="118" y="63"/>
                  </a:cubicBezTo>
                  <a:cubicBezTo>
                    <a:pt x="85" y="122"/>
                    <a:pt x="81" y="199"/>
                    <a:pt x="110" y="257"/>
                  </a:cubicBezTo>
                  <a:cubicBezTo>
                    <a:pt x="114" y="268"/>
                    <a:pt x="122" y="280"/>
                    <a:pt x="129" y="291"/>
                  </a:cubicBezTo>
                  <a:cubicBezTo>
                    <a:pt x="137" y="309"/>
                    <a:pt x="148" y="323"/>
                    <a:pt x="155" y="342"/>
                  </a:cubicBezTo>
                  <a:cubicBezTo>
                    <a:pt x="184" y="412"/>
                    <a:pt x="177" y="496"/>
                    <a:pt x="137" y="559"/>
                  </a:cubicBezTo>
                  <a:cubicBezTo>
                    <a:pt x="129" y="574"/>
                    <a:pt x="114" y="578"/>
                    <a:pt x="103" y="57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66" name="Freeform 65"/>
            <p:cNvSpPr>
              <a:spLocks noChangeArrowheads="1"/>
            </p:cNvSpPr>
            <p:nvPr/>
          </p:nvSpPr>
          <p:spPr bwMode="auto">
            <a:xfrm>
              <a:off x="12512914" y="6520344"/>
              <a:ext cx="136471" cy="437979"/>
            </a:xfrm>
            <a:custGeom>
              <a:avLst/>
              <a:gdLst>
                <a:gd name="T0" fmla="*/ 110 w 189"/>
                <a:gd name="T1" fmla="*/ 441 h 608"/>
                <a:gd name="T2" fmla="*/ 110 w 189"/>
                <a:gd name="T3" fmla="*/ 441 h 608"/>
                <a:gd name="T4" fmla="*/ 114 w 189"/>
                <a:gd name="T5" fmla="*/ 555 h 608"/>
                <a:gd name="T6" fmla="*/ 88 w 189"/>
                <a:gd name="T7" fmla="*/ 603 h 608"/>
                <a:gd name="T8" fmla="*/ 77 w 189"/>
                <a:gd name="T9" fmla="*/ 607 h 608"/>
                <a:gd name="T10" fmla="*/ 40 w 189"/>
                <a:gd name="T11" fmla="*/ 581 h 608"/>
                <a:gd name="T12" fmla="*/ 36 w 189"/>
                <a:gd name="T13" fmla="*/ 419 h 608"/>
                <a:gd name="T14" fmla="*/ 59 w 189"/>
                <a:gd name="T15" fmla="*/ 367 h 608"/>
                <a:gd name="T16" fmla="*/ 70 w 189"/>
                <a:gd name="T17" fmla="*/ 331 h 608"/>
                <a:gd name="T18" fmla="*/ 15 w 189"/>
                <a:gd name="T19" fmla="*/ 70 h 608"/>
                <a:gd name="T20" fmla="*/ 15 w 189"/>
                <a:gd name="T21" fmla="*/ 15 h 608"/>
                <a:gd name="T22" fmla="*/ 70 w 189"/>
                <a:gd name="T23" fmla="*/ 15 h 608"/>
                <a:gd name="T24" fmla="*/ 143 w 189"/>
                <a:gd name="T25" fmla="*/ 360 h 608"/>
                <a:gd name="T26" fmla="*/ 129 w 189"/>
                <a:gd name="T27" fmla="*/ 397 h 608"/>
                <a:gd name="T28" fmla="*/ 110 w 189"/>
                <a:gd name="T29" fmla="*/ 441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9" h="608">
                  <a:moveTo>
                    <a:pt x="110" y="441"/>
                  </a:moveTo>
                  <a:lnTo>
                    <a:pt x="110" y="441"/>
                  </a:lnTo>
                  <a:cubicBezTo>
                    <a:pt x="99" y="478"/>
                    <a:pt x="99" y="518"/>
                    <a:pt x="114" y="555"/>
                  </a:cubicBezTo>
                  <a:cubicBezTo>
                    <a:pt x="121" y="574"/>
                    <a:pt x="110" y="595"/>
                    <a:pt x="88" y="603"/>
                  </a:cubicBezTo>
                  <a:cubicBezTo>
                    <a:pt x="84" y="603"/>
                    <a:pt x="81" y="607"/>
                    <a:pt x="77" y="607"/>
                  </a:cubicBezTo>
                  <a:cubicBezTo>
                    <a:pt x="59" y="607"/>
                    <a:pt x="44" y="595"/>
                    <a:pt x="40" y="581"/>
                  </a:cubicBezTo>
                  <a:cubicBezTo>
                    <a:pt x="22" y="529"/>
                    <a:pt x="18" y="470"/>
                    <a:pt x="36" y="419"/>
                  </a:cubicBezTo>
                  <a:cubicBezTo>
                    <a:pt x="40" y="401"/>
                    <a:pt x="52" y="382"/>
                    <a:pt x="59" y="367"/>
                  </a:cubicBezTo>
                  <a:cubicBezTo>
                    <a:pt x="63" y="356"/>
                    <a:pt x="66" y="342"/>
                    <a:pt x="70" y="331"/>
                  </a:cubicBezTo>
                  <a:cubicBezTo>
                    <a:pt x="103" y="246"/>
                    <a:pt x="81" y="136"/>
                    <a:pt x="15" y="70"/>
                  </a:cubicBezTo>
                  <a:cubicBezTo>
                    <a:pt x="0" y="55"/>
                    <a:pt x="0" y="29"/>
                    <a:pt x="15" y="15"/>
                  </a:cubicBezTo>
                  <a:cubicBezTo>
                    <a:pt x="29" y="0"/>
                    <a:pt x="55" y="0"/>
                    <a:pt x="70" y="15"/>
                  </a:cubicBezTo>
                  <a:cubicBezTo>
                    <a:pt x="158" y="106"/>
                    <a:pt x="188" y="242"/>
                    <a:pt x="143" y="360"/>
                  </a:cubicBezTo>
                  <a:cubicBezTo>
                    <a:pt x="139" y="371"/>
                    <a:pt x="132" y="386"/>
                    <a:pt x="129" y="397"/>
                  </a:cubicBezTo>
                  <a:cubicBezTo>
                    <a:pt x="121" y="412"/>
                    <a:pt x="114" y="426"/>
                    <a:pt x="110" y="44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78" name="Freeform 77"/>
            <p:cNvSpPr>
              <a:spLocks noChangeArrowheads="1"/>
            </p:cNvSpPr>
            <p:nvPr/>
          </p:nvSpPr>
          <p:spPr bwMode="auto">
            <a:xfrm>
              <a:off x="12982631" y="6631425"/>
              <a:ext cx="495107" cy="656969"/>
            </a:xfrm>
            <a:custGeom>
              <a:avLst/>
              <a:gdLst>
                <a:gd name="T0" fmla="*/ 606 w 689"/>
                <a:gd name="T1" fmla="*/ 566 h 913"/>
                <a:gd name="T2" fmla="*/ 606 w 689"/>
                <a:gd name="T3" fmla="*/ 566 h 913"/>
                <a:gd name="T4" fmla="*/ 581 w 689"/>
                <a:gd name="T5" fmla="*/ 585 h 913"/>
                <a:gd name="T6" fmla="*/ 577 w 689"/>
                <a:gd name="T7" fmla="*/ 772 h 913"/>
                <a:gd name="T8" fmla="*/ 544 w 689"/>
                <a:gd name="T9" fmla="*/ 791 h 913"/>
                <a:gd name="T10" fmla="*/ 522 w 689"/>
                <a:gd name="T11" fmla="*/ 783 h 913"/>
                <a:gd name="T12" fmla="*/ 511 w 689"/>
                <a:gd name="T13" fmla="*/ 732 h 913"/>
                <a:gd name="T14" fmla="*/ 507 w 689"/>
                <a:gd name="T15" fmla="*/ 614 h 913"/>
                <a:gd name="T16" fmla="*/ 452 w 689"/>
                <a:gd name="T17" fmla="*/ 614 h 913"/>
                <a:gd name="T18" fmla="*/ 386 w 689"/>
                <a:gd name="T19" fmla="*/ 599 h 913"/>
                <a:gd name="T20" fmla="*/ 345 w 689"/>
                <a:gd name="T21" fmla="*/ 585 h 913"/>
                <a:gd name="T22" fmla="*/ 151 w 689"/>
                <a:gd name="T23" fmla="*/ 658 h 913"/>
                <a:gd name="T24" fmla="*/ 132 w 689"/>
                <a:gd name="T25" fmla="*/ 680 h 913"/>
                <a:gd name="T26" fmla="*/ 136 w 689"/>
                <a:gd name="T27" fmla="*/ 684 h 913"/>
                <a:gd name="T28" fmla="*/ 246 w 689"/>
                <a:gd name="T29" fmla="*/ 816 h 913"/>
                <a:gd name="T30" fmla="*/ 257 w 689"/>
                <a:gd name="T31" fmla="*/ 871 h 913"/>
                <a:gd name="T32" fmla="*/ 224 w 689"/>
                <a:gd name="T33" fmla="*/ 886 h 913"/>
                <a:gd name="T34" fmla="*/ 202 w 689"/>
                <a:gd name="T35" fmla="*/ 882 h 913"/>
                <a:gd name="T36" fmla="*/ 92 w 689"/>
                <a:gd name="T37" fmla="*/ 768 h 913"/>
                <a:gd name="T38" fmla="*/ 77 w 689"/>
                <a:gd name="T39" fmla="*/ 875 h 913"/>
                <a:gd name="T40" fmla="*/ 40 w 689"/>
                <a:gd name="T41" fmla="*/ 912 h 913"/>
                <a:gd name="T42" fmla="*/ 40 w 689"/>
                <a:gd name="T43" fmla="*/ 912 h 913"/>
                <a:gd name="T44" fmla="*/ 3 w 689"/>
                <a:gd name="T45" fmla="*/ 875 h 913"/>
                <a:gd name="T46" fmla="*/ 92 w 689"/>
                <a:gd name="T47" fmla="*/ 610 h 913"/>
                <a:gd name="T48" fmla="*/ 361 w 689"/>
                <a:gd name="T49" fmla="*/ 511 h 913"/>
                <a:gd name="T50" fmla="*/ 412 w 689"/>
                <a:gd name="T51" fmla="*/ 526 h 913"/>
                <a:gd name="T52" fmla="*/ 463 w 689"/>
                <a:gd name="T53" fmla="*/ 537 h 913"/>
                <a:gd name="T54" fmla="*/ 559 w 689"/>
                <a:gd name="T55" fmla="*/ 507 h 913"/>
                <a:gd name="T56" fmla="*/ 606 w 689"/>
                <a:gd name="T57" fmla="*/ 419 h 913"/>
                <a:gd name="T58" fmla="*/ 570 w 689"/>
                <a:gd name="T59" fmla="*/ 287 h 913"/>
                <a:gd name="T60" fmla="*/ 555 w 689"/>
                <a:gd name="T61" fmla="*/ 246 h 913"/>
                <a:gd name="T62" fmla="*/ 574 w 689"/>
                <a:gd name="T63" fmla="*/ 19 h 913"/>
                <a:gd name="T64" fmla="*/ 629 w 689"/>
                <a:gd name="T65" fmla="*/ 15 h 913"/>
                <a:gd name="T66" fmla="*/ 629 w 689"/>
                <a:gd name="T67" fmla="*/ 70 h 913"/>
                <a:gd name="T68" fmla="*/ 625 w 689"/>
                <a:gd name="T69" fmla="*/ 217 h 913"/>
                <a:gd name="T70" fmla="*/ 644 w 689"/>
                <a:gd name="T71" fmla="*/ 257 h 913"/>
                <a:gd name="T72" fmla="*/ 684 w 689"/>
                <a:gd name="T73" fmla="*/ 426 h 913"/>
                <a:gd name="T74" fmla="*/ 606 w 689"/>
                <a:gd name="T75" fmla="*/ 566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89" h="913">
                  <a:moveTo>
                    <a:pt x="606" y="566"/>
                  </a:moveTo>
                  <a:lnTo>
                    <a:pt x="606" y="566"/>
                  </a:lnTo>
                  <a:cubicBezTo>
                    <a:pt x="599" y="574"/>
                    <a:pt x="592" y="581"/>
                    <a:pt x="581" y="585"/>
                  </a:cubicBezTo>
                  <a:cubicBezTo>
                    <a:pt x="614" y="643"/>
                    <a:pt x="610" y="717"/>
                    <a:pt x="577" y="772"/>
                  </a:cubicBezTo>
                  <a:cubicBezTo>
                    <a:pt x="570" y="783"/>
                    <a:pt x="555" y="791"/>
                    <a:pt x="544" y="791"/>
                  </a:cubicBezTo>
                  <a:cubicBezTo>
                    <a:pt x="537" y="791"/>
                    <a:pt x="530" y="787"/>
                    <a:pt x="522" y="783"/>
                  </a:cubicBezTo>
                  <a:cubicBezTo>
                    <a:pt x="503" y="772"/>
                    <a:pt x="500" y="746"/>
                    <a:pt x="511" y="732"/>
                  </a:cubicBezTo>
                  <a:cubicBezTo>
                    <a:pt x="533" y="695"/>
                    <a:pt x="533" y="647"/>
                    <a:pt x="507" y="614"/>
                  </a:cubicBezTo>
                  <a:cubicBezTo>
                    <a:pt x="489" y="618"/>
                    <a:pt x="471" y="618"/>
                    <a:pt x="452" y="614"/>
                  </a:cubicBezTo>
                  <a:cubicBezTo>
                    <a:pt x="426" y="610"/>
                    <a:pt x="408" y="603"/>
                    <a:pt x="386" y="599"/>
                  </a:cubicBezTo>
                  <a:cubicBezTo>
                    <a:pt x="371" y="592"/>
                    <a:pt x="357" y="588"/>
                    <a:pt x="345" y="585"/>
                  </a:cubicBezTo>
                  <a:cubicBezTo>
                    <a:pt x="279" y="574"/>
                    <a:pt x="199" y="603"/>
                    <a:pt x="151" y="658"/>
                  </a:cubicBezTo>
                  <a:cubicBezTo>
                    <a:pt x="143" y="665"/>
                    <a:pt x="140" y="673"/>
                    <a:pt x="132" y="680"/>
                  </a:cubicBezTo>
                  <a:cubicBezTo>
                    <a:pt x="132" y="684"/>
                    <a:pt x="132" y="684"/>
                    <a:pt x="136" y="684"/>
                  </a:cubicBezTo>
                  <a:cubicBezTo>
                    <a:pt x="158" y="739"/>
                    <a:pt x="199" y="783"/>
                    <a:pt x="246" y="816"/>
                  </a:cubicBezTo>
                  <a:cubicBezTo>
                    <a:pt x="265" y="831"/>
                    <a:pt x="268" y="853"/>
                    <a:pt x="257" y="871"/>
                  </a:cubicBezTo>
                  <a:cubicBezTo>
                    <a:pt x="250" y="882"/>
                    <a:pt x="235" y="886"/>
                    <a:pt x="224" y="886"/>
                  </a:cubicBezTo>
                  <a:cubicBezTo>
                    <a:pt x="217" y="886"/>
                    <a:pt x="209" y="886"/>
                    <a:pt x="202" y="882"/>
                  </a:cubicBezTo>
                  <a:cubicBezTo>
                    <a:pt x="158" y="850"/>
                    <a:pt x="121" y="813"/>
                    <a:pt x="92" y="768"/>
                  </a:cubicBezTo>
                  <a:cubicBezTo>
                    <a:pt x="85" y="802"/>
                    <a:pt x="77" y="838"/>
                    <a:pt x="77" y="875"/>
                  </a:cubicBezTo>
                  <a:cubicBezTo>
                    <a:pt x="81" y="897"/>
                    <a:pt x="62" y="912"/>
                    <a:pt x="40" y="912"/>
                  </a:cubicBezTo>
                  <a:lnTo>
                    <a:pt x="40" y="912"/>
                  </a:lnTo>
                  <a:cubicBezTo>
                    <a:pt x="18" y="912"/>
                    <a:pt x="3" y="897"/>
                    <a:pt x="3" y="875"/>
                  </a:cubicBezTo>
                  <a:cubicBezTo>
                    <a:pt x="0" y="772"/>
                    <a:pt x="33" y="677"/>
                    <a:pt x="92" y="610"/>
                  </a:cubicBezTo>
                  <a:cubicBezTo>
                    <a:pt x="161" y="530"/>
                    <a:pt x="265" y="492"/>
                    <a:pt x="361" y="511"/>
                  </a:cubicBezTo>
                  <a:cubicBezTo>
                    <a:pt x="379" y="515"/>
                    <a:pt x="393" y="519"/>
                    <a:pt x="412" y="526"/>
                  </a:cubicBezTo>
                  <a:cubicBezTo>
                    <a:pt x="426" y="530"/>
                    <a:pt x="444" y="537"/>
                    <a:pt x="463" y="537"/>
                  </a:cubicBezTo>
                  <a:cubicBezTo>
                    <a:pt x="493" y="544"/>
                    <a:pt x="530" y="533"/>
                    <a:pt x="559" y="507"/>
                  </a:cubicBezTo>
                  <a:cubicBezTo>
                    <a:pt x="588" y="485"/>
                    <a:pt x="603" y="452"/>
                    <a:pt x="606" y="419"/>
                  </a:cubicBezTo>
                  <a:cubicBezTo>
                    <a:pt x="610" y="378"/>
                    <a:pt x="592" y="334"/>
                    <a:pt x="570" y="287"/>
                  </a:cubicBezTo>
                  <a:cubicBezTo>
                    <a:pt x="566" y="272"/>
                    <a:pt x="559" y="261"/>
                    <a:pt x="555" y="246"/>
                  </a:cubicBezTo>
                  <a:cubicBezTo>
                    <a:pt x="518" y="151"/>
                    <a:pt x="526" y="70"/>
                    <a:pt x="574" y="19"/>
                  </a:cubicBezTo>
                  <a:cubicBezTo>
                    <a:pt x="588" y="0"/>
                    <a:pt x="614" y="0"/>
                    <a:pt x="629" y="15"/>
                  </a:cubicBezTo>
                  <a:cubicBezTo>
                    <a:pt x="644" y="29"/>
                    <a:pt x="644" y="55"/>
                    <a:pt x="629" y="70"/>
                  </a:cubicBezTo>
                  <a:cubicBezTo>
                    <a:pt x="592" y="110"/>
                    <a:pt x="614" y="188"/>
                    <a:pt x="625" y="217"/>
                  </a:cubicBezTo>
                  <a:cubicBezTo>
                    <a:pt x="632" y="232"/>
                    <a:pt x="636" y="243"/>
                    <a:pt x="644" y="257"/>
                  </a:cubicBezTo>
                  <a:cubicBezTo>
                    <a:pt x="665" y="309"/>
                    <a:pt x="688" y="364"/>
                    <a:pt x="684" y="426"/>
                  </a:cubicBezTo>
                  <a:cubicBezTo>
                    <a:pt x="680" y="478"/>
                    <a:pt x="651" y="530"/>
                    <a:pt x="606" y="56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79" name="Freeform 78"/>
            <p:cNvSpPr>
              <a:spLocks noChangeArrowheads="1"/>
            </p:cNvSpPr>
            <p:nvPr/>
          </p:nvSpPr>
          <p:spPr bwMode="auto">
            <a:xfrm>
              <a:off x="12436745" y="7307436"/>
              <a:ext cx="269769" cy="387199"/>
            </a:xfrm>
            <a:custGeom>
              <a:avLst/>
              <a:gdLst>
                <a:gd name="T0" fmla="*/ 349 w 375"/>
                <a:gd name="T1" fmla="*/ 357 h 539"/>
                <a:gd name="T2" fmla="*/ 349 w 375"/>
                <a:gd name="T3" fmla="*/ 357 h 539"/>
                <a:gd name="T4" fmla="*/ 330 w 375"/>
                <a:gd name="T5" fmla="*/ 361 h 539"/>
                <a:gd name="T6" fmla="*/ 297 w 375"/>
                <a:gd name="T7" fmla="*/ 342 h 539"/>
                <a:gd name="T8" fmla="*/ 227 w 375"/>
                <a:gd name="T9" fmla="*/ 262 h 539"/>
                <a:gd name="T10" fmla="*/ 190 w 375"/>
                <a:gd name="T11" fmla="*/ 247 h 539"/>
                <a:gd name="T12" fmla="*/ 76 w 375"/>
                <a:gd name="T13" fmla="*/ 527 h 539"/>
                <a:gd name="T14" fmla="*/ 47 w 375"/>
                <a:gd name="T15" fmla="*/ 538 h 539"/>
                <a:gd name="T16" fmla="*/ 21 w 375"/>
                <a:gd name="T17" fmla="*/ 530 h 539"/>
                <a:gd name="T18" fmla="*/ 18 w 375"/>
                <a:gd name="T19" fmla="*/ 475 h 539"/>
                <a:gd name="T20" fmla="*/ 113 w 375"/>
                <a:gd name="T21" fmla="*/ 217 h 539"/>
                <a:gd name="T22" fmla="*/ 99 w 375"/>
                <a:gd name="T23" fmla="*/ 206 h 539"/>
                <a:gd name="T24" fmla="*/ 3 w 375"/>
                <a:gd name="T25" fmla="*/ 55 h 539"/>
                <a:gd name="T26" fmla="*/ 32 w 375"/>
                <a:gd name="T27" fmla="*/ 8 h 539"/>
                <a:gd name="T28" fmla="*/ 80 w 375"/>
                <a:gd name="T29" fmla="*/ 34 h 539"/>
                <a:gd name="T30" fmla="*/ 142 w 375"/>
                <a:gd name="T31" fmla="*/ 144 h 539"/>
                <a:gd name="T32" fmla="*/ 201 w 375"/>
                <a:gd name="T33" fmla="*/ 169 h 539"/>
                <a:gd name="T34" fmla="*/ 268 w 375"/>
                <a:gd name="T35" fmla="*/ 196 h 539"/>
                <a:gd name="T36" fmla="*/ 363 w 375"/>
                <a:gd name="T37" fmla="*/ 306 h 539"/>
                <a:gd name="T38" fmla="*/ 349 w 375"/>
                <a:gd name="T39" fmla="*/ 35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5" h="539">
                  <a:moveTo>
                    <a:pt x="349" y="357"/>
                  </a:moveTo>
                  <a:lnTo>
                    <a:pt x="349" y="357"/>
                  </a:lnTo>
                  <a:cubicBezTo>
                    <a:pt x="341" y="361"/>
                    <a:pt x="338" y="361"/>
                    <a:pt x="330" y="361"/>
                  </a:cubicBezTo>
                  <a:cubicBezTo>
                    <a:pt x="315" y="361"/>
                    <a:pt x="301" y="354"/>
                    <a:pt x="297" y="342"/>
                  </a:cubicBezTo>
                  <a:cubicBezTo>
                    <a:pt x="275" y="302"/>
                    <a:pt x="253" y="276"/>
                    <a:pt x="227" y="262"/>
                  </a:cubicBezTo>
                  <a:cubicBezTo>
                    <a:pt x="216" y="255"/>
                    <a:pt x="201" y="251"/>
                    <a:pt x="190" y="247"/>
                  </a:cubicBezTo>
                  <a:cubicBezTo>
                    <a:pt x="183" y="357"/>
                    <a:pt x="121" y="472"/>
                    <a:pt x="76" y="527"/>
                  </a:cubicBezTo>
                  <a:cubicBezTo>
                    <a:pt x="69" y="534"/>
                    <a:pt x="58" y="538"/>
                    <a:pt x="47" y="538"/>
                  </a:cubicBezTo>
                  <a:cubicBezTo>
                    <a:pt x="40" y="538"/>
                    <a:pt x="29" y="534"/>
                    <a:pt x="21" y="530"/>
                  </a:cubicBezTo>
                  <a:cubicBezTo>
                    <a:pt x="7" y="515"/>
                    <a:pt x="3" y="490"/>
                    <a:pt x="18" y="475"/>
                  </a:cubicBezTo>
                  <a:cubicBezTo>
                    <a:pt x="62" y="424"/>
                    <a:pt x="117" y="306"/>
                    <a:pt x="113" y="217"/>
                  </a:cubicBezTo>
                  <a:cubicBezTo>
                    <a:pt x="106" y="214"/>
                    <a:pt x="102" y="210"/>
                    <a:pt x="99" y="206"/>
                  </a:cubicBezTo>
                  <a:cubicBezTo>
                    <a:pt x="40" y="169"/>
                    <a:pt x="18" y="100"/>
                    <a:pt x="3" y="55"/>
                  </a:cubicBezTo>
                  <a:cubicBezTo>
                    <a:pt x="0" y="34"/>
                    <a:pt x="10" y="12"/>
                    <a:pt x="32" y="8"/>
                  </a:cubicBezTo>
                  <a:cubicBezTo>
                    <a:pt x="51" y="0"/>
                    <a:pt x="73" y="12"/>
                    <a:pt x="80" y="34"/>
                  </a:cubicBezTo>
                  <a:cubicBezTo>
                    <a:pt x="95" y="89"/>
                    <a:pt x="113" y="126"/>
                    <a:pt x="142" y="144"/>
                  </a:cubicBezTo>
                  <a:cubicBezTo>
                    <a:pt x="158" y="155"/>
                    <a:pt x="180" y="162"/>
                    <a:pt x="201" y="169"/>
                  </a:cubicBezTo>
                  <a:cubicBezTo>
                    <a:pt x="224" y="177"/>
                    <a:pt x="245" y="185"/>
                    <a:pt x="268" y="196"/>
                  </a:cubicBezTo>
                  <a:cubicBezTo>
                    <a:pt x="304" y="217"/>
                    <a:pt x="338" y="255"/>
                    <a:pt x="363" y="306"/>
                  </a:cubicBezTo>
                  <a:cubicBezTo>
                    <a:pt x="374" y="324"/>
                    <a:pt x="367" y="350"/>
                    <a:pt x="349" y="35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0" name="Freeform 79"/>
            <p:cNvSpPr>
              <a:spLocks noChangeArrowheads="1"/>
            </p:cNvSpPr>
            <p:nvPr/>
          </p:nvSpPr>
          <p:spPr bwMode="auto">
            <a:xfrm>
              <a:off x="13538039" y="7323303"/>
              <a:ext cx="234858" cy="358636"/>
            </a:xfrm>
            <a:custGeom>
              <a:avLst/>
              <a:gdLst>
                <a:gd name="T0" fmla="*/ 121 w 325"/>
                <a:gd name="T1" fmla="*/ 449 h 497"/>
                <a:gd name="T2" fmla="*/ 121 w 325"/>
                <a:gd name="T3" fmla="*/ 449 h 497"/>
                <a:gd name="T4" fmla="*/ 151 w 325"/>
                <a:gd name="T5" fmla="*/ 397 h 497"/>
                <a:gd name="T6" fmla="*/ 158 w 325"/>
                <a:gd name="T7" fmla="*/ 382 h 497"/>
                <a:gd name="T8" fmla="*/ 184 w 325"/>
                <a:gd name="T9" fmla="*/ 276 h 497"/>
                <a:gd name="T10" fmla="*/ 176 w 325"/>
                <a:gd name="T11" fmla="*/ 194 h 497"/>
                <a:gd name="T12" fmla="*/ 114 w 325"/>
                <a:gd name="T13" fmla="*/ 202 h 497"/>
                <a:gd name="T14" fmla="*/ 30 w 325"/>
                <a:gd name="T15" fmla="*/ 187 h 497"/>
                <a:gd name="T16" fmla="*/ 7 w 325"/>
                <a:gd name="T17" fmla="*/ 136 h 497"/>
                <a:gd name="T18" fmla="*/ 59 w 325"/>
                <a:gd name="T19" fmla="*/ 114 h 497"/>
                <a:gd name="T20" fmla="*/ 169 w 325"/>
                <a:gd name="T21" fmla="*/ 114 h 497"/>
                <a:gd name="T22" fmla="*/ 173 w 325"/>
                <a:gd name="T23" fmla="*/ 114 h 497"/>
                <a:gd name="T24" fmla="*/ 191 w 325"/>
                <a:gd name="T25" fmla="*/ 99 h 497"/>
                <a:gd name="T26" fmla="*/ 195 w 325"/>
                <a:gd name="T27" fmla="*/ 99 h 497"/>
                <a:gd name="T28" fmla="*/ 246 w 325"/>
                <a:gd name="T29" fmla="*/ 32 h 497"/>
                <a:gd name="T30" fmla="*/ 294 w 325"/>
                <a:gd name="T31" fmla="*/ 7 h 497"/>
                <a:gd name="T32" fmla="*/ 320 w 325"/>
                <a:gd name="T33" fmla="*/ 55 h 497"/>
                <a:gd name="T34" fmla="*/ 246 w 325"/>
                <a:gd name="T35" fmla="*/ 158 h 497"/>
                <a:gd name="T36" fmla="*/ 261 w 325"/>
                <a:gd name="T37" fmla="*/ 272 h 497"/>
                <a:gd name="T38" fmla="*/ 224 w 325"/>
                <a:gd name="T39" fmla="*/ 426 h 497"/>
                <a:gd name="T40" fmla="*/ 213 w 325"/>
                <a:gd name="T41" fmla="*/ 441 h 497"/>
                <a:gd name="T42" fmla="*/ 199 w 325"/>
                <a:gd name="T43" fmla="*/ 467 h 497"/>
                <a:gd name="T44" fmla="*/ 162 w 325"/>
                <a:gd name="T45" fmla="*/ 496 h 497"/>
                <a:gd name="T46" fmla="*/ 151 w 325"/>
                <a:gd name="T47" fmla="*/ 496 h 497"/>
                <a:gd name="T48" fmla="*/ 121 w 325"/>
                <a:gd name="T49" fmla="*/ 449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5" h="497">
                  <a:moveTo>
                    <a:pt x="121" y="449"/>
                  </a:moveTo>
                  <a:lnTo>
                    <a:pt x="121" y="449"/>
                  </a:lnTo>
                  <a:cubicBezTo>
                    <a:pt x="129" y="426"/>
                    <a:pt x="140" y="412"/>
                    <a:pt x="151" y="397"/>
                  </a:cubicBezTo>
                  <a:cubicBezTo>
                    <a:pt x="155" y="393"/>
                    <a:pt x="158" y="390"/>
                    <a:pt x="158" y="382"/>
                  </a:cubicBezTo>
                  <a:cubicBezTo>
                    <a:pt x="184" y="349"/>
                    <a:pt x="188" y="305"/>
                    <a:pt x="184" y="276"/>
                  </a:cubicBezTo>
                  <a:cubicBezTo>
                    <a:pt x="184" y="250"/>
                    <a:pt x="180" y="220"/>
                    <a:pt x="176" y="194"/>
                  </a:cubicBezTo>
                  <a:cubicBezTo>
                    <a:pt x="155" y="202"/>
                    <a:pt x="136" y="202"/>
                    <a:pt x="114" y="202"/>
                  </a:cubicBezTo>
                  <a:cubicBezTo>
                    <a:pt x="85" y="202"/>
                    <a:pt x="55" y="198"/>
                    <a:pt x="30" y="187"/>
                  </a:cubicBezTo>
                  <a:cubicBezTo>
                    <a:pt x="7" y="176"/>
                    <a:pt x="0" y="154"/>
                    <a:pt x="7" y="136"/>
                  </a:cubicBezTo>
                  <a:cubicBezTo>
                    <a:pt x="18" y="118"/>
                    <a:pt x="41" y="106"/>
                    <a:pt x="59" y="114"/>
                  </a:cubicBezTo>
                  <a:cubicBezTo>
                    <a:pt x="96" y="132"/>
                    <a:pt x="136" y="132"/>
                    <a:pt x="169" y="114"/>
                  </a:cubicBezTo>
                  <a:cubicBezTo>
                    <a:pt x="169" y="114"/>
                    <a:pt x="169" y="114"/>
                    <a:pt x="173" y="114"/>
                  </a:cubicBezTo>
                  <a:cubicBezTo>
                    <a:pt x="176" y="106"/>
                    <a:pt x="184" y="103"/>
                    <a:pt x="191" y="99"/>
                  </a:cubicBezTo>
                  <a:lnTo>
                    <a:pt x="195" y="99"/>
                  </a:lnTo>
                  <a:cubicBezTo>
                    <a:pt x="217" y="84"/>
                    <a:pt x="235" y="59"/>
                    <a:pt x="246" y="32"/>
                  </a:cubicBezTo>
                  <a:cubicBezTo>
                    <a:pt x="250" y="11"/>
                    <a:pt x="272" y="0"/>
                    <a:pt x="294" y="7"/>
                  </a:cubicBezTo>
                  <a:cubicBezTo>
                    <a:pt x="313" y="14"/>
                    <a:pt x="324" y="36"/>
                    <a:pt x="320" y="55"/>
                  </a:cubicBezTo>
                  <a:cubicBezTo>
                    <a:pt x="305" y="95"/>
                    <a:pt x="279" y="132"/>
                    <a:pt x="246" y="158"/>
                  </a:cubicBezTo>
                  <a:cubicBezTo>
                    <a:pt x="254" y="194"/>
                    <a:pt x="261" y="232"/>
                    <a:pt x="261" y="272"/>
                  </a:cubicBezTo>
                  <a:cubicBezTo>
                    <a:pt x="265" y="331"/>
                    <a:pt x="250" y="386"/>
                    <a:pt x="224" y="426"/>
                  </a:cubicBezTo>
                  <a:cubicBezTo>
                    <a:pt x="221" y="430"/>
                    <a:pt x="217" y="437"/>
                    <a:pt x="213" y="441"/>
                  </a:cubicBezTo>
                  <a:cubicBezTo>
                    <a:pt x="206" y="452"/>
                    <a:pt x="199" y="459"/>
                    <a:pt x="199" y="467"/>
                  </a:cubicBezTo>
                  <a:cubicBezTo>
                    <a:pt x="191" y="485"/>
                    <a:pt x="176" y="496"/>
                    <a:pt x="162" y="496"/>
                  </a:cubicBezTo>
                  <a:cubicBezTo>
                    <a:pt x="158" y="496"/>
                    <a:pt x="155" y="496"/>
                    <a:pt x="151" y="496"/>
                  </a:cubicBezTo>
                  <a:cubicBezTo>
                    <a:pt x="129" y="489"/>
                    <a:pt x="118" y="467"/>
                    <a:pt x="121" y="449"/>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1" name="Freeform 80"/>
            <p:cNvSpPr>
              <a:spLocks noChangeArrowheads="1"/>
            </p:cNvSpPr>
            <p:nvPr/>
          </p:nvSpPr>
          <p:spPr bwMode="auto">
            <a:xfrm>
              <a:off x="13509475" y="7685113"/>
              <a:ext cx="139645" cy="479239"/>
            </a:xfrm>
            <a:custGeom>
              <a:avLst/>
              <a:gdLst>
                <a:gd name="T0" fmla="*/ 107 w 196"/>
                <a:gd name="T1" fmla="*/ 665 h 666"/>
                <a:gd name="T2" fmla="*/ 107 w 196"/>
                <a:gd name="T3" fmla="*/ 665 h 666"/>
                <a:gd name="T4" fmla="*/ 85 w 196"/>
                <a:gd name="T5" fmla="*/ 654 h 666"/>
                <a:gd name="T6" fmla="*/ 78 w 196"/>
                <a:gd name="T7" fmla="*/ 602 h 666"/>
                <a:gd name="T8" fmla="*/ 114 w 196"/>
                <a:gd name="T9" fmla="*/ 415 h 666"/>
                <a:gd name="T10" fmla="*/ 107 w 196"/>
                <a:gd name="T11" fmla="*/ 338 h 666"/>
                <a:gd name="T12" fmla="*/ 81 w 196"/>
                <a:gd name="T13" fmla="*/ 301 h 666"/>
                <a:gd name="T14" fmla="*/ 67 w 196"/>
                <a:gd name="T15" fmla="*/ 279 h 666"/>
                <a:gd name="T16" fmla="*/ 15 w 196"/>
                <a:gd name="T17" fmla="*/ 36 h 666"/>
                <a:gd name="T18" fmla="*/ 59 w 196"/>
                <a:gd name="T19" fmla="*/ 3 h 666"/>
                <a:gd name="T20" fmla="*/ 92 w 196"/>
                <a:gd name="T21" fmla="*/ 47 h 666"/>
                <a:gd name="T22" fmla="*/ 133 w 196"/>
                <a:gd name="T23" fmla="*/ 238 h 666"/>
                <a:gd name="T24" fmla="*/ 144 w 196"/>
                <a:gd name="T25" fmla="*/ 253 h 666"/>
                <a:gd name="T26" fmla="*/ 177 w 196"/>
                <a:gd name="T27" fmla="*/ 308 h 666"/>
                <a:gd name="T28" fmla="*/ 192 w 196"/>
                <a:gd name="T29" fmla="*/ 415 h 666"/>
                <a:gd name="T30" fmla="*/ 140 w 196"/>
                <a:gd name="T31" fmla="*/ 650 h 666"/>
                <a:gd name="T32" fmla="*/ 107 w 196"/>
                <a:gd name="T33" fmla="*/ 665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6" h="666">
                  <a:moveTo>
                    <a:pt x="107" y="665"/>
                  </a:moveTo>
                  <a:lnTo>
                    <a:pt x="107" y="665"/>
                  </a:lnTo>
                  <a:cubicBezTo>
                    <a:pt x="99" y="665"/>
                    <a:pt x="92" y="661"/>
                    <a:pt x="85" y="654"/>
                  </a:cubicBezTo>
                  <a:cubicBezTo>
                    <a:pt x="67" y="643"/>
                    <a:pt x="67" y="617"/>
                    <a:pt x="78" y="602"/>
                  </a:cubicBezTo>
                  <a:cubicBezTo>
                    <a:pt x="114" y="555"/>
                    <a:pt x="118" y="488"/>
                    <a:pt x="114" y="415"/>
                  </a:cubicBezTo>
                  <a:cubicBezTo>
                    <a:pt x="114" y="389"/>
                    <a:pt x="114" y="360"/>
                    <a:pt x="107" y="338"/>
                  </a:cubicBezTo>
                  <a:cubicBezTo>
                    <a:pt x="99" y="327"/>
                    <a:pt x="92" y="312"/>
                    <a:pt x="81" y="301"/>
                  </a:cubicBezTo>
                  <a:cubicBezTo>
                    <a:pt x="78" y="294"/>
                    <a:pt x="70" y="287"/>
                    <a:pt x="67" y="279"/>
                  </a:cubicBezTo>
                  <a:cubicBezTo>
                    <a:pt x="19" y="209"/>
                    <a:pt x="0" y="121"/>
                    <a:pt x="15" y="36"/>
                  </a:cubicBezTo>
                  <a:cubicBezTo>
                    <a:pt x="19" y="14"/>
                    <a:pt x="41" y="0"/>
                    <a:pt x="59" y="3"/>
                  </a:cubicBezTo>
                  <a:cubicBezTo>
                    <a:pt x="81" y="7"/>
                    <a:pt x="96" y="29"/>
                    <a:pt x="92" y="47"/>
                  </a:cubicBezTo>
                  <a:cubicBezTo>
                    <a:pt x="81" y="114"/>
                    <a:pt x="96" y="183"/>
                    <a:pt x="133" y="238"/>
                  </a:cubicBezTo>
                  <a:cubicBezTo>
                    <a:pt x="136" y="242"/>
                    <a:pt x="140" y="249"/>
                    <a:pt x="144" y="253"/>
                  </a:cubicBezTo>
                  <a:cubicBezTo>
                    <a:pt x="155" y="272"/>
                    <a:pt x="166" y="287"/>
                    <a:pt x="177" y="308"/>
                  </a:cubicBezTo>
                  <a:cubicBezTo>
                    <a:pt x="192" y="345"/>
                    <a:pt x="192" y="382"/>
                    <a:pt x="192" y="415"/>
                  </a:cubicBezTo>
                  <a:cubicBezTo>
                    <a:pt x="195" y="500"/>
                    <a:pt x="192" y="584"/>
                    <a:pt x="140" y="650"/>
                  </a:cubicBezTo>
                  <a:cubicBezTo>
                    <a:pt x="133" y="658"/>
                    <a:pt x="118" y="665"/>
                    <a:pt x="107" y="66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2" name="Freeform 81"/>
            <p:cNvSpPr>
              <a:spLocks noChangeArrowheads="1"/>
            </p:cNvSpPr>
            <p:nvPr/>
          </p:nvSpPr>
          <p:spPr bwMode="auto">
            <a:xfrm>
              <a:off x="12954067" y="8119918"/>
              <a:ext cx="666490" cy="749007"/>
            </a:xfrm>
            <a:custGeom>
              <a:avLst/>
              <a:gdLst>
                <a:gd name="T0" fmla="*/ 438 w 928"/>
                <a:gd name="T1" fmla="*/ 633 h 1039"/>
                <a:gd name="T2" fmla="*/ 438 w 928"/>
                <a:gd name="T3" fmla="*/ 633 h 1039"/>
                <a:gd name="T4" fmla="*/ 423 w 928"/>
                <a:gd name="T5" fmla="*/ 651 h 1039"/>
                <a:gd name="T6" fmla="*/ 154 w 928"/>
                <a:gd name="T7" fmla="*/ 810 h 1039"/>
                <a:gd name="T8" fmla="*/ 154 w 928"/>
                <a:gd name="T9" fmla="*/ 813 h 1039"/>
                <a:gd name="T10" fmla="*/ 77 w 928"/>
                <a:gd name="T11" fmla="*/ 1019 h 1039"/>
                <a:gd name="T12" fmla="*/ 44 w 928"/>
                <a:gd name="T13" fmla="*/ 1038 h 1039"/>
                <a:gd name="T14" fmla="*/ 22 w 928"/>
                <a:gd name="T15" fmla="*/ 1030 h 1039"/>
                <a:gd name="T16" fmla="*/ 11 w 928"/>
                <a:gd name="T17" fmla="*/ 979 h 1039"/>
                <a:gd name="T18" fmla="*/ 77 w 928"/>
                <a:gd name="T19" fmla="*/ 802 h 1039"/>
                <a:gd name="T20" fmla="*/ 29 w 928"/>
                <a:gd name="T21" fmla="*/ 648 h 1039"/>
                <a:gd name="T22" fmla="*/ 26 w 928"/>
                <a:gd name="T23" fmla="*/ 592 h 1039"/>
                <a:gd name="T24" fmla="*/ 81 w 928"/>
                <a:gd name="T25" fmla="*/ 589 h 1039"/>
                <a:gd name="T26" fmla="*/ 154 w 928"/>
                <a:gd name="T27" fmla="*/ 732 h 1039"/>
                <a:gd name="T28" fmla="*/ 364 w 928"/>
                <a:gd name="T29" fmla="*/ 603 h 1039"/>
                <a:gd name="T30" fmla="*/ 375 w 928"/>
                <a:gd name="T31" fmla="*/ 585 h 1039"/>
                <a:gd name="T32" fmla="*/ 522 w 928"/>
                <a:gd name="T33" fmla="*/ 482 h 1039"/>
                <a:gd name="T34" fmla="*/ 581 w 928"/>
                <a:gd name="T35" fmla="*/ 486 h 1039"/>
                <a:gd name="T36" fmla="*/ 618 w 928"/>
                <a:gd name="T37" fmla="*/ 489 h 1039"/>
                <a:gd name="T38" fmla="*/ 633 w 928"/>
                <a:gd name="T39" fmla="*/ 482 h 1039"/>
                <a:gd name="T40" fmla="*/ 651 w 928"/>
                <a:gd name="T41" fmla="*/ 449 h 1039"/>
                <a:gd name="T42" fmla="*/ 684 w 928"/>
                <a:gd name="T43" fmla="*/ 390 h 1039"/>
                <a:gd name="T44" fmla="*/ 688 w 928"/>
                <a:gd name="T45" fmla="*/ 386 h 1039"/>
                <a:gd name="T46" fmla="*/ 691 w 928"/>
                <a:gd name="T47" fmla="*/ 375 h 1039"/>
                <a:gd name="T48" fmla="*/ 710 w 928"/>
                <a:gd name="T49" fmla="*/ 214 h 1039"/>
                <a:gd name="T50" fmla="*/ 614 w 928"/>
                <a:gd name="T51" fmla="*/ 85 h 1039"/>
                <a:gd name="T52" fmla="*/ 577 w 928"/>
                <a:gd name="T53" fmla="*/ 71 h 1039"/>
                <a:gd name="T54" fmla="*/ 588 w 928"/>
                <a:gd name="T55" fmla="*/ 15 h 1039"/>
                <a:gd name="T56" fmla="*/ 647 w 928"/>
                <a:gd name="T57" fmla="*/ 19 h 1039"/>
                <a:gd name="T58" fmla="*/ 784 w 928"/>
                <a:gd name="T59" fmla="*/ 192 h 1039"/>
                <a:gd name="T60" fmla="*/ 787 w 928"/>
                <a:gd name="T61" fmla="*/ 339 h 1039"/>
                <a:gd name="T62" fmla="*/ 853 w 928"/>
                <a:gd name="T63" fmla="*/ 306 h 1039"/>
                <a:gd name="T64" fmla="*/ 905 w 928"/>
                <a:gd name="T65" fmla="*/ 298 h 1039"/>
                <a:gd name="T66" fmla="*/ 916 w 928"/>
                <a:gd name="T67" fmla="*/ 354 h 1039"/>
                <a:gd name="T68" fmla="*/ 809 w 928"/>
                <a:gd name="T69" fmla="*/ 412 h 1039"/>
                <a:gd name="T70" fmla="*/ 743 w 928"/>
                <a:gd name="T71" fmla="*/ 442 h 1039"/>
                <a:gd name="T72" fmla="*/ 725 w 928"/>
                <a:gd name="T73" fmla="*/ 479 h 1039"/>
                <a:gd name="T74" fmla="*/ 691 w 928"/>
                <a:gd name="T75" fmla="*/ 534 h 1039"/>
                <a:gd name="T76" fmla="*/ 736 w 928"/>
                <a:gd name="T77" fmla="*/ 828 h 1039"/>
                <a:gd name="T78" fmla="*/ 699 w 928"/>
                <a:gd name="T79" fmla="*/ 857 h 1039"/>
                <a:gd name="T80" fmla="*/ 688 w 928"/>
                <a:gd name="T81" fmla="*/ 857 h 1039"/>
                <a:gd name="T82" fmla="*/ 658 w 928"/>
                <a:gd name="T83" fmla="*/ 810 h 1039"/>
                <a:gd name="T84" fmla="*/ 622 w 928"/>
                <a:gd name="T85" fmla="*/ 567 h 1039"/>
                <a:gd name="T86" fmla="*/ 567 w 928"/>
                <a:gd name="T87" fmla="*/ 563 h 1039"/>
                <a:gd name="T88" fmla="*/ 530 w 928"/>
                <a:gd name="T89" fmla="*/ 556 h 1039"/>
                <a:gd name="T90" fmla="*/ 438 w 928"/>
                <a:gd name="T91" fmla="*/ 633 h 1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28" h="1039">
                  <a:moveTo>
                    <a:pt x="438" y="633"/>
                  </a:moveTo>
                  <a:lnTo>
                    <a:pt x="438" y="633"/>
                  </a:lnTo>
                  <a:cubicBezTo>
                    <a:pt x="434" y="640"/>
                    <a:pt x="426" y="648"/>
                    <a:pt x="423" y="651"/>
                  </a:cubicBezTo>
                  <a:cubicBezTo>
                    <a:pt x="375" y="714"/>
                    <a:pt x="261" y="806"/>
                    <a:pt x="154" y="810"/>
                  </a:cubicBezTo>
                  <a:cubicBezTo>
                    <a:pt x="154" y="810"/>
                    <a:pt x="154" y="810"/>
                    <a:pt x="154" y="813"/>
                  </a:cubicBezTo>
                  <a:cubicBezTo>
                    <a:pt x="147" y="890"/>
                    <a:pt x="111" y="960"/>
                    <a:pt x="77" y="1019"/>
                  </a:cubicBezTo>
                  <a:cubicBezTo>
                    <a:pt x="70" y="1030"/>
                    <a:pt x="55" y="1038"/>
                    <a:pt x="44" y="1038"/>
                  </a:cubicBezTo>
                  <a:cubicBezTo>
                    <a:pt x="37" y="1038"/>
                    <a:pt x="29" y="1034"/>
                    <a:pt x="22" y="1030"/>
                  </a:cubicBezTo>
                  <a:cubicBezTo>
                    <a:pt x="4" y="1023"/>
                    <a:pt x="0" y="997"/>
                    <a:pt x="11" y="979"/>
                  </a:cubicBezTo>
                  <a:cubicBezTo>
                    <a:pt x="40" y="927"/>
                    <a:pt x="70" y="868"/>
                    <a:pt x="77" y="802"/>
                  </a:cubicBezTo>
                  <a:cubicBezTo>
                    <a:pt x="84" y="740"/>
                    <a:pt x="66" y="681"/>
                    <a:pt x="29" y="648"/>
                  </a:cubicBezTo>
                  <a:cubicBezTo>
                    <a:pt x="15" y="633"/>
                    <a:pt x="11" y="607"/>
                    <a:pt x="26" y="592"/>
                  </a:cubicBezTo>
                  <a:cubicBezTo>
                    <a:pt x="40" y="574"/>
                    <a:pt x="66" y="574"/>
                    <a:pt x="81" y="589"/>
                  </a:cubicBezTo>
                  <a:cubicBezTo>
                    <a:pt x="122" y="626"/>
                    <a:pt x="147" y="673"/>
                    <a:pt x="154" y="732"/>
                  </a:cubicBezTo>
                  <a:cubicBezTo>
                    <a:pt x="221" y="729"/>
                    <a:pt x="312" y="666"/>
                    <a:pt x="364" y="603"/>
                  </a:cubicBezTo>
                  <a:cubicBezTo>
                    <a:pt x="368" y="600"/>
                    <a:pt x="371" y="592"/>
                    <a:pt x="375" y="585"/>
                  </a:cubicBezTo>
                  <a:cubicBezTo>
                    <a:pt x="412" y="541"/>
                    <a:pt x="453" y="486"/>
                    <a:pt x="522" y="482"/>
                  </a:cubicBezTo>
                  <a:cubicBezTo>
                    <a:pt x="544" y="479"/>
                    <a:pt x="563" y="482"/>
                    <a:pt x="581" y="486"/>
                  </a:cubicBezTo>
                  <a:cubicBezTo>
                    <a:pt x="596" y="489"/>
                    <a:pt x="607" y="489"/>
                    <a:pt x="618" y="489"/>
                  </a:cubicBezTo>
                  <a:cubicBezTo>
                    <a:pt x="622" y="486"/>
                    <a:pt x="629" y="486"/>
                    <a:pt x="633" y="482"/>
                  </a:cubicBezTo>
                  <a:cubicBezTo>
                    <a:pt x="640" y="479"/>
                    <a:pt x="647" y="464"/>
                    <a:pt x="651" y="449"/>
                  </a:cubicBezTo>
                  <a:cubicBezTo>
                    <a:pt x="658" y="430"/>
                    <a:pt x="669" y="409"/>
                    <a:pt x="684" y="390"/>
                  </a:cubicBezTo>
                  <a:lnTo>
                    <a:pt x="688" y="386"/>
                  </a:lnTo>
                  <a:cubicBezTo>
                    <a:pt x="691" y="383"/>
                    <a:pt x="691" y="379"/>
                    <a:pt x="691" y="375"/>
                  </a:cubicBezTo>
                  <a:cubicBezTo>
                    <a:pt x="717" y="328"/>
                    <a:pt x="725" y="269"/>
                    <a:pt x="710" y="214"/>
                  </a:cubicBezTo>
                  <a:cubicBezTo>
                    <a:pt x="695" y="162"/>
                    <a:pt x="658" y="115"/>
                    <a:pt x="614" y="85"/>
                  </a:cubicBezTo>
                  <a:cubicBezTo>
                    <a:pt x="599" y="89"/>
                    <a:pt x="585" y="82"/>
                    <a:pt x="577" y="71"/>
                  </a:cubicBezTo>
                  <a:cubicBezTo>
                    <a:pt x="567" y="52"/>
                    <a:pt x="570" y="26"/>
                    <a:pt x="588" y="15"/>
                  </a:cubicBezTo>
                  <a:cubicBezTo>
                    <a:pt x="599" y="8"/>
                    <a:pt x="618" y="0"/>
                    <a:pt x="647" y="19"/>
                  </a:cubicBezTo>
                  <a:cubicBezTo>
                    <a:pt x="713" y="56"/>
                    <a:pt x="761" y="118"/>
                    <a:pt x="784" y="192"/>
                  </a:cubicBezTo>
                  <a:cubicBezTo>
                    <a:pt x="798" y="240"/>
                    <a:pt x="798" y="291"/>
                    <a:pt x="787" y="339"/>
                  </a:cubicBezTo>
                  <a:cubicBezTo>
                    <a:pt x="816" y="331"/>
                    <a:pt x="842" y="324"/>
                    <a:pt x="853" y="306"/>
                  </a:cubicBezTo>
                  <a:cubicBezTo>
                    <a:pt x="864" y="291"/>
                    <a:pt x="890" y="287"/>
                    <a:pt x="905" y="298"/>
                  </a:cubicBezTo>
                  <a:cubicBezTo>
                    <a:pt x="923" y="309"/>
                    <a:pt x="927" y="335"/>
                    <a:pt x="916" y="354"/>
                  </a:cubicBezTo>
                  <a:cubicBezTo>
                    <a:pt x="886" y="390"/>
                    <a:pt x="846" y="402"/>
                    <a:pt x="809" y="412"/>
                  </a:cubicBezTo>
                  <a:cubicBezTo>
                    <a:pt x="780" y="420"/>
                    <a:pt x="754" y="427"/>
                    <a:pt x="743" y="442"/>
                  </a:cubicBezTo>
                  <a:cubicBezTo>
                    <a:pt x="736" y="449"/>
                    <a:pt x="728" y="464"/>
                    <a:pt x="725" y="479"/>
                  </a:cubicBezTo>
                  <a:cubicBezTo>
                    <a:pt x="717" y="497"/>
                    <a:pt x="706" y="516"/>
                    <a:pt x="691" y="534"/>
                  </a:cubicBezTo>
                  <a:cubicBezTo>
                    <a:pt x="743" y="622"/>
                    <a:pt x="757" y="729"/>
                    <a:pt x="736" y="828"/>
                  </a:cubicBezTo>
                  <a:cubicBezTo>
                    <a:pt x="732" y="846"/>
                    <a:pt x="713" y="857"/>
                    <a:pt x="699" y="857"/>
                  </a:cubicBezTo>
                  <a:cubicBezTo>
                    <a:pt x="695" y="857"/>
                    <a:pt x="691" y="857"/>
                    <a:pt x="688" y="857"/>
                  </a:cubicBezTo>
                  <a:cubicBezTo>
                    <a:pt x="666" y="850"/>
                    <a:pt x="654" y="831"/>
                    <a:pt x="658" y="810"/>
                  </a:cubicBezTo>
                  <a:cubicBezTo>
                    <a:pt x="681" y="729"/>
                    <a:pt x="666" y="637"/>
                    <a:pt x="622" y="567"/>
                  </a:cubicBezTo>
                  <a:cubicBezTo>
                    <a:pt x="603" y="567"/>
                    <a:pt x="585" y="563"/>
                    <a:pt x="567" y="563"/>
                  </a:cubicBezTo>
                  <a:cubicBezTo>
                    <a:pt x="552" y="559"/>
                    <a:pt x="540" y="556"/>
                    <a:pt x="530" y="556"/>
                  </a:cubicBezTo>
                  <a:cubicBezTo>
                    <a:pt x="493" y="559"/>
                    <a:pt x="467" y="596"/>
                    <a:pt x="438" y="63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3" name="Freeform 82"/>
            <p:cNvSpPr>
              <a:spLocks noChangeArrowheads="1"/>
            </p:cNvSpPr>
            <p:nvPr/>
          </p:nvSpPr>
          <p:spPr bwMode="auto">
            <a:xfrm>
              <a:off x="12427223" y="8948268"/>
              <a:ext cx="412589" cy="266596"/>
            </a:xfrm>
            <a:custGeom>
              <a:avLst/>
              <a:gdLst>
                <a:gd name="T0" fmla="*/ 268 w 575"/>
                <a:gd name="T1" fmla="*/ 129 h 369"/>
                <a:gd name="T2" fmla="*/ 268 w 575"/>
                <a:gd name="T3" fmla="*/ 129 h 369"/>
                <a:gd name="T4" fmla="*/ 309 w 575"/>
                <a:gd name="T5" fmla="*/ 103 h 369"/>
                <a:gd name="T6" fmla="*/ 360 w 575"/>
                <a:gd name="T7" fmla="*/ 70 h 369"/>
                <a:gd name="T8" fmla="*/ 492 w 575"/>
                <a:gd name="T9" fmla="*/ 78 h 369"/>
                <a:gd name="T10" fmla="*/ 518 w 575"/>
                <a:gd name="T11" fmla="*/ 96 h 369"/>
                <a:gd name="T12" fmla="*/ 540 w 575"/>
                <a:gd name="T13" fmla="*/ 114 h 369"/>
                <a:gd name="T14" fmla="*/ 566 w 575"/>
                <a:gd name="T15" fmla="*/ 162 h 369"/>
                <a:gd name="T16" fmla="*/ 518 w 575"/>
                <a:gd name="T17" fmla="*/ 188 h 369"/>
                <a:gd name="T18" fmla="*/ 467 w 575"/>
                <a:gd name="T19" fmla="*/ 155 h 369"/>
                <a:gd name="T20" fmla="*/ 452 w 575"/>
                <a:gd name="T21" fmla="*/ 144 h 369"/>
                <a:gd name="T22" fmla="*/ 393 w 575"/>
                <a:gd name="T23" fmla="*/ 140 h 369"/>
                <a:gd name="T24" fmla="*/ 356 w 575"/>
                <a:gd name="T25" fmla="*/ 162 h 369"/>
                <a:gd name="T26" fmla="*/ 294 w 575"/>
                <a:gd name="T27" fmla="*/ 203 h 369"/>
                <a:gd name="T28" fmla="*/ 287 w 575"/>
                <a:gd name="T29" fmla="*/ 203 h 369"/>
                <a:gd name="T30" fmla="*/ 191 w 575"/>
                <a:gd name="T31" fmla="*/ 361 h 369"/>
                <a:gd name="T32" fmla="*/ 169 w 575"/>
                <a:gd name="T33" fmla="*/ 368 h 369"/>
                <a:gd name="T34" fmla="*/ 136 w 575"/>
                <a:gd name="T35" fmla="*/ 350 h 369"/>
                <a:gd name="T36" fmla="*/ 147 w 575"/>
                <a:gd name="T37" fmla="*/ 298 h 369"/>
                <a:gd name="T38" fmla="*/ 209 w 575"/>
                <a:gd name="T39" fmla="*/ 203 h 369"/>
                <a:gd name="T40" fmla="*/ 128 w 575"/>
                <a:gd name="T41" fmla="*/ 162 h 369"/>
                <a:gd name="T42" fmla="*/ 84 w 575"/>
                <a:gd name="T43" fmla="*/ 125 h 369"/>
                <a:gd name="T44" fmla="*/ 25 w 575"/>
                <a:gd name="T45" fmla="*/ 78 h 369"/>
                <a:gd name="T46" fmla="*/ 11 w 575"/>
                <a:gd name="T47" fmla="*/ 26 h 369"/>
                <a:gd name="T48" fmla="*/ 62 w 575"/>
                <a:gd name="T49" fmla="*/ 11 h 369"/>
                <a:gd name="T50" fmla="*/ 136 w 575"/>
                <a:gd name="T51" fmla="*/ 66 h 369"/>
                <a:gd name="T52" fmla="*/ 176 w 575"/>
                <a:gd name="T53" fmla="*/ 100 h 369"/>
                <a:gd name="T54" fmla="*/ 268 w 575"/>
                <a:gd name="T55" fmla="*/ 12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5" h="369">
                  <a:moveTo>
                    <a:pt x="268" y="129"/>
                  </a:moveTo>
                  <a:lnTo>
                    <a:pt x="268" y="129"/>
                  </a:lnTo>
                  <a:cubicBezTo>
                    <a:pt x="283" y="125"/>
                    <a:pt x="294" y="114"/>
                    <a:pt x="309" y="103"/>
                  </a:cubicBezTo>
                  <a:cubicBezTo>
                    <a:pt x="323" y="93"/>
                    <a:pt x="338" y="78"/>
                    <a:pt x="360" y="70"/>
                  </a:cubicBezTo>
                  <a:cubicBezTo>
                    <a:pt x="404" y="52"/>
                    <a:pt x="456" y="56"/>
                    <a:pt x="492" y="78"/>
                  </a:cubicBezTo>
                  <a:cubicBezTo>
                    <a:pt x="503" y="85"/>
                    <a:pt x="511" y="93"/>
                    <a:pt x="518" y="96"/>
                  </a:cubicBezTo>
                  <a:cubicBezTo>
                    <a:pt x="525" y="103"/>
                    <a:pt x="533" y="111"/>
                    <a:pt x="540" y="114"/>
                  </a:cubicBezTo>
                  <a:cubicBezTo>
                    <a:pt x="562" y="118"/>
                    <a:pt x="574" y="140"/>
                    <a:pt x="566" y="162"/>
                  </a:cubicBezTo>
                  <a:cubicBezTo>
                    <a:pt x="562" y="180"/>
                    <a:pt x="540" y="192"/>
                    <a:pt x="518" y="188"/>
                  </a:cubicBezTo>
                  <a:cubicBezTo>
                    <a:pt x="496" y="180"/>
                    <a:pt x="481" y="166"/>
                    <a:pt x="467" y="155"/>
                  </a:cubicBezTo>
                  <a:cubicBezTo>
                    <a:pt x="463" y="152"/>
                    <a:pt x="456" y="148"/>
                    <a:pt x="452" y="144"/>
                  </a:cubicBezTo>
                  <a:cubicBezTo>
                    <a:pt x="433" y="133"/>
                    <a:pt x="412" y="133"/>
                    <a:pt x="393" y="140"/>
                  </a:cubicBezTo>
                  <a:cubicBezTo>
                    <a:pt x="378" y="144"/>
                    <a:pt x="367" y="155"/>
                    <a:pt x="356" y="162"/>
                  </a:cubicBezTo>
                  <a:cubicBezTo>
                    <a:pt x="338" y="177"/>
                    <a:pt x="319" y="192"/>
                    <a:pt x="294" y="203"/>
                  </a:cubicBezTo>
                  <a:cubicBezTo>
                    <a:pt x="290" y="203"/>
                    <a:pt x="290" y="203"/>
                    <a:pt x="287" y="203"/>
                  </a:cubicBezTo>
                  <a:cubicBezTo>
                    <a:pt x="279" y="265"/>
                    <a:pt x="224" y="339"/>
                    <a:pt x="191" y="361"/>
                  </a:cubicBezTo>
                  <a:cubicBezTo>
                    <a:pt x="184" y="365"/>
                    <a:pt x="176" y="368"/>
                    <a:pt x="169" y="368"/>
                  </a:cubicBezTo>
                  <a:cubicBezTo>
                    <a:pt x="157" y="368"/>
                    <a:pt x="143" y="361"/>
                    <a:pt x="136" y="350"/>
                  </a:cubicBezTo>
                  <a:cubicBezTo>
                    <a:pt x="125" y="331"/>
                    <a:pt x="132" y="310"/>
                    <a:pt x="147" y="298"/>
                  </a:cubicBezTo>
                  <a:cubicBezTo>
                    <a:pt x="169" y="284"/>
                    <a:pt x="202" y="228"/>
                    <a:pt x="209" y="203"/>
                  </a:cubicBezTo>
                  <a:cubicBezTo>
                    <a:pt x="180" y="195"/>
                    <a:pt x="154" y="180"/>
                    <a:pt x="128" y="162"/>
                  </a:cubicBezTo>
                  <a:cubicBezTo>
                    <a:pt x="114" y="152"/>
                    <a:pt x="99" y="137"/>
                    <a:pt x="84" y="125"/>
                  </a:cubicBezTo>
                  <a:cubicBezTo>
                    <a:pt x="66" y="107"/>
                    <a:pt x="44" y="89"/>
                    <a:pt x="25" y="78"/>
                  </a:cubicBezTo>
                  <a:cubicBezTo>
                    <a:pt x="7" y="66"/>
                    <a:pt x="0" y="45"/>
                    <a:pt x="11" y="26"/>
                  </a:cubicBezTo>
                  <a:cubicBezTo>
                    <a:pt x="22" y="8"/>
                    <a:pt x="44" y="0"/>
                    <a:pt x="62" y="11"/>
                  </a:cubicBezTo>
                  <a:cubicBezTo>
                    <a:pt x="91" y="26"/>
                    <a:pt x="114" y="48"/>
                    <a:pt x="136" y="66"/>
                  </a:cubicBezTo>
                  <a:cubicBezTo>
                    <a:pt x="150" y="81"/>
                    <a:pt x="161" y="93"/>
                    <a:pt x="176" y="100"/>
                  </a:cubicBezTo>
                  <a:cubicBezTo>
                    <a:pt x="191" y="114"/>
                    <a:pt x="235" y="140"/>
                    <a:pt x="268" y="129"/>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4" name="Freeform 83"/>
            <p:cNvSpPr>
              <a:spLocks noChangeArrowheads="1"/>
            </p:cNvSpPr>
            <p:nvPr/>
          </p:nvSpPr>
          <p:spPr bwMode="auto">
            <a:xfrm>
              <a:off x="12462135" y="7627984"/>
              <a:ext cx="996561" cy="1107643"/>
            </a:xfrm>
            <a:custGeom>
              <a:avLst/>
              <a:gdLst>
                <a:gd name="T0" fmla="*/ 158 w 1384"/>
                <a:gd name="T1" fmla="*/ 982 h 1539"/>
                <a:gd name="T2" fmla="*/ 327 w 1384"/>
                <a:gd name="T3" fmla="*/ 725 h 1539"/>
                <a:gd name="T4" fmla="*/ 338 w 1384"/>
                <a:gd name="T5" fmla="*/ 677 h 1539"/>
                <a:gd name="T6" fmla="*/ 169 w 1384"/>
                <a:gd name="T7" fmla="*/ 614 h 1539"/>
                <a:gd name="T8" fmla="*/ 221 w 1384"/>
                <a:gd name="T9" fmla="*/ 559 h 1539"/>
                <a:gd name="T10" fmla="*/ 382 w 1384"/>
                <a:gd name="T11" fmla="*/ 552 h 1539"/>
                <a:gd name="T12" fmla="*/ 941 w 1384"/>
                <a:gd name="T13" fmla="*/ 339 h 1539"/>
                <a:gd name="T14" fmla="*/ 1144 w 1384"/>
                <a:gd name="T15" fmla="*/ 37 h 1539"/>
                <a:gd name="T16" fmla="*/ 1221 w 1384"/>
                <a:gd name="T17" fmla="*/ 41 h 1539"/>
                <a:gd name="T18" fmla="*/ 1199 w 1384"/>
                <a:gd name="T19" fmla="*/ 265 h 1539"/>
                <a:gd name="T20" fmla="*/ 1272 w 1384"/>
                <a:gd name="T21" fmla="*/ 265 h 1539"/>
                <a:gd name="T22" fmla="*/ 1361 w 1384"/>
                <a:gd name="T23" fmla="*/ 240 h 1539"/>
                <a:gd name="T24" fmla="*/ 1280 w 1384"/>
                <a:gd name="T25" fmla="*/ 342 h 1539"/>
                <a:gd name="T26" fmla="*/ 1206 w 1384"/>
                <a:gd name="T27" fmla="*/ 342 h 1539"/>
                <a:gd name="T28" fmla="*/ 1122 w 1384"/>
                <a:gd name="T29" fmla="*/ 369 h 1539"/>
                <a:gd name="T30" fmla="*/ 750 w 1384"/>
                <a:gd name="T31" fmla="*/ 464 h 1539"/>
                <a:gd name="T32" fmla="*/ 827 w 1384"/>
                <a:gd name="T33" fmla="*/ 953 h 1539"/>
                <a:gd name="T34" fmla="*/ 724 w 1384"/>
                <a:gd name="T35" fmla="*/ 1086 h 1539"/>
                <a:gd name="T36" fmla="*/ 629 w 1384"/>
                <a:gd name="T37" fmla="*/ 1214 h 1539"/>
                <a:gd name="T38" fmla="*/ 323 w 1384"/>
                <a:gd name="T39" fmla="*/ 1379 h 1539"/>
                <a:gd name="T40" fmla="*/ 217 w 1384"/>
                <a:gd name="T41" fmla="*/ 1538 h 1539"/>
                <a:gd name="T42" fmla="*/ 177 w 1384"/>
                <a:gd name="T43" fmla="*/ 1494 h 1539"/>
                <a:gd name="T44" fmla="*/ 430 w 1384"/>
                <a:gd name="T45" fmla="*/ 1236 h 1539"/>
                <a:gd name="T46" fmla="*/ 629 w 1384"/>
                <a:gd name="T47" fmla="*/ 1089 h 1539"/>
                <a:gd name="T48" fmla="*/ 563 w 1384"/>
                <a:gd name="T49" fmla="*/ 975 h 1539"/>
                <a:gd name="T50" fmla="*/ 625 w 1384"/>
                <a:gd name="T51" fmla="*/ 931 h 1539"/>
                <a:gd name="T52" fmla="*/ 702 w 1384"/>
                <a:gd name="T53" fmla="*/ 990 h 1539"/>
                <a:gd name="T54" fmla="*/ 776 w 1384"/>
                <a:gd name="T55" fmla="*/ 696 h 1539"/>
                <a:gd name="T56" fmla="*/ 673 w 1384"/>
                <a:gd name="T57" fmla="*/ 482 h 1539"/>
                <a:gd name="T58" fmla="*/ 412 w 1384"/>
                <a:gd name="T59" fmla="*/ 699 h 1539"/>
                <a:gd name="T60" fmla="*/ 302 w 1384"/>
                <a:gd name="T61" fmla="*/ 942 h 1539"/>
                <a:gd name="T62" fmla="*/ 77 w 1384"/>
                <a:gd name="T63" fmla="*/ 1221 h 1539"/>
                <a:gd name="T64" fmla="*/ 30 w 1384"/>
                <a:gd name="T65" fmla="*/ 1247 h 1539"/>
                <a:gd name="T66" fmla="*/ 158 w 1384"/>
                <a:gd name="T67" fmla="*/ 982 h 1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84" h="1539">
                  <a:moveTo>
                    <a:pt x="158" y="982"/>
                  </a:moveTo>
                  <a:lnTo>
                    <a:pt x="158" y="982"/>
                  </a:lnTo>
                  <a:cubicBezTo>
                    <a:pt x="188" y="953"/>
                    <a:pt x="217" y="924"/>
                    <a:pt x="239" y="894"/>
                  </a:cubicBezTo>
                  <a:cubicBezTo>
                    <a:pt x="279" y="846"/>
                    <a:pt x="309" y="787"/>
                    <a:pt x="327" y="725"/>
                  </a:cubicBezTo>
                  <a:cubicBezTo>
                    <a:pt x="331" y="710"/>
                    <a:pt x="331" y="699"/>
                    <a:pt x="335" y="684"/>
                  </a:cubicBezTo>
                  <a:cubicBezTo>
                    <a:pt x="338" y="681"/>
                    <a:pt x="338" y="677"/>
                    <a:pt x="338" y="677"/>
                  </a:cubicBezTo>
                  <a:cubicBezTo>
                    <a:pt x="335" y="677"/>
                    <a:pt x="327" y="677"/>
                    <a:pt x="323" y="677"/>
                  </a:cubicBezTo>
                  <a:cubicBezTo>
                    <a:pt x="268" y="677"/>
                    <a:pt x="209" y="655"/>
                    <a:pt x="169" y="614"/>
                  </a:cubicBezTo>
                  <a:cubicBezTo>
                    <a:pt x="154" y="600"/>
                    <a:pt x="154" y="578"/>
                    <a:pt x="169" y="559"/>
                  </a:cubicBezTo>
                  <a:cubicBezTo>
                    <a:pt x="184" y="545"/>
                    <a:pt x="206" y="545"/>
                    <a:pt x="221" y="559"/>
                  </a:cubicBezTo>
                  <a:cubicBezTo>
                    <a:pt x="258" y="593"/>
                    <a:pt x="313" y="607"/>
                    <a:pt x="361" y="596"/>
                  </a:cubicBezTo>
                  <a:cubicBezTo>
                    <a:pt x="368" y="582"/>
                    <a:pt x="375" y="567"/>
                    <a:pt x="382" y="552"/>
                  </a:cubicBezTo>
                  <a:cubicBezTo>
                    <a:pt x="441" y="460"/>
                    <a:pt x="548" y="431"/>
                    <a:pt x="655" y="405"/>
                  </a:cubicBezTo>
                  <a:cubicBezTo>
                    <a:pt x="941" y="339"/>
                    <a:pt x="941" y="339"/>
                    <a:pt x="941" y="339"/>
                  </a:cubicBezTo>
                  <a:cubicBezTo>
                    <a:pt x="993" y="328"/>
                    <a:pt x="1044" y="317"/>
                    <a:pt x="1096" y="298"/>
                  </a:cubicBezTo>
                  <a:cubicBezTo>
                    <a:pt x="1122" y="214"/>
                    <a:pt x="1137" y="126"/>
                    <a:pt x="1144" y="37"/>
                  </a:cubicBezTo>
                  <a:cubicBezTo>
                    <a:pt x="1144" y="15"/>
                    <a:pt x="1162" y="0"/>
                    <a:pt x="1184" y="0"/>
                  </a:cubicBezTo>
                  <a:cubicBezTo>
                    <a:pt x="1206" y="0"/>
                    <a:pt x="1221" y="19"/>
                    <a:pt x="1221" y="41"/>
                  </a:cubicBezTo>
                  <a:cubicBezTo>
                    <a:pt x="1214" y="118"/>
                    <a:pt x="1203" y="196"/>
                    <a:pt x="1184" y="269"/>
                  </a:cubicBezTo>
                  <a:cubicBezTo>
                    <a:pt x="1188" y="265"/>
                    <a:pt x="1195" y="265"/>
                    <a:pt x="1199" y="265"/>
                  </a:cubicBezTo>
                  <a:cubicBezTo>
                    <a:pt x="1214" y="265"/>
                    <a:pt x="1228" y="265"/>
                    <a:pt x="1243" y="265"/>
                  </a:cubicBezTo>
                  <a:cubicBezTo>
                    <a:pt x="1254" y="265"/>
                    <a:pt x="1265" y="265"/>
                    <a:pt x="1272" y="265"/>
                  </a:cubicBezTo>
                  <a:cubicBezTo>
                    <a:pt x="1287" y="265"/>
                    <a:pt x="1302" y="258"/>
                    <a:pt x="1306" y="251"/>
                  </a:cubicBezTo>
                  <a:cubicBezTo>
                    <a:pt x="1317" y="236"/>
                    <a:pt x="1342" y="228"/>
                    <a:pt x="1361" y="240"/>
                  </a:cubicBezTo>
                  <a:cubicBezTo>
                    <a:pt x="1375" y="255"/>
                    <a:pt x="1383" y="276"/>
                    <a:pt x="1372" y="295"/>
                  </a:cubicBezTo>
                  <a:cubicBezTo>
                    <a:pt x="1353" y="320"/>
                    <a:pt x="1320" y="339"/>
                    <a:pt x="1280" y="342"/>
                  </a:cubicBezTo>
                  <a:cubicBezTo>
                    <a:pt x="1265" y="342"/>
                    <a:pt x="1254" y="342"/>
                    <a:pt x="1239" y="342"/>
                  </a:cubicBezTo>
                  <a:cubicBezTo>
                    <a:pt x="1228" y="342"/>
                    <a:pt x="1217" y="342"/>
                    <a:pt x="1206" y="342"/>
                  </a:cubicBezTo>
                  <a:cubicBezTo>
                    <a:pt x="1188" y="342"/>
                    <a:pt x="1165" y="354"/>
                    <a:pt x="1140" y="361"/>
                  </a:cubicBezTo>
                  <a:cubicBezTo>
                    <a:pt x="1137" y="365"/>
                    <a:pt x="1129" y="369"/>
                    <a:pt x="1122" y="369"/>
                  </a:cubicBezTo>
                  <a:cubicBezTo>
                    <a:pt x="1070" y="390"/>
                    <a:pt x="1011" y="401"/>
                    <a:pt x="960" y="416"/>
                  </a:cubicBezTo>
                  <a:cubicBezTo>
                    <a:pt x="750" y="464"/>
                    <a:pt x="750" y="464"/>
                    <a:pt x="750" y="464"/>
                  </a:cubicBezTo>
                  <a:cubicBezTo>
                    <a:pt x="791" y="530"/>
                    <a:pt x="827" y="600"/>
                    <a:pt x="850" y="677"/>
                  </a:cubicBezTo>
                  <a:cubicBezTo>
                    <a:pt x="879" y="780"/>
                    <a:pt x="868" y="876"/>
                    <a:pt x="827" y="953"/>
                  </a:cubicBezTo>
                  <a:cubicBezTo>
                    <a:pt x="809" y="986"/>
                    <a:pt x="783" y="1012"/>
                    <a:pt x="761" y="1041"/>
                  </a:cubicBezTo>
                  <a:cubicBezTo>
                    <a:pt x="747" y="1056"/>
                    <a:pt x="736" y="1070"/>
                    <a:pt x="724" y="1086"/>
                  </a:cubicBezTo>
                  <a:cubicBezTo>
                    <a:pt x="713" y="1100"/>
                    <a:pt x="702" y="1114"/>
                    <a:pt x="695" y="1129"/>
                  </a:cubicBezTo>
                  <a:cubicBezTo>
                    <a:pt x="677" y="1159"/>
                    <a:pt x="658" y="1188"/>
                    <a:pt x="629" y="1214"/>
                  </a:cubicBezTo>
                  <a:cubicBezTo>
                    <a:pt x="581" y="1262"/>
                    <a:pt x="519" y="1287"/>
                    <a:pt x="460" y="1310"/>
                  </a:cubicBezTo>
                  <a:cubicBezTo>
                    <a:pt x="409" y="1328"/>
                    <a:pt x="361" y="1346"/>
                    <a:pt x="323" y="1379"/>
                  </a:cubicBezTo>
                  <a:cubicBezTo>
                    <a:pt x="287" y="1409"/>
                    <a:pt x="261" y="1456"/>
                    <a:pt x="254" y="1504"/>
                  </a:cubicBezTo>
                  <a:cubicBezTo>
                    <a:pt x="250" y="1523"/>
                    <a:pt x="236" y="1538"/>
                    <a:pt x="217" y="1538"/>
                  </a:cubicBezTo>
                  <a:cubicBezTo>
                    <a:pt x="213" y="1538"/>
                    <a:pt x="213" y="1538"/>
                    <a:pt x="209" y="1538"/>
                  </a:cubicBezTo>
                  <a:cubicBezTo>
                    <a:pt x="191" y="1534"/>
                    <a:pt x="177" y="1512"/>
                    <a:pt x="177" y="1494"/>
                  </a:cubicBezTo>
                  <a:cubicBezTo>
                    <a:pt x="188" y="1428"/>
                    <a:pt x="224" y="1361"/>
                    <a:pt x="276" y="1321"/>
                  </a:cubicBezTo>
                  <a:cubicBezTo>
                    <a:pt x="320" y="1280"/>
                    <a:pt x="379" y="1258"/>
                    <a:pt x="430" y="1236"/>
                  </a:cubicBezTo>
                  <a:cubicBezTo>
                    <a:pt x="485" y="1218"/>
                    <a:pt x="541" y="1196"/>
                    <a:pt x="578" y="1159"/>
                  </a:cubicBezTo>
                  <a:cubicBezTo>
                    <a:pt x="596" y="1141"/>
                    <a:pt x="614" y="1114"/>
                    <a:pt x="629" y="1089"/>
                  </a:cubicBezTo>
                  <a:cubicBezTo>
                    <a:pt x="633" y="1086"/>
                    <a:pt x="636" y="1078"/>
                    <a:pt x="640" y="1074"/>
                  </a:cubicBezTo>
                  <a:cubicBezTo>
                    <a:pt x="610" y="1041"/>
                    <a:pt x="585" y="1008"/>
                    <a:pt x="563" y="975"/>
                  </a:cubicBezTo>
                  <a:cubicBezTo>
                    <a:pt x="551" y="956"/>
                    <a:pt x="555" y="931"/>
                    <a:pt x="574" y="920"/>
                  </a:cubicBezTo>
                  <a:cubicBezTo>
                    <a:pt x="588" y="909"/>
                    <a:pt x="614" y="913"/>
                    <a:pt x="625" y="931"/>
                  </a:cubicBezTo>
                  <a:cubicBezTo>
                    <a:pt x="644" y="956"/>
                    <a:pt x="665" y="986"/>
                    <a:pt x="684" y="1012"/>
                  </a:cubicBezTo>
                  <a:cubicBezTo>
                    <a:pt x="692" y="1004"/>
                    <a:pt x="699" y="997"/>
                    <a:pt x="702" y="990"/>
                  </a:cubicBezTo>
                  <a:cubicBezTo>
                    <a:pt x="724" y="964"/>
                    <a:pt x="747" y="942"/>
                    <a:pt x="761" y="916"/>
                  </a:cubicBezTo>
                  <a:cubicBezTo>
                    <a:pt x="806" y="835"/>
                    <a:pt x="787" y="743"/>
                    <a:pt x="776" y="696"/>
                  </a:cubicBezTo>
                  <a:cubicBezTo>
                    <a:pt x="754" y="622"/>
                    <a:pt x="713" y="548"/>
                    <a:pt x="673" y="479"/>
                  </a:cubicBezTo>
                  <a:cubicBezTo>
                    <a:pt x="673" y="482"/>
                    <a:pt x="673" y="482"/>
                    <a:pt x="673" y="482"/>
                  </a:cubicBezTo>
                  <a:cubicBezTo>
                    <a:pt x="578" y="501"/>
                    <a:pt x="493" y="527"/>
                    <a:pt x="449" y="593"/>
                  </a:cubicBezTo>
                  <a:cubicBezTo>
                    <a:pt x="430" y="622"/>
                    <a:pt x="419" y="662"/>
                    <a:pt x="412" y="699"/>
                  </a:cubicBezTo>
                  <a:cubicBezTo>
                    <a:pt x="409" y="714"/>
                    <a:pt x="405" y="732"/>
                    <a:pt x="401" y="747"/>
                  </a:cubicBezTo>
                  <a:cubicBezTo>
                    <a:pt x="379" y="817"/>
                    <a:pt x="346" y="883"/>
                    <a:pt x="302" y="942"/>
                  </a:cubicBezTo>
                  <a:cubicBezTo>
                    <a:pt x="272" y="975"/>
                    <a:pt x="243" y="1008"/>
                    <a:pt x="213" y="1038"/>
                  </a:cubicBezTo>
                  <a:cubicBezTo>
                    <a:pt x="154" y="1096"/>
                    <a:pt x="99" y="1152"/>
                    <a:pt x="77" y="1221"/>
                  </a:cubicBezTo>
                  <a:cubicBezTo>
                    <a:pt x="74" y="1236"/>
                    <a:pt x="59" y="1247"/>
                    <a:pt x="40" y="1247"/>
                  </a:cubicBezTo>
                  <a:cubicBezTo>
                    <a:pt x="37" y="1247"/>
                    <a:pt x="33" y="1247"/>
                    <a:pt x="30" y="1247"/>
                  </a:cubicBezTo>
                  <a:cubicBezTo>
                    <a:pt x="11" y="1240"/>
                    <a:pt x="0" y="1218"/>
                    <a:pt x="4" y="1200"/>
                  </a:cubicBezTo>
                  <a:cubicBezTo>
                    <a:pt x="33" y="1111"/>
                    <a:pt x="96" y="1045"/>
                    <a:pt x="158" y="98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5" name="Freeform 84"/>
            <p:cNvSpPr>
              <a:spLocks noChangeArrowheads="1"/>
            </p:cNvSpPr>
            <p:nvPr/>
          </p:nvSpPr>
          <p:spPr bwMode="auto">
            <a:xfrm>
              <a:off x="12643038" y="8795929"/>
              <a:ext cx="698227" cy="539539"/>
            </a:xfrm>
            <a:custGeom>
              <a:avLst/>
              <a:gdLst>
                <a:gd name="T0" fmla="*/ 55 w 968"/>
                <a:gd name="T1" fmla="*/ 658 h 748"/>
                <a:gd name="T2" fmla="*/ 55 w 968"/>
                <a:gd name="T3" fmla="*/ 658 h 748"/>
                <a:gd name="T4" fmla="*/ 298 w 968"/>
                <a:gd name="T5" fmla="*/ 592 h 748"/>
                <a:gd name="T6" fmla="*/ 349 w 968"/>
                <a:gd name="T7" fmla="*/ 526 h 748"/>
                <a:gd name="T8" fmla="*/ 379 w 968"/>
                <a:gd name="T9" fmla="*/ 482 h 748"/>
                <a:gd name="T10" fmla="*/ 508 w 968"/>
                <a:gd name="T11" fmla="*/ 383 h 748"/>
                <a:gd name="T12" fmla="*/ 511 w 968"/>
                <a:gd name="T13" fmla="*/ 383 h 748"/>
                <a:gd name="T14" fmla="*/ 541 w 968"/>
                <a:gd name="T15" fmla="*/ 236 h 748"/>
                <a:gd name="T16" fmla="*/ 577 w 968"/>
                <a:gd name="T17" fmla="*/ 199 h 748"/>
                <a:gd name="T18" fmla="*/ 618 w 968"/>
                <a:gd name="T19" fmla="*/ 236 h 748"/>
                <a:gd name="T20" fmla="*/ 596 w 968"/>
                <a:gd name="T21" fmla="*/ 375 h 748"/>
                <a:gd name="T22" fmla="*/ 662 w 968"/>
                <a:gd name="T23" fmla="*/ 372 h 748"/>
                <a:gd name="T24" fmla="*/ 728 w 968"/>
                <a:gd name="T25" fmla="*/ 316 h 748"/>
                <a:gd name="T26" fmla="*/ 890 w 968"/>
                <a:gd name="T27" fmla="*/ 37 h 748"/>
                <a:gd name="T28" fmla="*/ 931 w 968"/>
                <a:gd name="T29" fmla="*/ 4 h 748"/>
                <a:gd name="T30" fmla="*/ 967 w 968"/>
                <a:gd name="T31" fmla="*/ 44 h 748"/>
                <a:gd name="T32" fmla="*/ 783 w 968"/>
                <a:gd name="T33" fmla="*/ 368 h 748"/>
                <a:gd name="T34" fmla="*/ 688 w 968"/>
                <a:gd name="T35" fmla="*/ 445 h 748"/>
                <a:gd name="T36" fmla="*/ 588 w 968"/>
                <a:gd name="T37" fmla="*/ 452 h 748"/>
                <a:gd name="T38" fmla="*/ 526 w 968"/>
                <a:gd name="T39" fmla="*/ 456 h 748"/>
                <a:gd name="T40" fmla="*/ 442 w 968"/>
                <a:gd name="T41" fmla="*/ 526 h 748"/>
                <a:gd name="T42" fmla="*/ 412 w 968"/>
                <a:gd name="T43" fmla="*/ 566 h 748"/>
                <a:gd name="T44" fmla="*/ 357 w 968"/>
                <a:gd name="T45" fmla="*/ 644 h 748"/>
                <a:gd name="T46" fmla="*/ 121 w 968"/>
                <a:gd name="T47" fmla="*/ 747 h 748"/>
                <a:gd name="T48" fmla="*/ 29 w 968"/>
                <a:gd name="T49" fmla="*/ 732 h 748"/>
                <a:gd name="T50" fmla="*/ 4 w 968"/>
                <a:gd name="T51" fmla="*/ 684 h 748"/>
                <a:gd name="T52" fmla="*/ 55 w 968"/>
                <a:gd name="T53" fmla="*/ 658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68" h="748">
                  <a:moveTo>
                    <a:pt x="55" y="658"/>
                  </a:moveTo>
                  <a:lnTo>
                    <a:pt x="55" y="658"/>
                  </a:lnTo>
                  <a:cubicBezTo>
                    <a:pt x="140" y="684"/>
                    <a:pt x="239" y="655"/>
                    <a:pt x="298" y="592"/>
                  </a:cubicBezTo>
                  <a:cubicBezTo>
                    <a:pt x="316" y="570"/>
                    <a:pt x="331" y="548"/>
                    <a:pt x="349" y="526"/>
                  </a:cubicBezTo>
                  <a:cubicBezTo>
                    <a:pt x="357" y="511"/>
                    <a:pt x="368" y="497"/>
                    <a:pt x="379" y="482"/>
                  </a:cubicBezTo>
                  <a:cubicBezTo>
                    <a:pt x="419" y="427"/>
                    <a:pt x="460" y="393"/>
                    <a:pt x="508" y="383"/>
                  </a:cubicBezTo>
                  <a:cubicBezTo>
                    <a:pt x="511" y="383"/>
                    <a:pt x="511" y="383"/>
                    <a:pt x="511" y="383"/>
                  </a:cubicBezTo>
                  <a:cubicBezTo>
                    <a:pt x="529" y="335"/>
                    <a:pt x="541" y="287"/>
                    <a:pt x="541" y="236"/>
                  </a:cubicBezTo>
                  <a:cubicBezTo>
                    <a:pt x="537" y="217"/>
                    <a:pt x="556" y="199"/>
                    <a:pt x="577" y="199"/>
                  </a:cubicBezTo>
                  <a:cubicBezTo>
                    <a:pt x="600" y="195"/>
                    <a:pt x="614" y="213"/>
                    <a:pt x="618" y="236"/>
                  </a:cubicBezTo>
                  <a:cubicBezTo>
                    <a:pt x="618" y="283"/>
                    <a:pt x="611" y="331"/>
                    <a:pt x="596" y="375"/>
                  </a:cubicBezTo>
                  <a:cubicBezTo>
                    <a:pt x="618" y="379"/>
                    <a:pt x="644" y="379"/>
                    <a:pt x="662" y="372"/>
                  </a:cubicBezTo>
                  <a:cubicBezTo>
                    <a:pt x="688" y="365"/>
                    <a:pt x="710" y="338"/>
                    <a:pt x="728" y="316"/>
                  </a:cubicBezTo>
                  <a:cubicBezTo>
                    <a:pt x="813" y="224"/>
                    <a:pt x="883" y="140"/>
                    <a:pt x="890" y="37"/>
                  </a:cubicBezTo>
                  <a:cubicBezTo>
                    <a:pt x="894" y="19"/>
                    <a:pt x="912" y="0"/>
                    <a:pt x="931" y="4"/>
                  </a:cubicBezTo>
                  <a:cubicBezTo>
                    <a:pt x="953" y="4"/>
                    <a:pt x="967" y="22"/>
                    <a:pt x="967" y="44"/>
                  </a:cubicBezTo>
                  <a:cubicBezTo>
                    <a:pt x="956" y="180"/>
                    <a:pt x="857" y="287"/>
                    <a:pt x="783" y="368"/>
                  </a:cubicBezTo>
                  <a:cubicBezTo>
                    <a:pt x="761" y="393"/>
                    <a:pt x="732" y="427"/>
                    <a:pt x="688" y="445"/>
                  </a:cubicBezTo>
                  <a:cubicBezTo>
                    <a:pt x="655" y="456"/>
                    <a:pt x="618" y="456"/>
                    <a:pt x="588" y="452"/>
                  </a:cubicBezTo>
                  <a:cubicBezTo>
                    <a:pt x="567" y="452"/>
                    <a:pt x="545" y="452"/>
                    <a:pt x="526" y="456"/>
                  </a:cubicBezTo>
                  <a:cubicBezTo>
                    <a:pt x="497" y="464"/>
                    <a:pt x="471" y="486"/>
                    <a:pt x="442" y="526"/>
                  </a:cubicBezTo>
                  <a:cubicBezTo>
                    <a:pt x="430" y="541"/>
                    <a:pt x="423" y="552"/>
                    <a:pt x="412" y="566"/>
                  </a:cubicBezTo>
                  <a:cubicBezTo>
                    <a:pt x="397" y="592"/>
                    <a:pt x="379" y="618"/>
                    <a:pt x="357" y="644"/>
                  </a:cubicBezTo>
                  <a:cubicBezTo>
                    <a:pt x="298" y="710"/>
                    <a:pt x="210" y="747"/>
                    <a:pt x="121" y="747"/>
                  </a:cubicBezTo>
                  <a:cubicBezTo>
                    <a:pt x="92" y="747"/>
                    <a:pt x="59" y="739"/>
                    <a:pt x="29" y="732"/>
                  </a:cubicBezTo>
                  <a:cubicBezTo>
                    <a:pt x="11" y="724"/>
                    <a:pt x="0" y="703"/>
                    <a:pt x="4" y="684"/>
                  </a:cubicBezTo>
                  <a:cubicBezTo>
                    <a:pt x="11" y="662"/>
                    <a:pt x="33" y="651"/>
                    <a:pt x="55" y="65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6" name="Freeform 85"/>
            <p:cNvSpPr>
              <a:spLocks noChangeArrowheads="1"/>
            </p:cNvSpPr>
            <p:nvPr/>
          </p:nvSpPr>
          <p:spPr bwMode="auto">
            <a:xfrm>
              <a:off x="13119103" y="5990325"/>
              <a:ext cx="234858" cy="285638"/>
            </a:xfrm>
            <a:custGeom>
              <a:avLst/>
              <a:gdLst>
                <a:gd name="T0" fmla="*/ 52 w 328"/>
                <a:gd name="T1" fmla="*/ 4 h 399"/>
                <a:gd name="T2" fmla="*/ 52 w 328"/>
                <a:gd name="T3" fmla="*/ 4 h 399"/>
                <a:gd name="T4" fmla="*/ 283 w 328"/>
                <a:gd name="T5" fmla="*/ 268 h 399"/>
                <a:gd name="T6" fmla="*/ 283 w 328"/>
                <a:gd name="T7" fmla="*/ 280 h 399"/>
                <a:gd name="T8" fmla="*/ 287 w 328"/>
                <a:gd name="T9" fmla="*/ 313 h 399"/>
                <a:gd name="T10" fmla="*/ 294 w 328"/>
                <a:gd name="T11" fmla="*/ 324 h 399"/>
                <a:gd name="T12" fmla="*/ 320 w 328"/>
                <a:gd name="T13" fmla="*/ 372 h 399"/>
                <a:gd name="T14" fmla="*/ 283 w 328"/>
                <a:gd name="T15" fmla="*/ 398 h 399"/>
                <a:gd name="T16" fmla="*/ 272 w 328"/>
                <a:gd name="T17" fmla="*/ 398 h 399"/>
                <a:gd name="T18" fmla="*/ 213 w 328"/>
                <a:gd name="T19" fmla="*/ 335 h 399"/>
                <a:gd name="T20" fmla="*/ 206 w 328"/>
                <a:gd name="T21" fmla="*/ 287 h 399"/>
                <a:gd name="T22" fmla="*/ 206 w 328"/>
                <a:gd name="T23" fmla="*/ 276 h 399"/>
                <a:gd name="T24" fmla="*/ 33 w 328"/>
                <a:gd name="T25" fmla="*/ 81 h 399"/>
                <a:gd name="T26" fmla="*/ 4 w 328"/>
                <a:gd name="T27" fmla="*/ 33 h 399"/>
                <a:gd name="T28" fmla="*/ 52 w 328"/>
                <a:gd name="T29" fmla="*/ 4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8" h="399">
                  <a:moveTo>
                    <a:pt x="52" y="4"/>
                  </a:moveTo>
                  <a:lnTo>
                    <a:pt x="52" y="4"/>
                  </a:lnTo>
                  <a:cubicBezTo>
                    <a:pt x="173" y="33"/>
                    <a:pt x="269" y="144"/>
                    <a:pt x="283" y="268"/>
                  </a:cubicBezTo>
                  <a:cubicBezTo>
                    <a:pt x="283" y="272"/>
                    <a:pt x="283" y="276"/>
                    <a:pt x="283" y="280"/>
                  </a:cubicBezTo>
                  <a:cubicBezTo>
                    <a:pt x="283" y="295"/>
                    <a:pt x="287" y="302"/>
                    <a:pt x="287" y="313"/>
                  </a:cubicBezTo>
                  <a:cubicBezTo>
                    <a:pt x="291" y="320"/>
                    <a:pt x="294" y="324"/>
                    <a:pt x="294" y="324"/>
                  </a:cubicBezTo>
                  <a:cubicBezTo>
                    <a:pt x="316" y="331"/>
                    <a:pt x="327" y="350"/>
                    <a:pt x="320" y="372"/>
                  </a:cubicBezTo>
                  <a:cubicBezTo>
                    <a:pt x="316" y="386"/>
                    <a:pt x="302" y="398"/>
                    <a:pt x="283" y="398"/>
                  </a:cubicBezTo>
                  <a:cubicBezTo>
                    <a:pt x="280" y="398"/>
                    <a:pt x="276" y="398"/>
                    <a:pt x="272" y="398"/>
                  </a:cubicBezTo>
                  <a:cubicBezTo>
                    <a:pt x="246" y="390"/>
                    <a:pt x="225" y="364"/>
                    <a:pt x="213" y="335"/>
                  </a:cubicBezTo>
                  <a:cubicBezTo>
                    <a:pt x="210" y="316"/>
                    <a:pt x="210" y="302"/>
                    <a:pt x="206" y="287"/>
                  </a:cubicBezTo>
                  <a:cubicBezTo>
                    <a:pt x="206" y="284"/>
                    <a:pt x="206" y="280"/>
                    <a:pt x="206" y="276"/>
                  </a:cubicBezTo>
                  <a:cubicBezTo>
                    <a:pt x="195" y="184"/>
                    <a:pt x="121" y="99"/>
                    <a:pt x="33" y="81"/>
                  </a:cubicBezTo>
                  <a:cubicBezTo>
                    <a:pt x="11" y="74"/>
                    <a:pt x="0" y="55"/>
                    <a:pt x="4" y="33"/>
                  </a:cubicBezTo>
                  <a:cubicBezTo>
                    <a:pt x="11" y="15"/>
                    <a:pt x="29" y="0"/>
                    <a:pt x="52" y="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7" name="Freeform 86"/>
            <p:cNvSpPr>
              <a:spLocks noChangeArrowheads="1"/>
            </p:cNvSpPr>
            <p:nvPr/>
          </p:nvSpPr>
          <p:spPr bwMode="auto">
            <a:xfrm>
              <a:off x="12741425" y="5768162"/>
              <a:ext cx="266596" cy="272943"/>
            </a:xfrm>
            <a:custGeom>
              <a:avLst/>
              <a:gdLst>
                <a:gd name="T0" fmla="*/ 37 w 369"/>
                <a:gd name="T1" fmla="*/ 3 h 379"/>
                <a:gd name="T2" fmla="*/ 37 w 369"/>
                <a:gd name="T3" fmla="*/ 3 h 379"/>
                <a:gd name="T4" fmla="*/ 195 w 369"/>
                <a:gd name="T5" fmla="*/ 69 h 379"/>
                <a:gd name="T6" fmla="*/ 250 w 369"/>
                <a:gd name="T7" fmla="*/ 187 h 379"/>
                <a:gd name="T8" fmla="*/ 261 w 369"/>
                <a:gd name="T9" fmla="*/ 220 h 379"/>
                <a:gd name="T10" fmla="*/ 331 w 369"/>
                <a:gd name="T11" fmla="*/ 305 h 379"/>
                <a:gd name="T12" fmla="*/ 364 w 369"/>
                <a:gd name="T13" fmla="*/ 345 h 379"/>
                <a:gd name="T14" fmla="*/ 327 w 369"/>
                <a:gd name="T15" fmla="*/ 378 h 379"/>
                <a:gd name="T16" fmla="*/ 320 w 369"/>
                <a:gd name="T17" fmla="*/ 378 h 379"/>
                <a:gd name="T18" fmla="*/ 188 w 369"/>
                <a:gd name="T19" fmla="*/ 246 h 379"/>
                <a:gd name="T20" fmla="*/ 177 w 369"/>
                <a:gd name="T21" fmla="*/ 209 h 379"/>
                <a:gd name="T22" fmla="*/ 137 w 369"/>
                <a:gd name="T23" fmla="*/ 117 h 379"/>
                <a:gd name="T24" fmla="*/ 44 w 369"/>
                <a:gd name="T25" fmla="*/ 80 h 379"/>
                <a:gd name="T26" fmla="*/ 4 w 369"/>
                <a:gd name="T27" fmla="*/ 47 h 379"/>
                <a:gd name="T28" fmla="*/ 37 w 369"/>
                <a:gd name="T29" fmla="*/ 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79">
                  <a:moveTo>
                    <a:pt x="37" y="3"/>
                  </a:moveTo>
                  <a:lnTo>
                    <a:pt x="37" y="3"/>
                  </a:lnTo>
                  <a:cubicBezTo>
                    <a:pt x="96" y="0"/>
                    <a:pt x="158" y="21"/>
                    <a:pt x="195" y="69"/>
                  </a:cubicBezTo>
                  <a:cubicBezTo>
                    <a:pt x="224" y="103"/>
                    <a:pt x="239" y="147"/>
                    <a:pt x="250" y="187"/>
                  </a:cubicBezTo>
                  <a:cubicBezTo>
                    <a:pt x="254" y="198"/>
                    <a:pt x="258" y="209"/>
                    <a:pt x="261" y="220"/>
                  </a:cubicBezTo>
                  <a:cubicBezTo>
                    <a:pt x="269" y="238"/>
                    <a:pt x="291" y="297"/>
                    <a:pt x="331" y="305"/>
                  </a:cubicBezTo>
                  <a:cubicBezTo>
                    <a:pt x="353" y="305"/>
                    <a:pt x="368" y="327"/>
                    <a:pt x="364" y="345"/>
                  </a:cubicBezTo>
                  <a:cubicBezTo>
                    <a:pt x="361" y="367"/>
                    <a:pt x="346" y="378"/>
                    <a:pt x="327" y="378"/>
                  </a:cubicBezTo>
                  <a:cubicBezTo>
                    <a:pt x="324" y="378"/>
                    <a:pt x="324" y="378"/>
                    <a:pt x="320" y="378"/>
                  </a:cubicBezTo>
                  <a:cubicBezTo>
                    <a:pt x="265" y="371"/>
                    <a:pt x="217" y="323"/>
                    <a:pt x="188" y="246"/>
                  </a:cubicBezTo>
                  <a:cubicBezTo>
                    <a:pt x="184" y="235"/>
                    <a:pt x="180" y="220"/>
                    <a:pt x="177" y="209"/>
                  </a:cubicBezTo>
                  <a:cubicBezTo>
                    <a:pt x="165" y="176"/>
                    <a:pt x="155" y="143"/>
                    <a:pt x="137" y="117"/>
                  </a:cubicBezTo>
                  <a:cubicBezTo>
                    <a:pt x="114" y="91"/>
                    <a:pt x="78" y="76"/>
                    <a:pt x="44" y="80"/>
                  </a:cubicBezTo>
                  <a:cubicBezTo>
                    <a:pt x="23" y="84"/>
                    <a:pt x="4" y="65"/>
                    <a:pt x="4" y="47"/>
                  </a:cubicBezTo>
                  <a:cubicBezTo>
                    <a:pt x="0" y="25"/>
                    <a:pt x="15" y="7"/>
                    <a:pt x="37" y="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88" name="Freeform 87"/>
            <p:cNvSpPr>
              <a:spLocks noChangeArrowheads="1"/>
            </p:cNvSpPr>
            <p:nvPr/>
          </p:nvSpPr>
          <p:spPr bwMode="auto">
            <a:xfrm>
              <a:off x="12195538" y="5625343"/>
              <a:ext cx="1840781" cy="3881507"/>
            </a:xfrm>
            <a:custGeom>
              <a:avLst/>
              <a:gdLst>
                <a:gd name="T0" fmla="*/ 143 w 2556"/>
                <a:gd name="T1" fmla="*/ 4126 h 5392"/>
                <a:gd name="T2" fmla="*/ 121 w 2556"/>
                <a:gd name="T3" fmla="*/ 4641 h 5392"/>
                <a:gd name="T4" fmla="*/ 481 w 2556"/>
                <a:gd name="T5" fmla="*/ 5362 h 5392"/>
                <a:gd name="T6" fmla="*/ 1518 w 2556"/>
                <a:gd name="T7" fmla="*/ 4980 h 5392"/>
                <a:gd name="T8" fmla="*/ 2147 w 2556"/>
                <a:gd name="T9" fmla="*/ 4310 h 5392"/>
                <a:gd name="T10" fmla="*/ 2335 w 2556"/>
                <a:gd name="T11" fmla="*/ 3031 h 5392"/>
                <a:gd name="T12" fmla="*/ 2291 w 2556"/>
                <a:gd name="T13" fmla="*/ 1776 h 5392"/>
                <a:gd name="T14" fmla="*/ 1323 w 2556"/>
                <a:gd name="T15" fmla="*/ 368 h 5392"/>
                <a:gd name="T16" fmla="*/ 411 w 2556"/>
                <a:gd name="T17" fmla="*/ 59 h 5392"/>
                <a:gd name="T18" fmla="*/ 121 w 2556"/>
                <a:gd name="T19" fmla="*/ 1740 h 5392"/>
                <a:gd name="T20" fmla="*/ 206 w 2556"/>
                <a:gd name="T21" fmla="*/ 2328 h 5392"/>
                <a:gd name="T22" fmla="*/ 143 w 2556"/>
                <a:gd name="T23" fmla="*/ 3189 h 5392"/>
                <a:gd name="T24" fmla="*/ 2213 w 2556"/>
                <a:gd name="T25" fmla="*/ 1766 h 5392"/>
                <a:gd name="T26" fmla="*/ 1761 w 2556"/>
                <a:gd name="T27" fmla="*/ 2189 h 5392"/>
                <a:gd name="T28" fmla="*/ 1449 w 2556"/>
                <a:gd name="T29" fmla="*/ 2476 h 5392"/>
                <a:gd name="T30" fmla="*/ 301 w 2556"/>
                <a:gd name="T31" fmla="*/ 3145 h 5392"/>
                <a:gd name="T32" fmla="*/ 276 w 2556"/>
                <a:gd name="T33" fmla="*/ 2362 h 5392"/>
                <a:gd name="T34" fmla="*/ 401 w 2556"/>
                <a:gd name="T35" fmla="*/ 2034 h 5392"/>
                <a:gd name="T36" fmla="*/ 198 w 2556"/>
                <a:gd name="T37" fmla="*/ 1736 h 5392"/>
                <a:gd name="T38" fmla="*/ 253 w 2556"/>
                <a:gd name="T39" fmla="*/ 1130 h 5392"/>
                <a:gd name="T40" fmla="*/ 224 w 2556"/>
                <a:gd name="T41" fmla="*/ 1041 h 5392"/>
                <a:gd name="T42" fmla="*/ 1283 w 2556"/>
                <a:gd name="T43" fmla="*/ 442 h 5392"/>
                <a:gd name="T44" fmla="*/ 1515 w 2556"/>
                <a:gd name="T45" fmla="*/ 1078 h 5392"/>
                <a:gd name="T46" fmla="*/ 1026 w 2556"/>
                <a:gd name="T47" fmla="*/ 681 h 5392"/>
                <a:gd name="T48" fmla="*/ 757 w 2556"/>
                <a:gd name="T49" fmla="*/ 721 h 5392"/>
                <a:gd name="T50" fmla="*/ 691 w 2556"/>
                <a:gd name="T51" fmla="*/ 762 h 5392"/>
                <a:gd name="T52" fmla="*/ 919 w 2556"/>
                <a:gd name="T53" fmla="*/ 1056 h 5392"/>
                <a:gd name="T54" fmla="*/ 864 w 2556"/>
                <a:gd name="T55" fmla="*/ 1343 h 5392"/>
                <a:gd name="T56" fmla="*/ 827 w 2556"/>
                <a:gd name="T57" fmla="*/ 1799 h 5392"/>
                <a:gd name="T58" fmla="*/ 860 w 2556"/>
                <a:gd name="T59" fmla="*/ 2189 h 5392"/>
                <a:gd name="T60" fmla="*/ 584 w 2556"/>
                <a:gd name="T61" fmla="*/ 2273 h 5392"/>
                <a:gd name="T62" fmla="*/ 816 w 2556"/>
                <a:gd name="T63" fmla="*/ 2494 h 5392"/>
                <a:gd name="T64" fmla="*/ 886 w 2556"/>
                <a:gd name="T65" fmla="*/ 2280 h 5392"/>
                <a:gd name="T66" fmla="*/ 937 w 2556"/>
                <a:gd name="T67" fmla="*/ 1839 h 5392"/>
                <a:gd name="T68" fmla="*/ 993 w 2556"/>
                <a:gd name="T69" fmla="*/ 1030 h 5392"/>
                <a:gd name="T70" fmla="*/ 1015 w 2556"/>
                <a:gd name="T71" fmla="*/ 758 h 5392"/>
                <a:gd name="T72" fmla="*/ 1423 w 2556"/>
                <a:gd name="T73" fmla="*/ 1141 h 5392"/>
                <a:gd name="T74" fmla="*/ 1496 w 2556"/>
                <a:gd name="T75" fmla="*/ 1438 h 5392"/>
                <a:gd name="T76" fmla="*/ 2008 w 2556"/>
                <a:gd name="T77" fmla="*/ 1207 h 5392"/>
                <a:gd name="T78" fmla="*/ 217 w 2556"/>
                <a:gd name="T79" fmla="*/ 3229 h 5392"/>
                <a:gd name="T80" fmla="*/ 1018 w 2556"/>
                <a:gd name="T81" fmla="*/ 2773 h 5392"/>
                <a:gd name="T82" fmla="*/ 1467 w 2556"/>
                <a:gd name="T83" fmla="*/ 2552 h 5392"/>
                <a:gd name="T84" fmla="*/ 1882 w 2556"/>
                <a:gd name="T85" fmla="*/ 2063 h 5392"/>
                <a:gd name="T86" fmla="*/ 2353 w 2556"/>
                <a:gd name="T87" fmla="*/ 2233 h 5392"/>
                <a:gd name="T88" fmla="*/ 2386 w 2556"/>
                <a:gd name="T89" fmla="*/ 2317 h 5392"/>
                <a:gd name="T90" fmla="*/ 2140 w 2556"/>
                <a:gd name="T91" fmla="*/ 3284 h 5392"/>
                <a:gd name="T92" fmla="*/ 2272 w 2556"/>
                <a:gd name="T93" fmla="*/ 3104 h 5392"/>
                <a:gd name="T94" fmla="*/ 2059 w 2556"/>
                <a:gd name="T95" fmla="*/ 3873 h 5392"/>
                <a:gd name="T96" fmla="*/ 1982 w 2556"/>
                <a:gd name="T97" fmla="*/ 4424 h 5392"/>
                <a:gd name="T98" fmla="*/ 1721 w 2556"/>
                <a:gd name="T99" fmla="*/ 4763 h 5392"/>
                <a:gd name="T100" fmla="*/ 1552 w 2556"/>
                <a:gd name="T101" fmla="*/ 4759 h 5392"/>
                <a:gd name="T102" fmla="*/ 967 w 2556"/>
                <a:gd name="T103" fmla="*/ 5248 h 5392"/>
                <a:gd name="T104" fmla="*/ 264 w 2556"/>
                <a:gd name="T105" fmla="*/ 4972 h 5392"/>
                <a:gd name="T106" fmla="*/ 294 w 2556"/>
                <a:gd name="T107" fmla="*/ 4902 h 5392"/>
                <a:gd name="T108" fmla="*/ 261 w 2556"/>
                <a:gd name="T109" fmla="*/ 4380 h 5392"/>
                <a:gd name="T110" fmla="*/ 408 w 2556"/>
                <a:gd name="T111" fmla="*/ 4343 h 5392"/>
                <a:gd name="T112" fmla="*/ 294 w 2556"/>
                <a:gd name="T113" fmla="*/ 3814 h 5392"/>
                <a:gd name="T114" fmla="*/ 202 w 2556"/>
                <a:gd name="T115" fmla="*/ 3652 h 5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56" h="5392">
                  <a:moveTo>
                    <a:pt x="136" y="3693"/>
                  </a:moveTo>
                  <a:lnTo>
                    <a:pt x="136" y="3693"/>
                  </a:lnTo>
                  <a:cubicBezTo>
                    <a:pt x="139" y="3700"/>
                    <a:pt x="143" y="3707"/>
                    <a:pt x="150" y="3715"/>
                  </a:cubicBezTo>
                  <a:cubicBezTo>
                    <a:pt x="99" y="3839"/>
                    <a:pt x="118" y="3980"/>
                    <a:pt x="143" y="4126"/>
                  </a:cubicBezTo>
                  <a:cubicBezTo>
                    <a:pt x="154" y="4181"/>
                    <a:pt x="165" y="4248"/>
                    <a:pt x="198" y="4310"/>
                  </a:cubicBezTo>
                  <a:cubicBezTo>
                    <a:pt x="198" y="4314"/>
                    <a:pt x="198" y="4321"/>
                    <a:pt x="198" y="4329"/>
                  </a:cubicBezTo>
                  <a:cubicBezTo>
                    <a:pt x="162" y="4388"/>
                    <a:pt x="139" y="4450"/>
                    <a:pt x="128" y="4520"/>
                  </a:cubicBezTo>
                  <a:cubicBezTo>
                    <a:pt x="121" y="4560"/>
                    <a:pt x="121" y="4605"/>
                    <a:pt x="121" y="4641"/>
                  </a:cubicBezTo>
                  <a:cubicBezTo>
                    <a:pt x="121" y="4700"/>
                    <a:pt x="125" y="4763"/>
                    <a:pt x="143" y="4822"/>
                  </a:cubicBezTo>
                  <a:cubicBezTo>
                    <a:pt x="143" y="4825"/>
                    <a:pt x="147" y="4832"/>
                    <a:pt x="147" y="4836"/>
                  </a:cubicBezTo>
                  <a:cubicBezTo>
                    <a:pt x="99" y="4980"/>
                    <a:pt x="198" y="5123"/>
                    <a:pt x="261" y="5196"/>
                  </a:cubicBezTo>
                  <a:cubicBezTo>
                    <a:pt x="335" y="5277"/>
                    <a:pt x="404" y="5333"/>
                    <a:pt x="481" y="5362"/>
                  </a:cubicBezTo>
                  <a:cubicBezTo>
                    <a:pt x="536" y="5384"/>
                    <a:pt x="595" y="5391"/>
                    <a:pt x="650" y="5391"/>
                  </a:cubicBezTo>
                  <a:cubicBezTo>
                    <a:pt x="768" y="5391"/>
                    <a:pt x="886" y="5358"/>
                    <a:pt x="993" y="5322"/>
                  </a:cubicBezTo>
                  <a:cubicBezTo>
                    <a:pt x="1099" y="5285"/>
                    <a:pt x="1213" y="5240"/>
                    <a:pt x="1312" y="5178"/>
                  </a:cubicBezTo>
                  <a:cubicBezTo>
                    <a:pt x="1394" y="5123"/>
                    <a:pt x="1463" y="5057"/>
                    <a:pt x="1518" y="4980"/>
                  </a:cubicBezTo>
                  <a:cubicBezTo>
                    <a:pt x="1625" y="4957"/>
                    <a:pt x="1721" y="4895"/>
                    <a:pt x="1783" y="4807"/>
                  </a:cubicBezTo>
                  <a:cubicBezTo>
                    <a:pt x="1842" y="4729"/>
                    <a:pt x="1871" y="4634"/>
                    <a:pt x="1868" y="4539"/>
                  </a:cubicBezTo>
                  <a:cubicBezTo>
                    <a:pt x="1923" y="4542"/>
                    <a:pt x="1982" y="4523"/>
                    <a:pt x="2029" y="4487"/>
                  </a:cubicBezTo>
                  <a:cubicBezTo>
                    <a:pt x="2088" y="4439"/>
                    <a:pt x="2125" y="4369"/>
                    <a:pt x="2147" y="4310"/>
                  </a:cubicBezTo>
                  <a:cubicBezTo>
                    <a:pt x="2225" y="4126"/>
                    <a:pt x="2254" y="3924"/>
                    <a:pt x="2228" y="3722"/>
                  </a:cubicBezTo>
                  <a:cubicBezTo>
                    <a:pt x="2250" y="3693"/>
                    <a:pt x="2268" y="3656"/>
                    <a:pt x="2283" y="3615"/>
                  </a:cubicBezTo>
                  <a:cubicBezTo>
                    <a:pt x="2353" y="3435"/>
                    <a:pt x="2371" y="3236"/>
                    <a:pt x="2342" y="3045"/>
                  </a:cubicBezTo>
                  <a:cubicBezTo>
                    <a:pt x="2339" y="3038"/>
                    <a:pt x="2339" y="3035"/>
                    <a:pt x="2335" y="3031"/>
                  </a:cubicBezTo>
                  <a:cubicBezTo>
                    <a:pt x="2508" y="2799"/>
                    <a:pt x="2555" y="2468"/>
                    <a:pt x="2434" y="2240"/>
                  </a:cubicBezTo>
                  <a:cubicBezTo>
                    <a:pt x="2456" y="2185"/>
                    <a:pt x="2456" y="2130"/>
                    <a:pt x="2456" y="2086"/>
                  </a:cubicBezTo>
                  <a:cubicBezTo>
                    <a:pt x="2460" y="1961"/>
                    <a:pt x="2423" y="1869"/>
                    <a:pt x="2357" y="1814"/>
                  </a:cubicBezTo>
                  <a:cubicBezTo>
                    <a:pt x="2339" y="1799"/>
                    <a:pt x="2316" y="1788"/>
                    <a:pt x="2291" y="1776"/>
                  </a:cubicBezTo>
                  <a:cubicBezTo>
                    <a:pt x="2335" y="1504"/>
                    <a:pt x="2247" y="1273"/>
                    <a:pt x="2052" y="1141"/>
                  </a:cubicBezTo>
                  <a:cubicBezTo>
                    <a:pt x="2004" y="1107"/>
                    <a:pt x="1949" y="1085"/>
                    <a:pt x="1897" y="1067"/>
                  </a:cubicBezTo>
                  <a:cubicBezTo>
                    <a:pt x="1960" y="861"/>
                    <a:pt x="1886" y="692"/>
                    <a:pt x="1809" y="582"/>
                  </a:cubicBezTo>
                  <a:cubicBezTo>
                    <a:pt x="1669" y="383"/>
                    <a:pt x="1419" y="372"/>
                    <a:pt x="1323" y="368"/>
                  </a:cubicBezTo>
                  <a:cubicBezTo>
                    <a:pt x="1316" y="368"/>
                    <a:pt x="1309" y="368"/>
                    <a:pt x="1305" y="368"/>
                  </a:cubicBezTo>
                  <a:cubicBezTo>
                    <a:pt x="1298" y="361"/>
                    <a:pt x="1287" y="343"/>
                    <a:pt x="1276" y="324"/>
                  </a:cubicBezTo>
                  <a:cubicBezTo>
                    <a:pt x="1217" y="232"/>
                    <a:pt x="1110" y="59"/>
                    <a:pt x="783" y="23"/>
                  </a:cubicBezTo>
                  <a:cubicBezTo>
                    <a:pt x="658" y="8"/>
                    <a:pt x="525" y="0"/>
                    <a:pt x="411" y="59"/>
                  </a:cubicBezTo>
                  <a:cubicBezTo>
                    <a:pt x="44" y="258"/>
                    <a:pt x="0" y="744"/>
                    <a:pt x="169" y="1111"/>
                  </a:cubicBezTo>
                  <a:cubicBezTo>
                    <a:pt x="128" y="1174"/>
                    <a:pt x="103" y="1247"/>
                    <a:pt x="91" y="1321"/>
                  </a:cubicBezTo>
                  <a:cubicBezTo>
                    <a:pt x="80" y="1413"/>
                    <a:pt x="91" y="1504"/>
                    <a:pt x="103" y="1593"/>
                  </a:cubicBezTo>
                  <a:cubicBezTo>
                    <a:pt x="110" y="1644"/>
                    <a:pt x="118" y="1692"/>
                    <a:pt x="121" y="1740"/>
                  </a:cubicBezTo>
                  <a:cubicBezTo>
                    <a:pt x="121" y="1769"/>
                    <a:pt x="121" y="1803"/>
                    <a:pt x="121" y="1832"/>
                  </a:cubicBezTo>
                  <a:cubicBezTo>
                    <a:pt x="121" y="1917"/>
                    <a:pt x="121" y="2004"/>
                    <a:pt x="154" y="2089"/>
                  </a:cubicBezTo>
                  <a:cubicBezTo>
                    <a:pt x="180" y="2144"/>
                    <a:pt x="217" y="2185"/>
                    <a:pt x="261" y="2200"/>
                  </a:cubicBezTo>
                  <a:cubicBezTo>
                    <a:pt x="246" y="2244"/>
                    <a:pt x="224" y="2284"/>
                    <a:pt x="206" y="2328"/>
                  </a:cubicBezTo>
                  <a:cubicBezTo>
                    <a:pt x="187" y="2365"/>
                    <a:pt x="165" y="2409"/>
                    <a:pt x="150" y="2449"/>
                  </a:cubicBezTo>
                  <a:cubicBezTo>
                    <a:pt x="73" y="2645"/>
                    <a:pt x="48" y="2854"/>
                    <a:pt x="80" y="3060"/>
                  </a:cubicBezTo>
                  <a:cubicBezTo>
                    <a:pt x="88" y="3097"/>
                    <a:pt x="99" y="3137"/>
                    <a:pt x="125" y="3170"/>
                  </a:cubicBezTo>
                  <a:cubicBezTo>
                    <a:pt x="132" y="3177"/>
                    <a:pt x="139" y="3181"/>
                    <a:pt x="143" y="3189"/>
                  </a:cubicBezTo>
                  <a:cubicBezTo>
                    <a:pt x="107" y="3222"/>
                    <a:pt x="80" y="3273"/>
                    <a:pt x="70" y="3332"/>
                  </a:cubicBezTo>
                  <a:cubicBezTo>
                    <a:pt x="59" y="3398"/>
                    <a:pt x="66" y="3464"/>
                    <a:pt x="77" y="3516"/>
                  </a:cubicBezTo>
                  <a:cubicBezTo>
                    <a:pt x="84" y="3567"/>
                    <a:pt x="99" y="3634"/>
                    <a:pt x="136" y="3693"/>
                  </a:cubicBezTo>
                  <a:close/>
                  <a:moveTo>
                    <a:pt x="2213" y="1766"/>
                  </a:moveTo>
                  <a:lnTo>
                    <a:pt x="2213" y="1766"/>
                  </a:lnTo>
                  <a:cubicBezTo>
                    <a:pt x="2162" y="1762"/>
                    <a:pt x="2110" y="1776"/>
                    <a:pt x="2066" y="1795"/>
                  </a:cubicBezTo>
                  <a:cubicBezTo>
                    <a:pt x="1956" y="1839"/>
                    <a:pt x="1868" y="1924"/>
                    <a:pt x="1816" y="2031"/>
                  </a:cubicBezTo>
                  <a:cubicBezTo>
                    <a:pt x="1791" y="2082"/>
                    <a:pt x="1776" y="2137"/>
                    <a:pt x="1761" y="2189"/>
                  </a:cubicBezTo>
                  <a:cubicBezTo>
                    <a:pt x="1750" y="2221"/>
                    <a:pt x="1743" y="2251"/>
                    <a:pt x="1732" y="2284"/>
                  </a:cubicBezTo>
                  <a:cubicBezTo>
                    <a:pt x="1709" y="2347"/>
                    <a:pt x="1666" y="2427"/>
                    <a:pt x="1592" y="2457"/>
                  </a:cubicBezTo>
                  <a:cubicBezTo>
                    <a:pt x="1555" y="2472"/>
                    <a:pt x="1511" y="2476"/>
                    <a:pt x="1463" y="2476"/>
                  </a:cubicBezTo>
                  <a:cubicBezTo>
                    <a:pt x="1449" y="2476"/>
                    <a:pt x="1449" y="2476"/>
                    <a:pt x="1449" y="2476"/>
                  </a:cubicBezTo>
                  <a:cubicBezTo>
                    <a:pt x="1353" y="2479"/>
                    <a:pt x="1228" y="2494"/>
                    <a:pt x="1129" y="2560"/>
                  </a:cubicBezTo>
                  <a:cubicBezTo>
                    <a:pt x="1066" y="2597"/>
                    <a:pt x="1022" y="2652"/>
                    <a:pt x="978" y="2703"/>
                  </a:cubicBezTo>
                  <a:cubicBezTo>
                    <a:pt x="963" y="2722"/>
                    <a:pt x="963" y="2722"/>
                    <a:pt x="963" y="2722"/>
                  </a:cubicBezTo>
                  <a:cubicBezTo>
                    <a:pt x="742" y="2979"/>
                    <a:pt x="525" y="3115"/>
                    <a:pt x="301" y="3145"/>
                  </a:cubicBezTo>
                  <a:cubicBezTo>
                    <a:pt x="242" y="3152"/>
                    <a:pt x="206" y="3141"/>
                    <a:pt x="183" y="3119"/>
                  </a:cubicBezTo>
                  <a:cubicBezTo>
                    <a:pt x="169" y="3100"/>
                    <a:pt x="162" y="3075"/>
                    <a:pt x="158" y="3049"/>
                  </a:cubicBezTo>
                  <a:cubicBezTo>
                    <a:pt x="128" y="2854"/>
                    <a:pt x="147" y="2659"/>
                    <a:pt x="221" y="2479"/>
                  </a:cubicBezTo>
                  <a:cubicBezTo>
                    <a:pt x="239" y="2438"/>
                    <a:pt x="257" y="2398"/>
                    <a:pt x="276" y="2362"/>
                  </a:cubicBezTo>
                  <a:cubicBezTo>
                    <a:pt x="297" y="2306"/>
                    <a:pt x="323" y="2255"/>
                    <a:pt x="345" y="2200"/>
                  </a:cubicBezTo>
                  <a:cubicBezTo>
                    <a:pt x="408" y="2174"/>
                    <a:pt x="448" y="2104"/>
                    <a:pt x="467" y="2071"/>
                  </a:cubicBezTo>
                  <a:cubicBezTo>
                    <a:pt x="477" y="2052"/>
                    <a:pt x="470" y="2031"/>
                    <a:pt x="452" y="2019"/>
                  </a:cubicBezTo>
                  <a:cubicBezTo>
                    <a:pt x="434" y="2008"/>
                    <a:pt x="408" y="2016"/>
                    <a:pt x="401" y="2034"/>
                  </a:cubicBezTo>
                  <a:cubicBezTo>
                    <a:pt x="364" y="2100"/>
                    <a:pt x="331" y="2130"/>
                    <a:pt x="297" y="2130"/>
                  </a:cubicBezTo>
                  <a:cubicBezTo>
                    <a:pt x="264" y="2126"/>
                    <a:pt x="239" y="2093"/>
                    <a:pt x="228" y="2060"/>
                  </a:cubicBezTo>
                  <a:cubicBezTo>
                    <a:pt x="198" y="1990"/>
                    <a:pt x="198" y="1913"/>
                    <a:pt x="198" y="1832"/>
                  </a:cubicBezTo>
                  <a:cubicBezTo>
                    <a:pt x="198" y="1803"/>
                    <a:pt x="198" y="1769"/>
                    <a:pt x="198" y="1736"/>
                  </a:cubicBezTo>
                  <a:cubicBezTo>
                    <a:pt x="194" y="1685"/>
                    <a:pt x="187" y="1633"/>
                    <a:pt x="180" y="1586"/>
                  </a:cubicBezTo>
                  <a:cubicBezTo>
                    <a:pt x="169" y="1497"/>
                    <a:pt x="158" y="1413"/>
                    <a:pt x="169" y="1331"/>
                  </a:cubicBezTo>
                  <a:cubicBezTo>
                    <a:pt x="176" y="1266"/>
                    <a:pt x="202" y="1203"/>
                    <a:pt x="239" y="1148"/>
                  </a:cubicBezTo>
                  <a:cubicBezTo>
                    <a:pt x="246" y="1144"/>
                    <a:pt x="250" y="1137"/>
                    <a:pt x="253" y="1130"/>
                  </a:cubicBezTo>
                  <a:cubicBezTo>
                    <a:pt x="264" y="1107"/>
                    <a:pt x="283" y="1093"/>
                    <a:pt x="297" y="1075"/>
                  </a:cubicBezTo>
                  <a:cubicBezTo>
                    <a:pt x="316" y="1059"/>
                    <a:pt x="316" y="1034"/>
                    <a:pt x="301" y="1019"/>
                  </a:cubicBezTo>
                  <a:cubicBezTo>
                    <a:pt x="287" y="1004"/>
                    <a:pt x="261" y="1004"/>
                    <a:pt x="246" y="1019"/>
                  </a:cubicBezTo>
                  <a:cubicBezTo>
                    <a:pt x="239" y="1027"/>
                    <a:pt x="232" y="1034"/>
                    <a:pt x="224" y="1041"/>
                  </a:cubicBezTo>
                  <a:cubicBezTo>
                    <a:pt x="88" y="714"/>
                    <a:pt x="132" y="299"/>
                    <a:pt x="448" y="126"/>
                  </a:cubicBezTo>
                  <a:cubicBezTo>
                    <a:pt x="544" y="78"/>
                    <a:pt x="654" y="85"/>
                    <a:pt x="772" y="100"/>
                  </a:cubicBezTo>
                  <a:cubicBezTo>
                    <a:pt x="1063" y="129"/>
                    <a:pt x="1154" y="276"/>
                    <a:pt x="1209" y="365"/>
                  </a:cubicBezTo>
                  <a:cubicBezTo>
                    <a:pt x="1235" y="405"/>
                    <a:pt x="1250" y="434"/>
                    <a:pt x="1283" y="442"/>
                  </a:cubicBezTo>
                  <a:cubicBezTo>
                    <a:pt x="1291" y="445"/>
                    <a:pt x="1301" y="445"/>
                    <a:pt x="1320" y="445"/>
                  </a:cubicBezTo>
                  <a:cubicBezTo>
                    <a:pt x="1404" y="449"/>
                    <a:pt x="1629" y="460"/>
                    <a:pt x="1746" y="630"/>
                  </a:cubicBezTo>
                  <a:cubicBezTo>
                    <a:pt x="1842" y="762"/>
                    <a:pt x="1868" y="905"/>
                    <a:pt x="1820" y="1048"/>
                  </a:cubicBezTo>
                  <a:cubicBezTo>
                    <a:pt x="1713" y="1030"/>
                    <a:pt x="1603" y="1037"/>
                    <a:pt x="1515" y="1078"/>
                  </a:cubicBezTo>
                  <a:cubicBezTo>
                    <a:pt x="1511" y="1016"/>
                    <a:pt x="1481" y="953"/>
                    <a:pt x="1445" y="909"/>
                  </a:cubicBezTo>
                  <a:cubicBezTo>
                    <a:pt x="1386" y="843"/>
                    <a:pt x="1301" y="802"/>
                    <a:pt x="1232" y="769"/>
                  </a:cubicBezTo>
                  <a:cubicBezTo>
                    <a:pt x="1114" y="714"/>
                    <a:pt x="1114" y="714"/>
                    <a:pt x="1114" y="714"/>
                  </a:cubicBezTo>
                  <a:cubicBezTo>
                    <a:pt x="1088" y="699"/>
                    <a:pt x="1059" y="685"/>
                    <a:pt x="1026" y="681"/>
                  </a:cubicBezTo>
                  <a:cubicBezTo>
                    <a:pt x="985" y="677"/>
                    <a:pt x="941" y="692"/>
                    <a:pt x="904" y="717"/>
                  </a:cubicBezTo>
                  <a:cubicBezTo>
                    <a:pt x="890" y="732"/>
                    <a:pt x="875" y="747"/>
                    <a:pt x="864" y="765"/>
                  </a:cubicBezTo>
                  <a:cubicBezTo>
                    <a:pt x="864" y="765"/>
                    <a:pt x="860" y="765"/>
                    <a:pt x="856" y="765"/>
                  </a:cubicBezTo>
                  <a:cubicBezTo>
                    <a:pt x="823" y="776"/>
                    <a:pt x="780" y="758"/>
                    <a:pt x="757" y="721"/>
                  </a:cubicBezTo>
                  <a:cubicBezTo>
                    <a:pt x="739" y="685"/>
                    <a:pt x="735" y="637"/>
                    <a:pt x="750" y="589"/>
                  </a:cubicBezTo>
                  <a:cubicBezTo>
                    <a:pt x="757" y="571"/>
                    <a:pt x="746" y="548"/>
                    <a:pt x="728" y="541"/>
                  </a:cubicBezTo>
                  <a:cubicBezTo>
                    <a:pt x="706" y="534"/>
                    <a:pt x="684" y="545"/>
                    <a:pt x="676" y="567"/>
                  </a:cubicBezTo>
                  <a:cubicBezTo>
                    <a:pt x="654" y="633"/>
                    <a:pt x="658" y="707"/>
                    <a:pt x="691" y="762"/>
                  </a:cubicBezTo>
                  <a:cubicBezTo>
                    <a:pt x="724" y="813"/>
                    <a:pt x="783" y="846"/>
                    <a:pt x="838" y="846"/>
                  </a:cubicBezTo>
                  <a:lnTo>
                    <a:pt x="842" y="846"/>
                  </a:lnTo>
                  <a:cubicBezTo>
                    <a:pt x="842" y="898"/>
                    <a:pt x="864" y="945"/>
                    <a:pt x="886" y="986"/>
                  </a:cubicBezTo>
                  <a:cubicBezTo>
                    <a:pt x="901" y="1012"/>
                    <a:pt x="912" y="1034"/>
                    <a:pt x="919" y="1056"/>
                  </a:cubicBezTo>
                  <a:cubicBezTo>
                    <a:pt x="941" y="1122"/>
                    <a:pt x="919" y="1203"/>
                    <a:pt x="867" y="1255"/>
                  </a:cubicBezTo>
                  <a:cubicBezTo>
                    <a:pt x="860" y="1262"/>
                    <a:pt x="856" y="1269"/>
                    <a:pt x="856" y="1276"/>
                  </a:cubicBezTo>
                  <a:cubicBezTo>
                    <a:pt x="849" y="1284"/>
                    <a:pt x="845" y="1288"/>
                    <a:pt x="842" y="1295"/>
                  </a:cubicBezTo>
                  <a:cubicBezTo>
                    <a:pt x="835" y="1313"/>
                    <a:pt x="845" y="1335"/>
                    <a:pt x="864" y="1343"/>
                  </a:cubicBezTo>
                  <a:cubicBezTo>
                    <a:pt x="952" y="1376"/>
                    <a:pt x="1033" y="1501"/>
                    <a:pt x="1015" y="1607"/>
                  </a:cubicBezTo>
                  <a:cubicBezTo>
                    <a:pt x="1000" y="1681"/>
                    <a:pt x="952" y="1740"/>
                    <a:pt x="912" y="1766"/>
                  </a:cubicBezTo>
                  <a:cubicBezTo>
                    <a:pt x="894" y="1776"/>
                    <a:pt x="879" y="1780"/>
                    <a:pt x="871" y="1776"/>
                  </a:cubicBezTo>
                  <a:cubicBezTo>
                    <a:pt x="853" y="1773"/>
                    <a:pt x="835" y="1780"/>
                    <a:pt x="827" y="1799"/>
                  </a:cubicBezTo>
                  <a:cubicBezTo>
                    <a:pt x="816" y="1814"/>
                    <a:pt x="823" y="1835"/>
                    <a:pt x="838" y="1847"/>
                  </a:cubicBezTo>
                  <a:cubicBezTo>
                    <a:pt x="886" y="1879"/>
                    <a:pt x="915" y="1938"/>
                    <a:pt x="919" y="2004"/>
                  </a:cubicBezTo>
                  <a:cubicBezTo>
                    <a:pt x="922" y="2052"/>
                    <a:pt x="922" y="2137"/>
                    <a:pt x="875" y="2177"/>
                  </a:cubicBezTo>
                  <a:cubicBezTo>
                    <a:pt x="871" y="2181"/>
                    <a:pt x="864" y="2185"/>
                    <a:pt x="860" y="2189"/>
                  </a:cubicBezTo>
                  <a:cubicBezTo>
                    <a:pt x="853" y="2192"/>
                    <a:pt x="845" y="2196"/>
                    <a:pt x="842" y="2203"/>
                  </a:cubicBezTo>
                  <a:cubicBezTo>
                    <a:pt x="746" y="2262"/>
                    <a:pt x="650" y="2221"/>
                    <a:pt x="629" y="2207"/>
                  </a:cubicBezTo>
                  <a:cubicBezTo>
                    <a:pt x="614" y="2196"/>
                    <a:pt x="588" y="2200"/>
                    <a:pt x="577" y="2218"/>
                  </a:cubicBezTo>
                  <a:cubicBezTo>
                    <a:pt x="562" y="2236"/>
                    <a:pt x="570" y="2258"/>
                    <a:pt x="584" y="2273"/>
                  </a:cubicBezTo>
                  <a:cubicBezTo>
                    <a:pt x="614" y="2291"/>
                    <a:pt x="665" y="2310"/>
                    <a:pt x="732" y="2310"/>
                  </a:cubicBezTo>
                  <a:cubicBezTo>
                    <a:pt x="750" y="2310"/>
                    <a:pt x="768" y="2310"/>
                    <a:pt x="790" y="2306"/>
                  </a:cubicBezTo>
                  <a:cubicBezTo>
                    <a:pt x="776" y="2358"/>
                    <a:pt x="776" y="2409"/>
                    <a:pt x="780" y="2457"/>
                  </a:cubicBezTo>
                  <a:cubicBezTo>
                    <a:pt x="780" y="2479"/>
                    <a:pt x="794" y="2494"/>
                    <a:pt x="816" y="2494"/>
                  </a:cubicBezTo>
                  <a:lnTo>
                    <a:pt x="816" y="2494"/>
                  </a:lnTo>
                  <a:cubicBezTo>
                    <a:pt x="838" y="2494"/>
                    <a:pt x="856" y="2476"/>
                    <a:pt x="853" y="2453"/>
                  </a:cubicBezTo>
                  <a:cubicBezTo>
                    <a:pt x="853" y="2405"/>
                    <a:pt x="853" y="2347"/>
                    <a:pt x="875" y="2303"/>
                  </a:cubicBezTo>
                  <a:cubicBezTo>
                    <a:pt x="879" y="2295"/>
                    <a:pt x="882" y="2288"/>
                    <a:pt x="886" y="2280"/>
                  </a:cubicBezTo>
                  <a:cubicBezTo>
                    <a:pt x="890" y="2273"/>
                    <a:pt x="897" y="2266"/>
                    <a:pt x="901" y="2255"/>
                  </a:cubicBezTo>
                  <a:cubicBezTo>
                    <a:pt x="908" y="2251"/>
                    <a:pt x="915" y="2244"/>
                    <a:pt x="922" y="2236"/>
                  </a:cubicBezTo>
                  <a:cubicBezTo>
                    <a:pt x="993" y="2177"/>
                    <a:pt x="1004" y="2075"/>
                    <a:pt x="996" y="1997"/>
                  </a:cubicBezTo>
                  <a:cubicBezTo>
                    <a:pt x="993" y="1938"/>
                    <a:pt x="974" y="1883"/>
                    <a:pt x="937" y="1839"/>
                  </a:cubicBezTo>
                  <a:cubicBezTo>
                    <a:pt x="945" y="1835"/>
                    <a:pt x="949" y="1832"/>
                    <a:pt x="952" y="1828"/>
                  </a:cubicBezTo>
                  <a:cubicBezTo>
                    <a:pt x="1022" y="1788"/>
                    <a:pt x="1073" y="1707"/>
                    <a:pt x="1092" y="1618"/>
                  </a:cubicBezTo>
                  <a:cubicBezTo>
                    <a:pt x="1114" y="1490"/>
                    <a:pt x="1033" y="1354"/>
                    <a:pt x="934" y="1295"/>
                  </a:cubicBezTo>
                  <a:cubicBezTo>
                    <a:pt x="996" y="1225"/>
                    <a:pt x="1022" y="1122"/>
                    <a:pt x="993" y="1030"/>
                  </a:cubicBezTo>
                  <a:cubicBezTo>
                    <a:pt x="981" y="1004"/>
                    <a:pt x="970" y="975"/>
                    <a:pt x="956" y="949"/>
                  </a:cubicBezTo>
                  <a:cubicBezTo>
                    <a:pt x="934" y="913"/>
                    <a:pt x="915" y="872"/>
                    <a:pt x="919" y="835"/>
                  </a:cubicBezTo>
                  <a:cubicBezTo>
                    <a:pt x="922" y="813"/>
                    <a:pt x="934" y="795"/>
                    <a:pt x="952" y="780"/>
                  </a:cubicBezTo>
                  <a:cubicBezTo>
                    <a:pt x="970" y="762"/>
                    <a:pt x="996" y="754"/>
                    <a:pt x="1015" y="758"/>
                  </a:cubicBezTo>
                  <a:cubicBezTo>
                    <a:pt x="1036" y="762"/>
                    <a:pt x="1059" y="772"/>
                    <a:pt x="1081" y="780"/>
                  </a:cubicBezTo>
                  <a:cubicBezTo>
                    <a:pt x="1198" y="839"/>
                    <a:pt x="1198" y="839"/>
                    <a:pt x="1198" y="839"/>
                  </a:cubicBezTo>
                  <a:cubicBezTo>
                    <a:pt x="1265" y="872"/>
                    <a:pt x="1338" y="905"/>
                    <a:pt x="1386" y="960"/>
                  </a:cubicBezTo>
                  <a:cubicBezTo>
                    <a:pt x="1426" y="1004"/>
                    <a:pt x="1456" y="1082"/>
                    <a:pt x="1423" y="1141"/>
                  </a:cubicBezTo>
                  <a:cubicBezTo>
                    <a:pt x="1423" y="1144"/>
                    <a:pt x="1423" y="1148"/>
                    <a:pt x="1419" y="1151"/>
                  </a:cubicBezTo>
                  <a:cubicBezTo>
                    <a:pt x="1412" y="1170"/>
                    <a:pt x="1401" y="1192"/>
                    <a:pt x="1397" y="1214"/>
                  </a:cubicBezTo>
                  <a:cubicBezTo>
                    <a:pt x="1382" y="1288"/>
                    <a:pt x="1401" y="1365"/>
                    <a:pt x="1441" y="1431"/>
                  </a:cubicBezTo>
                  <a:cubicBezTo>
                    <a:pt x="1456" y="1445"/>
                    <a:pt x="1478" y="1449"/>
                    <a:pt x="1496" y="1438"/>
                  </a:cubicBezTo>
                  <a:cubicBezTo>
                    <a:pt x="1515" y="1427"/>
                    <a:pt x="1518" y="1402"/>
                    <a:pt x="1508" y="1387"/>
                  </a:cubicBezTo>
                  <a:cubicBezTo>
                    <a:pt x="1460" y="1321"/>
                    <a:pt x="1467" y="1255"/>
                    <a:pt x="1474" y="1229"/>
                  </a:cubicBezTo>
                  <a:cubicBezTo>
                    <a:pt x="1478" y="1199"/>
                    <a:pt x="1493" y="1177"/>
                    <a:pt x="1500" y="1174"/>
                  </a:cubicBezTo>
                  <a:cubicBezTo>
                    <a:pt x="1636" y="1085"/>
                    <a:pt x="1850" y="1100"/>
                    <a:pt x="2008" y="1207"/>
                  </a:cubicBezTo>
                  <a:cubicBezTo>
                    <a:pt x="2110" y="1273"/>
                    <a:pt x="2268" y="1438"/>
                    <a:pt x="2213" y="1766"/>
                  </a:cubicBezTo>
                  <a:close/>
                  <a:moveTo>
                    <a:pt x="147" y="3347"/>
                  </a:moveTo>
                  <a:lnTo>
                    <a:pt x="147" y="3347"/>
                  </a:lnTo>
                  <a:cubicBezTo>
                    <a:pt x="154" y="3295"/>
                    <a:pt x="180" y="3251"/>
                    <a:pt x="217" y="3229"/>
                  </a:cubicBezTo>
                  <a:cubicBezTo>
                    <a:pt x="221" y="3225"/>
                    <a:pt x="221" y="3222"/>
                    <a:pt x="224" y="3218"/>
                  </a:cubicBezTo>
                  <a:cubicBezTo>
                    <a:pt x="239" y="3222"/>
                    <a:pt x="250" y="3222"/>
                    <a:pt x="264" y="3222"/>
                  </a:cubicBezTo>
                  <a:cubicBezTo>
                    <a:pt x="279" y="3222"/>
                    <a:pt x="294" y="3222"/>
                    <a:pt x="312" y="3218"/>
                  </a:cubicBezTo>
                  <a:cubicBezTo>
                    <a:pt x="555" y="3189"/>
                    <a:pt x="787" y="3045"/>
                    <a:pt x="1018" y="2773"/>
                  </a:cubicBezTo>
                  <a:cubicBezTo>
                    <a:pt x="1036" y="2755"/>
                    <a:pt x="1036" y="2755"/>
                    <a:pt x="1036" y="2755"/>
                  </a:cubicBezTo>
                  <a:cubicBezTo>
                    <a:pt x="1077" y="2703"/>
                    <a:pt x="1118" y="2655"/>
                    <a:pt x="1169" y="2622"/>
                  </a:cubicBezTo>
                  <a:cubicBezTo>
                    <a:pt x="1253" y="2567"/>
                    <a:pt x="1364" y="2556"/>
                    <a:pt x="1449" y="2552"/>
                  </a:cubicBezTo>
                  <a:cubicBezTo>
                    <a:pt x="1467" y="2552"/>
                    <a:pt x="1467" y="2552"/>
                    <a:pt x="1467" y="2552"/>
                  </a:cubicBezTo>
                  <a:cubicBezTo>
                    <a:pt x="1518" y="2552"/>
                    <a:pt x="1570" y="2549"/>
                    <a:pt x="1622" y="2527"/>
                  </a:cubicBezTo>
                  <a:cubicBezTo>
                    <a:pt x="1702" y="2497"/>
                    <a:pt x="1765" y="2420"/>
                    <a:pt x="1805" y="2310"/>
                  </a:cubicBezTo>
                  <a:cubicBezTo>
                    <a:pt x="1816" y="2276"/>
                    <a:pt x="1823" y="2244"/>
                    <a:pt x="1835" y="2211"/>
                  </a:cubicBezTo>
                  <a:cubicBezTo>
                    <a:pt x="1850" y="2159"/>
                    <a:pt x="1860" y="2107"/>
                    <a:pt x="1882" y="2063"/>
                  </a:cubicBezTo>
                  <a:cubicBezTo>
                    <a:pt x="1926" y="1975"/>
                    <a:pt x="2004" y="1902"/>
                    <a:pt x="2095" y="1865"/>
                  </a:cubicBezTo>
                  <a:cubicBezTo>
                    <a:pt x="2158" y="1839"/>
                    <a:pt x="2250" y="1828"/>
                    <a:pt x="2309" y="1876"/>
                  </a:cubicBezTo>
                  <a:cubicBezTo>
                    <a:pt x="2357" y="1913"/>
                    <a:pt x="2382" y="1983"/>
                    <a:pt x="2382" y="2086"/>
                  </a:cubicBezTo>
                  <a:cubicBezTo>
                    <a:pt x="2379" y="2130"/>
                    <a:pt x="2379" y="2185"/>
                    <a:pt x="2353" y="2233"/>
                  </a:cubicBezTo>
                  <a:cubicBezTo>
                    <a:pt x="2335" y="2266"/>
                    <a:pt x="2294" y="2299"/>
                    <a:pt x="2250" y="2299"/>
                  </a:cubicBezTo>
                  <a:cubicBezTo>
                    <a:pt x="2232" y="2299"/>
                    <a:pt x="2213" y="2314"/>
                    <a:pt x="2209" y="2335"/>
                  </a:cubicBezTo>
                  <a:cubicBezTo>
                    <a:pt x="2209" y="2358"/>
                    <a:pt x="2228" y="2372"/>
                    <a:pt x="2247" y="2376"/>
                  </a:cubicBezTo>
                  <a:cubicBezTo>
                    <a:pt x="2298" y="2376"/>
                    <a:pt x="2346" y="2354"/>
                    <a:pt x="2386" y="2317"/>
                  </a:cubicBezTo>
                  <a:cubicBezTo>
                    <a:pt x="2474" y="2538"/>
                    <a:pt x="2405" y="2862"/>
                    <a:pt x="2217" y="3049"/>
                  </a:cubicBezTo>
                  <a:cubicBezTo>
                    <a:pt x="2213" y="3053"/>
                    <a:pt x="2209" y="3056"/>
                    <a:pt x="2206" y="3060"/>
                  </a:cubicBezTo>
                  <a:cubicBezTo>
                    <a:pt x="2158" y="3108"/>
                    <a:pt x="2099" y="3167"/>
                    <a:pt x="2103" y="3248"/>
                  </a:cubicBezTo>
                  <a:cubicBezTo>
                    <a:pt x="2103" y="3270"/>
                    <a:pt x="2122" y="3284"/>
                    <a:pt x="2140" y="3284"/>
                  </a:cubicBezTo>
                  <a:cubicBezTo>
                    <a:pt x="2140" y="3284"/>
                    <a:pt x="2140" y="3284"/>
                    <a:pt x="2143" y="3284"/>
                  </a:cubicBezTo>
                  <a:cubicBezTo>
                    <a:pt x="2162" y="3284"/>
                    <a:pt x="2180" y="3266"/>
                    <a:pt x="2180" y="3244"/>
                  </a:cubicBezTo>
                  <a:cubicBezTo>
                    <a:pt x="2177" y="3200"/>
                    <a:pt x="2221" y="3156"/>
                    <a:pt x="2261" y="3115"/>
                  </a:cubicBezTo>
                  <a:cubicBezTo>
                    <a:pt x="2265" y="3111"/>
                    <a:pt x="2268" y="3108"/>
                    <a:pt x="2272" y="3104"/>
                  </a:cubicBezTo>
                  <a:cubicBezTo>
                    <a:pt x="2291" y="3266"/>
                    <a:pt x="2272" y="3435"/>
                    <a:pt x="2209" y="3590"/>
                  </a:cubicBezTo>
                  <a:cubicBezTo>
                    <a:pt x="2169" y="3696"/>
                    <a:pt x="2110" y="3766"/>
                    <a:pt x="2044" y="3795"/>
                  </a:cubicBezTo>
                  <a:cubicBezTo>
                    <a:pt x="2026" y="3807"/>
                    <a:pt x="2015" y="3829"/>
                    <a:pt x="2022" y="3847"/>
                  </a:cubicBezTo>
                  <a:cubicBezTo>
                    <a:pt x="2029" y="3862"/>
                    <a:pt x="2044" y="3873"/>
                    <a:pt x="2059" y="3873"/>
                  </a:cubicBezTo>
                  <a:cubicBezTo>
                    <a:pt x="2063" y="3873"/>
                    <a:pt x="2070" y="3869"/>
                    <a:pt x="2074" y="3869"/>
                  </a:cubicBezTo>
                  <a:cubicBezTo>
                    <a:pt x="2103" y="3854"/>
                    <a:pt x="2133" y="3836"/>
                    <a:pt x="2158" y="3810"/>
                  </a:cubicBezTo>
                  <a:cubicBezTo>
                    <a:pt x="2166" y="3972"/>
                    <a:pt x="2140" y="4134"/>
                    <a:pt x="2077" y="4281"/>
                  </a:cubicBezTo>
                  <a:cubicBezTo>
                    <a:pt x="2055" y="4329"/>
                    <a:pt x="2026" y="4388"/>
                    <a:pt x="1982" y="4424"/>
                  </a:cubicBezTo>
                  <a:cubicBezTo>
                    <a:pt x="1945" y="4453"/>
                    <a:pt x="1890" y="4476"/>
                    <a:pt x="1842" y="4450"/>
                  </a:cubicBezTo>
                  <a:cubicBezTo>
                    <a:pt x="1831" y="4446"/>
                    <a:pt x="1812" y="4446"/>
                    <a:pt x="1801" y="4453"/>
                  </a:cubicBezTo>
                  <a:cubicBezTo>
                    <a:pt x="1791" y="4465"/>
                    <a:pt x="1783" y="4480"/>
                    <a:pt x="1787" y="4491"/>
                  </a:cubicBezTo>
                  <a:cubicBezTo>
                    <a:pt x="1801" y="4586"/>
                    <a:pt x="1780" y="4685"/>
                    <a:pt x="1721" y="4763"/>
                  </a:cubicBezTo>
                  <a:cubicBezTo>
                    <a:pt x="1688" y="4810"/>
                    <a:pt x="1636" y="4851"/>
                    <a:pt x="1585" y="4877"/>
                  </a:cubicBezTo>
                  <a:cubicBezTo>
                    <a:pt x="1599" y="4847"/>
                    <a:pt x="1614" y="4818"/>
                    <a:pt x="1625" y="4785"/>
                  </a:cubicBezTo>
                  <a:cubicBezTo>
                    <a:pt x="1632" y="4767"/>
                    <a:pt x="1622" y="4744"/>
                    <a:pt x="1599" y="4737"/>
                  </a:cubicBezTo>
                  <a:cubicBezTo>
                    <a:pt x="1581" y="4729"/>
                    <a:pt x="1559" y="4737"/>
                    <a:pt x="1552" y="4759"/>
                  </a:cubicBezTo>
                  <a:cubicBezTo>
                    <a:pt x="1533" y="4814"/>
                    <a:pt x="1504" y="4866"/>
                    <a:pt x="1471" y="4913"/>
                  </a:cubicBezTo>
                  <a:cubicBezTo>
                    <a:pt x="1463" y="4921"/>
                    <a:pt x="1456" y="4928"/>
                    <a:pt x="1456" y="4936"/>
                  </a:cubicBezTo>
                  <a:cubicBezTo>
                    <a:pt x="1404" y="5005"/>
                    <a:pt x="1342" y="5064"/>
                    <a:pt x="1268" y="5112"/>
                  </a:cubicBezTo>
                  <a:cubicBezTo>
                    <a:pt x="1177" y="5171"/>
                    <a:pt x="1070" y="5211"/>
                    <a:pt x="967" y="5248"/>
                  </a:cubicBezTo>
                  <a:cubicBezTo>
                    <a:pt x="820" y="5296"/>
                    <a:pt x="654" y="5347"/>
                    <a:pt x="511" y="5292"/>
                  </a:cubicBezTo>
                  <a:cubicBezTo>
                    <a:pt x="445" y="5267"/>
                    <a:pt x="382" y="5219"/>
                    <a:pt x="320" y="5145"/>
                  </a:cubicBezTo>
                  <a:cubicBezTo>
                    <a:pt x="279" y="5097"/>
                    <a:pt x="221" y="5020"/>
                    <a:pt x="213" y="4936"/>
                  </a:cubicBezTo>
                  <a:cubicBezTo>
                    <a:pt x="228" y="4954"/>
                    <a:pt x="246" y="4965"/>
                    <a:pt x="264" y="4972"/>
                  </a:cubicBezTo>
                  <a:cubicBezTo>
                    <a:pt x="276" y="4980"/>
                    <a:pt x="287" y="4980"/>
                    <a:pt x="294" y="4980"/>
                  </a:cubicBezTo>
                  <a:cubicBezTo>
                    <a:pt x="312" y="4980"/>
                    <a:pt x="327" y="4976"/>
                    <a:pt x="335" y="4961"/>
                  </a:cubicBezTo>
                  <a:cubicBezTo>
                    <a:pt x="349" y="4943"/>
                    <a:pt x="345" y="4921"/>
                    <a:pt x="327" y="4906"/>
                  </a:cubicBezTo>
                  <a:cubicBezTo>
                    <a:pt x="316" y="4899"/>
                    <a:pt x="305" y="4899"/>
                    <a:pt x="294" y="4902"/>
                  </a:cubicBezTo>
                  <a:cubicBezTo>
                    <a:pt x="257" y="4884"/>
                    <a:pt x="232" y="4847"/>
                    <a:pt x="217" y="4799"/>
                  </a:cubicBezTo>
                  <a:cubicBezTo>
                    <a:pt x="198" y="4748"/>
                    <a:pt x="198" y="4693"/>
                    <a:pt x="198" y="4641"/>
                  </a:cubicBezTo>
                  <a:cubicBezTo>
                    <a:pt x="198" y="4608"/>
                    <a:pt x="198" y="4567"/>
                    <a:pt x="206" y="4531"/>
                  </a:cubicBezTo>
                  <a:cubicBezTo>
                    <a:pt x="213" y="4476"/>
                    <a:pt x="232" y="4424"/>
                    <a:pt x="261" y="4380"/>
                  </a:cubicBezTo>
                  <a:cubicBezTo>
                    <a:pt x="294" y="4406"/>
                    <a:pt x="338" y="4424"/>
                    <a:pt x="382" y="4424"/>
                  </a:cubicBezTo>
                  <a:cubicBezTo>
                    <a:pt x="401" y="4424"/>
                    <a:pt x="419" y="4421"/>
                    <a:pt x="437" y="4417"/>
                  </a:cubicBezTo>
                  <a:cubicBezTo>
                    <a:pt x="456" y="4409"/>
                    <a:pt x="467" y="4388"/>
                    <a:pt x="459" y="4366"/>
                  </a:cubicBezTo>
                  <a:cubicBezTo>
                    <a:pt x="452" y="4347"/>
                    <a:pt x="430" y="4336"/>
                    <a:pt x="408" y="4343"/>
                  </a:cubicBezTo>
                  <a:cubicBezTo>
                    <a:pt x="360" y="4362"/>
                    <a:pt x="305" y="4329"/>
                    <a:pt x="276" y="4288"/>
                  </a:cubicBezTo>
                  <a:cubicBezTo>
                    <a:pt x="242" y="4236"/>
                    <a:pt x="228" y="4170"/>
                    <a:pt x="217" y="4112"/>
                  </a:cubicBezTo>
                  <a:cubicBezTo>
                    <a:pt x="198" y="3990"/>
                    <a:pt x="180" y="3876"/>
                    <a:pt x="209" y="3773"/>
                  </a:cubicBezTo>
                  <a:cubicBezTo>
                    <a:pt x="235" y="3795"/>
                    <a:pt x="264" y="3807"/>
                    <a:pt x="294" y="3814"/>
                  </a:cubicBezTo>
                  <a:cubicBezTo>
                    <a:pt x="297" y="3814"/>
                    <a:pt x="297" y="3814"/>
                    <a:pt x="301" y="3814"/>
                  </a:cubicBezTo>
                  <a:cubicBezTo>
                    <a:pt x="320" y="3814"/>
                    <a:pt x="335" y="3803"/>
                    <a:pt x="338" y="3784"/>
                  </a:cubicBezTo>
                  <a:cubicBezTo>
                    <a:pt x="345" y="3766"/>
                    <a:pt x="331" y="3744"/>
                    <a:pt x="308" y="3740"/>
                  </a:cubicBezTo>
                  <a:cubicBezTo>
                    <a:pt x="268" y="3729"/>
                    <a:pt x="228" y="3696"/>
                    <a:pt x="202" y="3652"/>
                  </a:cubicBezTo>
                  <a:cubicBezTo>
                    <a:pt x="173" y="3604"/>
                    <a:pt x="158" y="3546"/>
                    <a:pt x="150" y="3501"/>
                  </a:cubicBezTo>
                  <a:cubicBezTo>
                    <a:pt x="143" y="3457"/>
                    <a:pt x="136" y="3398"/>
                    <a:pt x="147" y="3347"/>
                  </a:cubicBez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grpSp>
      <p:sp>
        <p:nvSpPr>
          <p:cNvPr id="89" name="Freeform 88"/>
          <p:cNvSpPr>
            <a:spLocks noChangeArrowheads="1"/>
          </p:cNvSpPr>
          <p:nvPr/>
        </p:nvSpPr>
        <p:spPr bwMode="auto">
          <a:xfrm>
            <a:off x="3588062" y="1412776"/>
            <a:ext cx="967852" cy="698805"/>
          </a:xfrm>
          <a:custGeom>
            <a:avLst/>
            <a:gdLst>
              <a:gd name="T0" fmla="*/ 3582 w 3583"/>
              <a:gd name="T1" fmla="*/ 0 h 2590"/>
              <a:gd name="T2" fmla="*/ 3582 w 3583"/>
              <a:gd name="T3" fmla="*/ 0 h 2590"/>
              <a:gd name="T4" fmla="*/ 0 w 3583"/>
              <a:gd name="T5" fmla="*/ 1489 h 2590"/>
              <a:gd name="T6" fmla="*/ 1099 w 3583"/>
              <a:gd name="T7" fmla="*/ 2589 h 2590"/>
              <a:gd name="T8" fmla="*/ 2085 w 3583"/>
              <a:gd name="T9" fmla="*/ 1923 h 2590"/>
              <a:gd name="T10" fmla="*/ 2563 w 3583"/>
              <a:gd name="T11" fmla="*/ 2467 h 2590"/>
              <a:gd name="T12" fmla="*/ 2519 w 3583"/>
              <a:gd name="T13" fmla="*/ 1746 h 2590"/>
              <a:gd name="T14" fmla="*/ 3582 w 3583"/>
              <a:gd name="T15" fmla="*/ 1555 h 2590"/>
              <a:gd name="T16" fmla="*/ 3582 w 3583"/>
              <a:gd name="T17" fmla="*/ 0 h 2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83" h="2590">
                <a:moveTo>
                  <a:pt x="3582" y="0"/>
                </a:moveTo>
                <a:lnTo>
                  <a:pt x="3582" y="0"/>
                </a:lnTo>
                <a:cubicBezTo>
                  <a:pt x="2195" y="41"/>
                  <a:pt x="941" y="599"/>
                  <a:pt x="0" y="1489"/>
                </a:cubicBezTo>
                <a:cubicBezTo>
                  <a:pt x="1099" y="2589"/>
                  <a:pt x="1099" y="2589"/>
                  <a:pt x="1099" y="2589"/>
                </a:cubicBezTo>
                <a:cubicBezTo>
                  <a:pt x="1390" y="2317"/>
                  <a:pt x="1721" y="2092"/>
                  <a:pt x="2085" y="1923"/>
                </a:cubicBezTo>
                <a:cubicBezTo>
                  <a:pt x="2563" y="2467"/>
                  <a:pt x="2563" y="2467"/>
                  <a:pt x="2563" y="2467"/>
                </a:cubicBezTo>
                <a:cubicBezTo>
                  <a:pt x="2519" y="1746"/>
                  <a:pt x="2519" y="1746"/>
                  <a:pt x="2519" y="1746"/>
                </a:cubicBezTo>
                <a:cubicBezTo>
                  <a:pt x="2857" y="1636"/>
                  <a:pt x="3210" y="1570"/>
                  <a:pt x="3582" y="1555"/>
                </a:cubicBezTo>
                <a:lnTo>
                  <a:pt x="3582" y="0"/>
                </a:lnTo>
              </a:path>
            </a:pathLst>
          </a:custGeom>
          <a:solidFill>
            <a:schemeClr val="accent4"/>
          </a:solidFill>
          <a:ln>
            <a:noFill/>
          </a:ln>
          <a:effectLst/>
        </p:spPr>
        <p:txBody>
          <a:bodyPr wrap="none" anchor="ctr"/>
          <a:lstStyle/>
          <a:p>
            <a:endParaRPr lang="en-US" sz="2700"/>
          </a:p>
        </p:txBody>
      </p:sp>
      <p:sp>
        <p:nvSpPr>
          <p:cNvPr id="90" name="Freeform 89"/>
          <p:cNvSpPr>
            <a:spLocks noChangeArrowheads="1"/>
          </p:cNvSpPr>
          <p:nvPr/>
        </p:nvSpPr>
        <p:spPr bwMode="auto">
          <a:xfrm>
            <a:off x="3128540" y="1878250"/>
            <a:ext cx="701187" cy="965471"/>
          </a:xfrm>
          <a:custGeom>
            <a:avLst/>
            <a:gdLst>
              <a:gd name="T0" fmla="*/ 2597 w 2598"/>
              <a:gd name="T1" fmla="*/ 2453 h 3578"/>
              <a:gd name="T2" fmla="*/ 2597 w 2598"/>
              <a:gd name="T3" fmla="*/ 2453 h 3578"/>
              <a:gd name="T4" fmla="*/ 1993 w 2598"/>
              <a:gd name="T5" fmla="*/ 1919 h 3578"/>
              <a:gd name="T6" fmla="*/ 2571 w 2598"/>
              <a:gd name="T7" fmla="*/ 1095 h 3578"/>
              <a:gd name="T8" fmla="*/ 1471 w 2598"/>
              <a:gd name="T9" fmla="*/ 0 h 3578"/>
              <a:gd name="T10" fmla="*/ 0 w 2598"/>
              <a:gd name="T11" fmla="*/ 3577 h 3578"/>
              <a:gd name="T12" fmla="*/ 1556 w 2598"/>
              <a:gd name="T13" fmla="*/ 3577 h 3578"/>
              <a:gd name="T14" fmla="*/ 1784 w 2598"/>
              <a:gd name="T15" fmla="*/ 2397 h 3578"/>
              <a:gd name="T16" fmla="*/ 2597 w 2598"/>
              <a:gd name="T17" fmla="*/ 2453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8" h="3578">
                <a:moveTo>
                  <a:pt x="2597" y="2453"/>
                </a:moveTo>
                <a:lnTo>
                  <a:pt x="2597" y="2453"/>
                </a:lnTo>
                <a:cubicBezTo>
                  <a:pt x="1993" y="1919"/>
                  <a:pt x="1993" y="1919"/>
                  <a:pt x="1993" y="1919"/>
                </a:cubicBezTo>
                <a:cubicBezTo>
                  <a:pt x="2152" y="1621"/>
                  <a:pt x="2342" y="1345"/>
                  <a:pt x="2571" y="1095"/>
                </a:cubicBezTo>
                <a:cubicBezTo>
                  <a:pt x="1471" y="0"/>
                  <a:pt x="1471" y="0"/>
                  <a:pt x="1471" y="0"/>
                </a:cubicBezTo>
                <a:cubicBezTo>
                  <a:pt x="589" y="941"/>
                  <a:pt x="37" y="2195"/>
                  <a:pt x="0" y="3577"/>
                </a:cubicBezTo>
                <a:cubicBezTo>
                  <a:pt x="1556" y="3577"/>
                  <a:pt x="1556" y="3577"/>
                  <a:pt x="1556" y="3577"/>
                </a:cubicBezTo>
                <a:cubicBezTo>
                  <a:pt x="1570" y="3166"/>
                  <a:pt x="1648" y="2769"/>
                  <a:pt x="1784" y="2397"/>
                </a:cubicBezTo>
                <a:lnTo>
                  <a:pt x="2597" y="2453"/>
                </a:lnTo>
              </a:path>
            </a:pathLst>
          </a:custGeom>
          <a:solidFill>
            <a:schemeClr val="accent3"/>
          </a:solidFill>
          <a:ln>
            <a:noFill/>
          </a:ln>
          <a:effectLst/>
        </p:spPr>
        <p:txBody>
          <a:bodyPr wrap="none" anchor="ctr"/>
          <a:lstStyle/>
          <a:p>
            <a:endParaRPr lang="en-US" sz="2700" dirty="0"/>
          </a:p>
        </p:txBody>
      </p:sp>
      <p:sp>
        <p:nvSpPr>
          <p:cNvPr id="91" name="Freeform 90"/>
          <p:cNvSpPr>
            <a:spLocks noChangeArrowheads="1"/>
          </p:cNvSpPr>
          <p:nvPr/>
        </p:nvSpPr>
        <p:spPr bwMode="auto">
          <a:xfrm>
            <a:off x="3129731" y="2934197"/>
            <a:ext cx="697615" cy="960709"/>
          </a:xfrm>
          <a:custGeom>
            <a:avLst/>
            <a:gdLst>
              <a:gd name="T0" fmla="*/ 1916 w 2586"/>
              <a:gd name="T1" fmla="*/ 1466 h 3560"/>
              <a:gd name="T2" fmla="*/ 1916 w 2586"/>
              <a:gd name="T3" fmla="*/ 1466 h 3560"/>
              <a:gd name="T4" fmla="*/ 2545 w 2586"/>
              <a:gd name="T5" fmla="*/ 915 h 3560"/>
              <a:gd name="T6" fmla="*/ 1721 w 2586"/>
              <a:gd name="T7" fmla="*/ 963 h 3560"/>
              <a:gd name="T8" fmla="*/ 1552 w 2586"/>
              <a:gd name="T9" fmla="*/ 0 h 3560"/>
              <a:gd name="T10" fmla="*/ 0 w 2586"/>
              <a:gd name="T11" fmla="*/ 0 h 3560"/>
              <a:gd name="T12" fmla="*/ 1489 w 2586"/>
              <a:gd name="T13" fmla="*/ 3559 h 3560"/>
              <a:gd name="T14" fmla="*/ 2585 w 2586"/>
              <a:gd name="T15" fmla="*/ 2460 h 3560"/>
              <a:gd name="T16" fmla="*/ 1916 w 2586"/>
              <a:gd name="T17" fmla="*/ 1466 h 3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86" h="3560">
                <a:moveTo>
                  <a:pt x="1916" y="1466"/>
                </a:moveTo>
                <a:lnTo>
                  <a:pt x="1916" y="1466"/>
                </a:lnTo>
                <a:cubicBezTo>
                  <a:pt x="2545" y="915"/>
                  <a:pt x="2545" y="915"/>
                  <a:pt x="2545" y="915"/>
                </a:cubicBezTo>
                <a:cubicBezTo>
                  <a:pt x="1721" y="963"/>
                  <a:pt x="1721" y="963"/>
                  <a:pt x="1721" y="963"/>
                </a:cubicBezTo>
                <a:cubicBezTo>
                  <a:pt x="1625" y="658"/>
                  <a:pt x="1570" y="334"/>
                  <a:pt x="1552" y="0"/>
                </a:cubicBezTo>
                <a:cubicBezTo>
                  <a:pt x="0" y="0"/>
                  <a:pt x="0" y="0"/>
                  <a:pt x="0" y="0"/>
                </a:cubicBezTo>
                <a:cubicBezTo>
                  <a:pt x="44" y="1375"/>
                  <a:pt x="603" y="2625"/>
                  <a:pt x="1489" y="3559"/>
                </a:cubicBezTo>
                <a:cubicBezTo>
                  <a:pt x="2585" y="2460"/>
                  <a:pt x="2585" y="2460"/>
                  <a:pt x="2585" y="2460"/>
                </a:cubicBezTo>
                <a:cubicBezTo>
                  <a:pt x="2313" y="2166"/>
                  <a:pt x="2089" y="1831"/>
                  <a:pt x="1916" y="1466"/>
                </a:cubicBezTo>
              </a:path>
            </a:pathLst>
          </a:custGeom>
          <a:solidFill>
            <a:schemeClr val="accent2"/>
          </a:solidFill>
          <a:ln>
            <a:noFill/>
          </a:ln>
          <a:effectLst/>
        </p:spPr>
        <p:txBody>
          <a:bodyPr wrap="none" anchor="ctr"/>
          <a:lstStyle/>
          <a:p>
            <a:endParaRPr lang="en-US" sz="2700" dirty="0"/>
          </a:p>
        </p:txBody>
      </p:sp>
      <p:sp>
        <p:nvSpPr>
          <p:cNvPr id="92" name="Freeform 91"/>
          <p:cNvSpPr>
            <a:spLocks noChangeArrowheads="1"/>
          </p:cNvSpPr>
          <p:nvPr/>
        </p:nvSpPr>
        <p:spPr bwMode="auto">
          <a:xfrm>
            <a:off x="3594014" y="3652050"/>
            <a:ext cx="961900" cy="702377"/>
          </a:xfrm>
          <a:custGeom>
            <a:avLst/>
            <a:gdLst>
              <a:gd name="T0" fmla="*/ 2479 w 3561"/>
              <a:gd name="T1" fmla="*/ 850 h 2601"/>
              <a:gd name="T2" fmla="*/ 2479 w 3561"/>
              <a:gd name="T3" fmla="*/ 850 h 2601"/>
              <a:gd name="T4" fmla="*/ 2537 w 3561"/>
              <a:gd name="T5" fmla="*/ 0 h 2601"/>
              <a:gd name="T6" fmla="*/ 1975 w 3561"/>
              <a:gd name="T7" fmla="*/ 636 h 2601"/>
              <a:gd name="T8" fmla="*/ 1100 w 3561"/>
              <a:gd name="T9" fmla="*/ 33 h 2601"/>
              <a:gd name="T10" fmla="*/ 0 w 3561"/>
              <a:gd name="T11" fmla="*/ 1133 h 2601"/>
              <a:gd name="T12" fmla="*/ 3560 w 3561"/>
              <a:gd name="T13" fmla="*/ 2600 h 2601"/>
              <a:gd name="T14" fmla="*/ 3560 w 3561"/>
              <a:gd name="T15" fmla="*/ 1048 h 2601"/>
              <a:gd name="T16" fmla="*/ 2479 w 3561"/>
              <a:gd name="T17" fmla="*/ 850 h 2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61" h="2601">
                <a:moveTo>
                  <a:pt x="2479" y="850"/>
                </a:moveTo>
                <a:lnTo>
                  <a:pt x="2479" y="850"/>
                </a:lnTo>
                <a:cubicBezTo>
                  <a:pt x="2537" y="0"/>
                  <a:pt x="2537" y="0"/>
                  <a:pt x="2537" y="0"/>
                </a:cubicBezTo>
                <a:cubicBezTo>
                  <a:pt x="1975" y="636"/>
                  <a:pt x="1975" y="636"/>
                  <a:pt x="1975" y="636"/>
                </a:cubicBezTo>
                <a:cubicBezTo>
                  <a:pt x="1655" y="475"/>
                  <a:pt x="1361" y="272"/>
                  <a:pt x="1100" y="33"/>
                </a:cubicBezTo>
                <a:cubicBezTo>
                  <a:pt x="0" y="1133"/>
                  <a:pt x="0" y="1133"/>
                  <a:pt x="0" y="1133"/>
                </a:cubicBezTo>
                <a:cubicBezTo>
                  <a:pt x="938" y="2012"/>
                  <a:pt x="2184" y="2559"/>
                  <a:pt x="3560" y="2600"/>
                </a:cubicBezTo>
                <a:cubicBezTo>
                  <a:pt x="3560" y="1048"/>
                  <a:pt x="3560" y="1048"/>
                  <a:pt x="3560" y="1048"/>
                </a:cubicBezTo>
                <a:cubicBezTo>
                  <a:pt x="3184" y="1033"/>
                  <a:pt x="2821" y="964"/>
                  <a:pt x="2479" y="850"/>
                </a:cubicBezTo>
              </a:path>
            </a:pathLst>
          </a:custGeom>
          <a:solidFill>
            <a:schemeClr val="accent1"/>
          </a:solidFill>
          <a:ln>
            <a:noFill/>
          </a:ln>
          <a:effectLst/>
        </p:spPr>
        <p:txBody>
          <a:bodyPr wrap="none" anchor="ctr"/>
          <a:lstStyle/>
          <a:p>
            <a:endParaRPr lang="en-US" sz="2700" dirty="0"/>
          </a:p>
        </p:txBody>
      </p:sp>
      <p:sp>
        <p:nvSpPr>
          <p:cNvPr id="93" name="Freeform 92"/>
          <p:cNvSpPr>
            <a:spLocks noChangeArrowheads="1"/>
          </p:cNvSpPr>
          <p:nvPr/>
        </p:nvSpPr>
        <p:spPr bwMode="auto">
          <a:xfrm>
            <a:off x="4644009" y="3653241"/>
            <a:ext cx="959519" cy="699996"/>
          </a:xfrm>
          <a:custGeom>
            <a:avLst/>
            <a:gdLst>
              <a:gd name="T0" fmla="*/ 2460 w 3556"/>
              <a:gd name="T1" fmla="*/ 25 h 2593"/>
              <a:gd name="T2" fmla="*/ 2460 w 3556"/>
              <a:gd name="T3" fmla="*/ 25 h 2593"/>
              <a:gd name="T4" fmla="*/ 1581 w 3556"/>
              <a:gd name="T5" fmla="*/ 632 h 2593"/>
              <a:gd name="T6" fmla="*/ 1025 w 3556"/>
              <a:gd name="T7" fmla="*/ 0 h 2593"/>
              <a:gd name="T8" fmla="*/ 1077 w 3556"/>
              <a:gd name="T9" fmla="*/ 842 h 2593"/>
              <a:gd name="T10" fmla="*/ 0 w 3556"/>
              <a:gd name="T11" fmla="*/ 1040 h 2593"/>
              <a:gd name="T12" fmla="*/ 0 w 3556"/>
              <a:gd name="T13" fmla="*/ 2592 h 2593"/>
              <a:gd name="T14" fmla="*/ 3555 w 3556"/>
              <a:gd name="T15" fmla="*/ 1125 h 2593"/>
              <a:gd name="T16" fmla="*/ 2460 w 3556"/>
              <a:gd name="T17" fmla="*/ 25 h 2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6" h="2593">
                <a:moveTo>
                  <a:pt x="2460" y="25"/>
                </a:moveTo>
                <a:lnTo>
                  <a:pt x="2460" y="25"/>
                </a:lnTo>
                <a:cubicBezTo>
                  <a:pt x="2195" y="268"/>
                  <a:pt x="1901" y="470"/>
                  <a:pt x="1581" y="632"/>
                </a:cubicBezTo>
                <a:cubicBezTo>
                  <a:pt x="1025" y="0"/>
                  <a:pt x="1025" y="0"/>
                  <a:pt x="1025" y="0"/>
                </a:cubicBezTo>
                <a:cubicBezTo>
                  <a:pt x="1077" y="842"/>
                  <a:pt x="1077" y="842"/>
                  <a:pt x="1077" y="842"/>
                </a:cubicBezTo>
                <a:cubicBezTo>
                  <a:pt x="735" y="956"/>
                  <a:pt x="375" y="1025"/>
                  <a:pt x="0" y="1040"/>
                </a:cubicBezTo>
                <a:cubicBezTo>
                  <a:pt x="0" y="2592"/>
                  <a:pt x="0" y="2592"/>
                  <a:pt x="0" y="2592"/>
                </a:cubicBezTo>
                <a:cubicBezTo>
                  <a:pt x="1371" y="2551"/>
                  <a:pt x="2618" y="2004"/>
                  <a:pt x="3555" y="1125"/>
                </a:cubicBezTo>
                <a:lnTo>
                  <a:pt x="2460" y="25"/>
                </a:lnTo>
              </a:path>
            </a:pathLst>
          </a:custGeom>
          <a:solidFill>
            <a:schemeClr val="accent4"/>
          </a:solidFill>
          <a:ln>
            <a:noFill/>
          </a:ln>
          <a:effectLst/>
        </p:spPr>
        <p:txBody>
          <a:bodyPr wrap="none" anchor="ctr"/>
          <a:lstStyle/>
          <a:p>
            <a:endParaRPr lang="en-US" sz="2700"/>
          </a:p>
        </p:txBody>
      </p:sp>
      <p:sp>
        <p:nvSpPr>
          <p:cNvPr id="94" name="Freeform 93"/>
          <p:cNvSpPr>
            <a:spLocks noChangeArrowheads="1"/>
          </p:cNvSpPr>
          <p:nvPr/>
        </p:nvSpPr>
        <p:spPr bwMode="auto">
          <a:xfrm>
            <a:off x="5370195" y="2934197"/>
            <a:ext cx="698806" cy="960709"/>
          </a:xfrm>
          <a:custGeom>
            <a:avLst/>
            <a:gdLst>
              <a:gd name="T0" fmla="*/ 1034 w 2590"/>
              <a:gd name="T1" fmla="*/ 0 h 3560"/>
              <a:gd name="T2" fmla="*/ 1034 w 2590"/>
              <a:gd name="T3" fmla="*/ 0 h 3560"/>
              <a:gd name="T4" fmla="*/ 853 w 2590"/>
              <a:gd name="T5" fmla="*/ 1000 h 3560"/>
              <a:gd name="T6" fmla="*/ 30 w 2590"/>
              <a:gd name="T7" fmla="*/ 945 h 3560"/>
              <a:gd name="T8" fmla="*/ 655 w 2590"/>
              <a:gd name="T9" fmla="*/ 1500 h 3560"/>
              <a:gd name="T10" fmla="*/ 0 w 2590"/>
              <a:gd name="T11" fmla="*/ 2460 h 3560"/>
              <a:gd name="T12" fmla="*/ 1100 w 2590"/>
              <a:gd name="T13" fmla="*/ 3559 h 3560"/>
              <a:gd name="T14" fmla="*/ 2589 w 2590"/>
              <a:gd name="T15" fmla="*/ 0 h 3560"/>
              <a:gd name="T16" fmla="*/ 1034 w 2590"/>
              <a:gd name="T17" fmla="*/ 0 h 3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0" h="3560">
                <a:moveTo>
                  <a:pt x="1034" y="0"/>
                </a:moveTo>
                <a:lnTo>
                  <a:pt x="1034" y="0"/>
                </a:lnTo>
                <a:cubicBezTo>
                  <a:pt x="1019" y="345"/>
                  <a:pt x="956" y="683"/>
                  <a:pt x="853" y="1000"/>
                </a:cubicBezTo>
                <a:cubicBezTo>
                  <a:pt x="30" y="945"/>
                  <a:pt x="30" y="945"/>
                  <a:pt x="30" y="945"/>
                </a:cubicBezTo>
                <a:cubicBezTo>
                  <a:pt x="655" y="1500"/>
                  <a:pt x="655" y="1500"/>
                  <a:pt x="655" y="1500"/>
                </a:cubicBezTo>
                <a:cubicBezTo>
                  <a:pt x="486" y="1853"/>
                  <a:pt x="265" y="2177"/>
                  <a:pt x="0" y="2460"/>
                </a:cubicBezTo>
                <a:cubicBezTo>
                  <a:pt x="1100" y="3559"/>
                  <a:pt x="1100" y="3559"/>
                  <a:pt x="1100" y="3559"/>
                </a:cubicBezTo>
                <a:cubicBezTo>
                  <a:pt x="1982" y="2625"/>
                  <a:pt x="2541" y="1375"/>
                  <a:pt x="2589" y="0"/>
                </a:cubicBezTo>
                <a:lnTo>
                  <a:pt x="1034" y="0"/>
                </a:lnTo>
              </a:path>
            </a:pathLst>
          </a:custGeom>
          <a:solidFill>
            <a:schemeClr val="accent3"/>
          </a:solidFill>
          <a:ln>
            <a:noFill/>
          </a:ln>
          <a:effectLst/>
        </p:spPr>
        <p:txBody>
          <a:bodyPr wrap="none" anchor="ctr"/>
          <a:lstStyle/>
          <a:p>
            <a:endParaRPr lang="en-US" sz="2700" dirty="0"/>
          </a:p>
        </p:txBody>
      </p:sp>
      <p:sp>
        <p:nvSpPr>
          <p:cNvPr id="95" name="Freeform 94"/>
          <p:cNvSpPr>
            <a:spLocks noChangeArrowheads="1"/>
          </p:cNvSpPr>
          <p:nvPr/>
        </p:nvSpPr>
        <p:spPr bwMode="auto">
          <a:xfrm>
            <a:off x="5370195" y="1878250"/>
            <a:ext cx="699996" cy="965471"/>
          </a:xfrm>
          <a:custGeom>
            <a:avLst/>
            <a:gdLst>
              <a:gd name="T0" fmla="*/ 2592 w 2593"/>
              <a:gd name="T1" fmla="*/ 3577 h 3578"/>
              <a:gd name="T2" fmla="*/ 2592 w 2593"/>
              <a:gd name="T3" fmla="*/ 3577 h 3578"/>
              <a:gd name="T4" fmla="*/ 1121 w 2593"/>
              <a:gd name="T5" fmla="*/ 0 h 3578"/>
              <a:gd name="T6" fmla="*/ 25 w 2593"/>
              <a:gd name="T7" fmla="*/ 1095 h 3578"/>
              <a:gd name="T8" fmla="*/ 625 w 2593"/>
              <a:gd name="T9" fmla="*/ 1963 h 3578"/>
              <a:gd name="T10" fmla="*/ 0 w 2593"/>
              <a:gd name="T11" fmla="*/ 2508 h 3578"/>
              <a:gd name="T12" fmla="*/ 831 w 2593"/>
              <a:gd name="T13" fmla="*/ 2460 h 3578"/>
              <a:gd name="T14" fmla="*/ 1040 w 2593"/>
              <a:gd name="T15" fmla="*/ 3577 h 3578"/>
              <a:gd name="T16" fmla="*/ 2592 w 2593"/>
              <a:gd name="T17" fmla="*/ 3577 h 3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3" h="3578">
                <a:moveTo>
                  <a:pt x="2592" y="3577"/>
                </a:moveTo>
                <a:lnTo>
                  <a:pt x="2592" y="3577"/>
                </a:lnTo>
                <a:cubicBezTo>
                  <a:pt x="2556" y="2195"/>
                  <a:pt x="2004" y="941"/>
                  <a:pt x="1121" y="0"/>
                </a:cubicBezTo>
                <a:cubicBezTo>
                  <a:pt x="25" y="1095"/>
                  <a:pt x="25" y="1095"/>
                  <a:pt x="25" y="1095"/>
                </a:cubicBezTo>
                <a:cubicBezTo>
                  <a:pt x="261" y="1356"/>
                  <a:pt x="463" y="1647"/>
                  <a:pt x="625" y="1963"/>
                </a:cubicBezTo>
                <a:cubicBezTo>
                  <a:pt x="0" y="2508"/>
                  <a:pt x="0" y="2508"/>
                  <a:pt x="0" y="2508"/>
                </a:cubicBezTo>
                <a:cubicBezTo>
                  <a:pt x="831" y="2460"/>
                  <a:pt x="831" y="2460"/>
                  <a:pt x="831" y="2460"/>
                </a:cubicBezTo>
                <a:cubicBezTo>
                  <a:pt x="952" y="2812"/>
                  <a:pt x="1025" y="3188"/>
                  <a:pt x="1040" y="3577"/>
                </a:cubicBezTo>
                <a:lnTo>
                  <a:pt x="2592" y="3577"/>
                </a:lnTo>
              </a:path>
            </a:pathLst>
          </a:custGeom>
          <a:solidFill>
            <a:schemeClr val="accent2"/>
          </a:solidFill>
          <a:ln>
            <a:noFill/>
          </a:ln>
          <a:effectLst/>
        </p:spPr>
        <p:txBody>
          <a:bodyPr wrap="none" anchor="ctr"/>
          <a:lstStyle/>
          <a:p>
            <a:endParaRPr lang="en-US" sz="2700"/>
          </a:p>
        </p:txBody>
      </p:sp>
      <p:sp>
        <p:nvSpPr>
          <p:cNvPr id="96" name="Freeform 95"/>
          <p:cNvSpPr>
            <a:spLocks noChangeArrowheads="1"/>
          </p:cNvSpPr>
          <p:nvPr/>
        </p:nvSpPr>
        <p:spPr bwMode="auto">
          <a:xfrm>
            <a:off x="4644008" y="1412776"/>
            <a:ext cx="966662" cy="698805"/>
          </a:xfrm>
          <a:custGeom>
            <a:avLst/>
            <a:gdLst>
              <a:gd name="T0" fmla="*/ 3578 w 3579"/>
              <a:gd name="T1" fmla="*/ 1489 h 2590"/>
              <a:gd name="T2" fmla="*/ 3578 w 3579"/>
              <a:gd name="T3" fmla="*/ 1489 h 2590"/>
              <a:gd name="T4" fmla="*/ 0 w 3579"/>
              <a:gd name="T5" fmla="*/ 0 h 2590"/>
              <a:gd name="T6" fmla="*/ 0 w 3579"/>
              <a:gd name="T7" fmla="*/ 1555 h 2590"/>
              <a:gd name="T8" fmla="*/ 1095 w 3579"/>
              <a:gd name="T9" fmla="*/ 1761 h 2590"/>
              <a:gd name="T10" fmla="*/ 1048 w 3579"/>
              <a:gd name="T11" fmla="*/ 2478 h 2590"/>
              <a:gd name="T12" fmla="*/ 1525 w 3579"/>
              <a:gd name="T13" fmla="*/ 1938 h 2590"/>
              <a:gd name="T14" fmla="*/ 2481 w 3579"/>
              <a:gd name="T15" fmla="*/ 2589 h 2590"/>
              <a:gd name="T16" fmla="*/ 3578 w 3579"/>
              <a:gd name="T17" fmla="*/ 1489 h 2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9" h="2590">
                <a:moveTo>
                  <a:pt x="3578" y="1489"/>
                </a:moveTo>
                <a:lnTo>
                  <a:pt x="3578" y="1489"/>
                </a:lnTo>
                <a:cubicBezTo>
                  <a:pt x="2640" y="599"/>
                  <a:pt x="1382" y="41"/>
                  <a:pt x="0" y="0"/>
                </a:cubicBezTo>
                <a:cubicBezTo>
                  <a:pt x="0" y="1555"/>
                  <a:pt x="0" y="1555"/>
                  <a:pt x="0" y="1555"/>
                </a:cubicBezTo>
                <a:cubicBezTo>
                  <a:pt x="382" y="1570"/>
                  <a:pt x="749" y="1640"/>
                  <a:pt x="1095" y="1761"/>
                </a:cubicBezTo>
                <a:cubicBezTo>
                  <a:pt x="1048" y="2478"/>
                  <a:pt x="1048" y="2478"/>
                  <a:pt x="1048" y="2478"/>
                </a:cubicBezTo>
                <a:cubicBezTo>
                  <a:pt x="1525" y="1938"/>
                  <a:pt x="1525" y="1938"/>
                  <a:pt x="1525" y="1938"/>
                </a:cubicBezTo>
                <a:cubicBezTo>
                  <a:pt x="1875" y="2107"/>
                  <a:pt x="2198" y="2328"/>
                  <a:pt x="2481" y="2589"/>
                </a:cubicBezTo>
                <a:lnTo>
                  <a:pt x="3578" y="1489"/>
                </a:lnTo>
              </a:path>
            </a:pathLst>
          </a:custGeom>
          <a:solidFill>
            <a:schemeClr val="accent1"/>
          </a:solidFill>
          <a:ln>
            <a:noFill/>
          </a:ln>
          <a:effectLst/>
        </p:spPr>
        <p:txBody>
          <a:bodyPr wrap="none" anchor="ctr"/>
          <a:lstStyle/>
          <a:p>
            <a:endParaRPr lang="en-US" sz="2700"/>
          </a:p>
        </p:txBody>
      </p:sp>
      <p:grpSp>
        <p:nvGrpSpPr>
          <p:cNvPr id="2" name="Group 1"/>
          <p:cNvGrpSpPr/>
          <p:nvPr/>
        </p:nvGrpSpPr>
        <p:grpSpPr>
          <a:xfrm>
            <a:off x="3935679" y="2121106"/>
            <a:ext cx="689282" cy="1455945"/>
            <a:chOff x="10430928" y="5609474"/>
            <a:chExt cx="1837606" cy="3881509"/>
          </a:xfrm>
          <a:solidFill>
            <a:schemeClr val="accent4"/>
          </a:solidFill>
        </p:grpSpPr>
        <p:sp>
          <p:nvSpPr>
            <p:cNvPr id="97" name="Freeform 96"/>
            <p:cNvSpPr>
              <a:spLocks noChangeArrowheads="1"/>
            </p:cNvSpPr>
            <p:nvPr/>
          </p:nvSpPr>
          <p:spPr bwMode="auto">
            <a:xfrm>
              <a:off x="11741689" y="5799898"/>
              <a:ext cx="257076" cy="583972"/>
            </a:xfrm>
            <a:custGeom>
              <a:avLst/>
              <a:gdLst>
                <a:gd name="T0" fmla="*/ 177 w 358"/>
                <a:gd name="T1" fmla="*/ 224 h 813"/>
                <a:gd name="T2" fmla="*/ 177 w 358"/>
                <a:gd name="T3" fmla="*/ 224 h 813"/>
                <a:gd name="T4" fmla="*/ 209 w 358"/>
                <a:gd name="T5" fmla="*/ 224 h 813"/>
                <a:gd name="T6" fmla="*/ 250 w 358"/>
                <a:gd name="T7" fmla="*/ 363 h 813"/>
                <a:gd name="T8" fmla="*/ 217 w 358"/>
                <a:gd name="T9" fmla="*/ 500 h 813"/>
                <a:gd name="T10" fmla="*/ 198 w 358"/>
                <a:gd name="T11" fmla="*/ 559 h 813"/>
                <a:gd name="T12" fmla="*/ 202 w 358"/>
                <a:gd name="T13" fmla="*/ 790 h 813"/>
                <a:gd name="T14" fmla="*/ 239 w 358"/>
                <a:gd name="T15" fmla="*/ 812 h 813"/>
                <a:gd name="T16" fmla="*/ 253 w 358"/>
                <a:gd name="T17" fmla="*/ 808 h 813"/>
                <a:gd name="T18" fmla="*/ 272 w 358"/>
                <a:gd name="T19" fmla="*/ 757 h 813"/>
                <a:gd name="T20" fmla="*/ 276 w 358"/>
                <a:gd name="T21" fmla="*/ 580 h 813"/>
                <a:gd name="T22" fmla="*/ 291 w 358"/>
                <a:gd name="T23" fmla="*/ 522 h 813"/>
                <a:gd name="T24" fmla="*/ 323 w 358"/>
                <a:gd name="T25" fmla="*/ 371 h 813"/>
                <a:gd name="T26" fmla="*/ 279 w 358"/>
                <a:gd name="T27" fmla="*/ 187 h 813"/>
                <a:gd name="T28" fmla="*/ 305 w 358"/>
                <a:gd name="T29" fmla="*/ 154 h 813"/>
                <a:gd name="T30" fmla="*/ 353 w 358"/>
                <a:gd name="T31" fmla="*/ 47 h 813"/>
                <a:gd name="T32" fmla="*/ 320 w 358"/>
                <a:gd name="T33" fmla="*/ 3 h 813"/>
                <a:gd name="T34" fmla="*/ 276 w 358"/>
                <a:gd name="T35" fmla="*/ 32 h 813"/>
                <a:gd name="T36" fmla="*/ 243 w 358"/>
                <a:gd name="T37" fmla="*/ 114 h 813"/>
                <a:gd name="T38" fmla="*/ 213 w 358"/>
                <a:gd name="T39" fmla="*/ 143 h 813"/>
                <a:gd name="T40" fmla="*/ 198 w 358"/>
                <a:gd name="T41" fmla="*/ 146 h 813"/>
                <a:gd name="T42" fmla="*/ 177 w 358"/>
                <a:gd name="T43" fmla="*/ 150 h 813"/>
                <a:gd name="T44" fmla="*/ 70 w 358"/>
                <a:gd name="T45" fmla="*/ 125 h 813"/>
                <a:gd name="T46" fmla="*/ 15 w 358"/>
                <a:gd name="T47" fmla="*/ 121 h 813"/>
                <a:gd name="T48" fmla="*/ 15 w 358"/>
                <a:gd name="T49" fmla="*/ 176 h 813"/>
                <a:gd name="T50" fmla="*/ 173 w 358"/>
                <a:gd name="T51" fmla="*/ 224 h 813"/>
                <a:gd name="T52" fmla="*/ 177 w 358"/>
                <a:gd name="T53" fmla="*/ 224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8" h="813">
                  <a:moveTo>
                    <a:pt x="177" y="224"/>
                  </a:moveTo>
                  <a:lnTo>
                    <a:pt x="177" y="224"/>
                  </a:lnTo>
                  <a:cubicBezTo>
                    <a:pt x="188" y="224"/>
                    <a:pt x="198" y="224"/>
                    <a:pt x="209" y="224"/>
                  </a:cubicBezTo>
                  <a:cubicBezTo>
                    <a:pt x="243" y="261"/>
                    <a:pt x="253" y="319"/>
                    <a:pt x="250" y="363"/>
                  </a:cubicBezTo>
                  <a:cubicBezTo>
                    <a:pt x="246" y="408"/>
                    <a:pt x="232" y="452"/>
                    <a:pt x="217" y="500"/>
                  </a:cubicBezTo>
                  <a:cubicBezTo>
                    <a:pt x="209" y="518"/>
                    <a:pt x="206" y="540"/>
                    <a:pt x="198" y="559"/>
                  </a:cubicBezTo>
                  <a:cubicBezTo>
                    <a:pt x="177" y="654"/>
                    <a:pt x="177" y="728"/>
                    <a:pt x="202" y="790"/>
                  </a:cubicBezTo>
                  <a:cubicBezTo>
                    <a:pt x="209" y="805"/>
                    <a:pt x="224" y="812"/>
                    <a:pt x="239" y="812"/>
                  </a:cubicBezTo>
                  <a:cubicBezTo>
                    <a:pt x="243" y="812"/>
                    <a:pt x="250" y="812"/>
                    <a:pt x="253" y="808"/>
                  </a:cubicBezTo>
                  <a:cubicBezTo>
                    <a:pt x="272" y="801"/>
                    <a:pt x="283" y="779"/>
                    <a:pt x="272" y="757"/>
                  </a:cubicBezTo>
                  <a:cubicBezTo>
                    <a:pt x="253" y="713"/>
                    <a:pt x="253" y="658"/>
                    <a:pt x="276" y="580"/>
                  </a:cubicBezTo>
                  <a:cubicBezTo>
                    <a:pt x="279" y="559"/>
                    <a:pt x="287" y="540"/>
                    <a:pt x="291" y="522"/>
                  </a:cubicBezTo>
                  <a:cubicBezTo>
                    <a:pt x="305" y="474"/>
                    <a:pt x="320" y="422"/>
                    <a:pt x="323" y="371"/>
                  </a:cubicBezTo>
                  <a:cubicBezTo>
                    <a:pt x="331" y="301"/>
                    <a:pt x="312" y="235"/>
                    <a:pt x="279" y="187"/>
                  </a:cubicBezTo>
                  <a:cubicBezTo>
                    <a:pt x="291" y="180"/>
                    <a:pt x="298" y="169"/>
                    <a:pt x="305" y="154"/>
                  </a:cubicBezTo>
                  <a:cubicBezTo>
                    <a:pt x="327" y="125"/>
                    <a:pt x="346" y="84"/>
                    <a:pt x="353" y="47"/>
                  </a:cubicBezTo>
                  <a:cubicBezTo>
                    <a:pt x="357" y="25"/>
                    <a:pt x="342" y="7"/>
                    <a:pt x="320" y="3"/>
                  </a:cubicBezTo>
                  <a:cubicBezTo>
                    <a:pt x="302" y="0"/>
                    <a:pt x="279" y="11"/>
                    <a:pt x="276" y="32"/>
                  </a:cubicBezTo>
                  <a:cubicBezTo>
                    <a:pt x="272" y="62"/>
                    <a:pt x="257" y="88"/>
                    <a:pt x="243" y="114"/>
                  </a:cubicBezTo>
                  <a:cubicBezTo>
                    <a:pt x="232" y="128"/>
                    <a:pt x="224" y="135"/>
                    <a:pt x="213" y="143"/>
                  </a:cubicBezTo>
                  <a:cubicBezTo>
                    <a:pt x="209" y="143"/>
                    <a:pt x="202" y="143"/>
                    <a:pt x="198" y="146"/>
                  </a:cubicBezTo>
                  <a:cubicBezTo>
                    <a:pt x="191" y="150"/>
                    <a:pt x="184" y="150"/>
                    <a:pt x="177" y="150"/>
                  </a:cubicBezTo>
                  <a:cubicBezTo>
                    <a:pt x="136" y="146"/>
                    <a:pt x="92" y="146"/>
                    <a:pt x="70" y="125"/>
                  </a:cubicBezTo>
                  <a:cubicBezTo>
                    <a:pt x="55" y="110"/>
                    <a:pt x="33" y="106"/>
                    <a:pt x="15" y="121"/>
                  </a:cubicBezTo>
                  <a:cubicBezTo>
                    <a:pt x="0" y="135"/>
                    <a:pt x="0" y="162"/>
                    <a:pt x="15" y="176"/>
                  </a:cubicBezTo>
                  <a:cubicBezTo>
                    <a:pt x="55" y="220"/>
                    <a:pt x="118" y="224"/>
                    <a:pt x="173" y="224"/>
                  </a:cubicBezTo>
                  <a:cubicBezTo>
                    <a:pt x="177" y="224"/>
                    <a:pt x="177" y="224"/>
                    <a:pt x="177" y="22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98" name="Freeform 97"/>
            <p:cNvSpPr>
              <a:spLocks noChangeArrowheads="1"/>
            </p:cNvSpPr>
            <p:nvPr/>
          </p:nvSpPr>
          <p:spPr bwMode="auto">
            <a:xfrm>
              <a:off x="11313234" y="6418782"/>
              <a:ext cx="130123" cy="415762"/>
            </a:xfrm>
            <a:custGeom>
              <a:avLst/>
              <a:gdLst>
                <a:gd name="T0" fmla="*/ 77 w 181"/>
                <a:gd name="T1" fmla="*/ 577 h 578"/>
                <a:gd name="T2" fmla="*/ 77 w 181"/>
                <a:gd name="T3" fmla="*/ 577 h 578"/>
                <a:gd name="T4" fmla="*/ 100 w 181"/>
                <a:gd name="T5" fmla="*/ 570 h 578"/>
                <a:gd name="T6" fmla="*/ 111 w 181"/>
                <a:gd name="T7" fmla="*/ 518 h 578"/>
                <a:gd name="T8" fmla="*/ 100 w 181"/>
                <a:gd name="T9" fmla="*/ 372 h 578"/>
                <a:gd name="T10" fmla="*/ 122 w 181"/>
                <a:gd name="T11" fmla="*/ 327 h 578"/>
                <a:gd name="T12" fmla="*/ 143 w 181"/>
                <a:gd name="T13" fmla="*/ 290 h 578"/>
                <a:gd name="T14" fmla="*/ 132 w 181"/>
                <a:gd name="T15" fmla="*/ 22 h 578"/>
                <a:gd name="T16" fmla="*/ 81 w 181"/>
                <a:gd name="T17" fmla="*/ 7 h 578"/>
                <a:gd name="T18" fmla="*/ 66 w 181"/>
                <a:gd name="T19" fmla="*/ 62 h 578"/>
                <a:gd name="T20" fmla="*/ 74 w 181"/>
                <a:gd name="T21" fmla="*/ 258 h 578"/>
                <a:gd name="T22" fmla="*/ 55 w 181"/>
                <a:gd name="T23" fmla="*/ 290 h 578"/>
                <a:gd name="T24" fmla="*/ 29 w 181"/>
                <a:gd name="T25" fmla="*/ 342 h 578"/>
                <a:gd name="T26" fmla="*/ 44 w 181"/>
                <a:gd name="T27" fmla="*/ 559 h 578"/>
                <a:gd name="T28" fmla="*/ 77 w 181"/>
                <a:gd name="T29" fmla="*/ 577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578">
                  <a:moveTo>
                    <a:pt x="77" y="577"/>
                  </a:moveTo>
                  <a:lnTo>
                    <a:pt x="77" y="577"/>
                  </a:lnTo>
                  <a:cubicBezTo>
                    <a:pt x="85" y="577"/>
                    <a:pt x="92" y="574"/>
                    <a:pt x="100" y="570"/>
                  </a:cubicBezTo>
                  <a:cubicBezTo>
                    <a:pt x="118" y="559"/>
                    <a:pt x="122" y="537"/>
                    <a:pt x="111" y="518"/>
                  </a:cubicBezTo>
                  <a:cubicBezTo>
                    <a:pt x="85" y="475"/>
                    <a:pt x="81" y="419"/>
                    <a:pt x="100" y="372"/>
                  </a:cubicBezTo>
                  <a:cubicBezTo>
                    <a:pt x="103" y="357"/>
                    <a:pt x="114" y="342"/>
                    <a:pt x="122" y="327"/>
                  </a:cubicBezTo>
                  <a:cubicBezTo>
                    <a:pt x="129" y="317"/>
                    <a:pt x="136" y="302"/>
                    <a:pt x="143" y="290"/>
                  </a:cubicBezTo>
                  <a:cubicBezTo>
                    <a:pt x="180" y="206"/>
                    <a:pt x="177" y="103"/>
                    <a:pt x="132" y="22"/>
                  </a:cubicBezTo>
                  <a:cubicBezTo>
                    <a:pt x="122" y="4"/>
                    <a:pt x="100" y="0"/>
                    <a:pt x="81" y="7"/>
                  </a:cubicBezTo>
                  <a:cubicBezTo>
                    <a:pt x="63" y="18"/>
                    <a:pt x="55" y="44"/>
                    <a:pt x="66" y="62"/>
                  </a:cubicBezTo>
                  <a:cubicBezTo>
                    <a:pt x="100" y="121"/>
                    <a:pt x="100" y="195"/>
                    <a:pt x="74" y="258"/>
                  </a:cubicBezTo>
                  <a:cubicBezTo>
                    <a:pt x="66" y="269"/>
                    <a:pt x="59" y="279"/>
                    <a:pt x="55" y="290"/>
                  </a:cubicBezTo>
                  <a:cubicBezTo>
                    <a:pt x="44" y="305"/>
                    <a:pt x="37" y="324"/>
                    <a:pt x="29" y="342"/>
                  </a:cubicBezTo>
                  <a:cubicBezTo>
                    <a:pt x="0" y="412"/>
                    <a:pt x="8" y="493"/>
                    <a:pt x="44" y="559"/>
                  </a:cubicBezTo>
                  <a:cubicBezTo>
                    <a:pt x="52" y="570"/>
                    <a:pt x="66" y="577"/>
                    <a:pt x="77" y="57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99" name="Freeform 98"/>
            <p:cNvSpPr>
              <a:spLocks noChangeArrowheads="1"/>
            </p:cNvSpPr>
            <p:nvPr/>
          </p:nvSpPr>
          <p:spPr bwMode="auto">
            <a:xfrm>
              <a:off x="11817861" y="6501301"/>
              <a:ext cx="133298" cy="434804"/>
            </a:xfrm>
            <a:custGeom>
              <a:avLst/>
              <a:gdLst>
                <a:gd name="T0" fmla="*/ 77 w 185"/>
                <a:gd name="T1" fmla="*/ 442 h 605"/>
                <a:gd name="T2" fmla="*/ 77 w 185"/>
                <a:gd name="T3" fmla="*/ 442 h 605"/>
                <a:gd name="T4" fmla="*/ 74 w 185"/>
                <a:gd name="T5" fmla="*/ 552 h 605"/>
                <a:gd name="T6" fmla="*/ 95 w 185"/>
                <a:gd name="T7" fmla="*/ 600 h 605"/>
                <a:gd name="T8" fmla="*/ 110 w 185"/>
                <a:gd name="T9" fmla="*/ 604 h 605"/>
                <a:gd name="T10" fmla="*/ 143 w 185"/>
                <a:gd name="T11" fmla="*/ 578 h 605"/>
                <a:gd name="T12" fmla="*/ 150 w 185"/>
                <a:gd name="T13" fmla="*/ 420 h 605"/>
                <a:gd name="T14" fmla="*/ 129 w 185"/>
                <a:gd name="T15" fmla="*/ 365 h 605"/>
                <a:gd name="T16" fmla="*/ 114 w 185"/>
                <a:gd name="T17" fmla="*/ 332 h 605"/>
                <a:gd name="T18" fmla="*/ 169 w 185"/>
                <a:gd name="T19" fmla="*/ 71 h 605"/>
                <a:gd name="T20" fmla="*/ 169 w 185"/>
                <a:gd name="T21" fmla="*/ 15 h 605"/>
                <a:gd name="T22" fmla="*/ 114 w 185"/>
                <a:gd name="T23" fmla="*/ 15 h 605"/>
                <a:gd name="T24" fmla="*/ 40 w 185"/>
                <a:gd name="T25" fmla="*/ 358 h 605"/>
                <a:gd name="T26" fmla="*/ 59 w 185"/>
                <a:gd name="T27" fmla="*/ 398 h 605"/>
                <a:gd name="T28" fmla="*/ 77 w 185"/>
                <a:gd name="T29" fmla="*/ 44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5" h="605">
                  <a:moveTo>
                    <a:pt x="77" y="442"/>
                  </a:moveTo>
                  <a:lnTo>
                    <a:pt x="77" y="442"/>
                  </a:lnTo>
                  <a:cubicBezTo>
                    <a:pt x="88" y="479"/>
                    <a:pt x="85" y="515"/>
                    <a:pt x="74" y="552"/>
                  </a:cubicBezTo>
                  <a:cubicBezTo>
                    <a:pt x="66" y="571"/>
                    <a:pt x="77" y="593"/>
                    <a:pt x="95" y="600"/>
                  </a:cubicBezTo>
                  <a:cubicBezTo>
                    <a:pt x="99" y="604"/>
                    <a:pt x="103" y="604"/>
                    <a:pt x="110" y="604"/>
                  </a:cubicBezTo>
                  <a:cubicBezTo>
                    <a:pt x="125" y="604"/>
                    <a:pt x="140" y="593"/>
                    <a:pt x="143" y="578"/>
                  </a:cubicBezTo>
                  <a:cubicBezTo>
                    <a:pt x="161" y="527"/>
                    <a:pt x="165" y="472"/>
                    <a:pt x="150" y="420"/>
                  </a:cubicBezTo>
                  <a:cubicBezTo>
                    <a:pt x="143" y="398"/>
                    <a:pt x="136" y="383"/>
                    <a:pt x="129" y="365"/>
                  </a:cubicBezTo>
                  <a:cubicBezTo>
                    <a:pt x="121" y="354"/>
                    <a:pt x="117" y="343"/>
                    <a:pt x="114" y="332"/>
                  </a:cubicBezTo>
                  <a:cubicBezTo>
                    <a:pt x="81" y="244"/>
                    <a:pt x="106" y="137"/>
                    <a:pt x="169" y="71"/>
                  </a:cubicBezTo>
                  <a:cubicBezTo>
                    <a:pt x="184" y="52"/>
                    <a:pt x="184" y="30"/>
                    <a:pt x="169" y="15"/>
                  </a:cubicBezTo>
                  <a:cubicBezTo>
                    <a:pt x="154" y="0"/>
                    <a:pt x="129" y="0"/>
                    <a:pt x="114" y="15"/>
                  </a:cubicBezTo>
                  <a:cubicBezTo>
                    <a:pt x="29" y="104"/>
                    <a:pt x="0" y="240"/>
                    <a:pt x="40" y="358"/>
                  </a:cubicBezTo>
                  <a:cubicBezTo>
                    <a:pt x="47" y="372"/>
                    <a:pt x="51" y="383"/>
                    <a:pt x="59" y="398"/>
                  </a:cubicBezTo>
                  <a:cubicBezTo>
                    <a:pt x="66" y="413"/>
                    <a:pt x="70" y="427"/>
                    <a:pt x="77" y="44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0" name="Freeform 99"/>
            <p:cNvSpPr>
              <a:spLocks noChangeArrowheads="1"/>
            </p:cNvSpPr>
            <p:nvPr/>
          </p:nvSpPr>
          <p:spPr bwMode="auto">
            <a:xfrm>
              <a:off x="10986335" y="6615556"/>
              <a:ext cx="495107" cy="660142"/>
            </a:xfrm>
            <a:custGeom>
              <a:avLst/>
              <a:gdLst>
                <a:gd name="T0" fmla="*/ 81 w 689"/>
                <a:gd name="T1" fmla="*/ 570 h 917"/>
                <a:gd name="T2" fmla="*/ 81 w 689"/>
                <a:gd name="T3" fmla="*/ 570 h 917"/>
                <a:gd name="T4" fmla="*/ 107 w 689"/>
                <a:gd name="T5" fmla="*/ 589 h 917"/>
                <a:gd name="T6" fmla="*/ 114 w 689"/>
                <a:gd name="T7" fmla="*/ 772 h 917"/>
                <a:gd name="T8" fmla="*/ 143 w 689"/>
                <a:gd name="T9" fmla="*/ 791 h 917"/>
                <a:gd name="T10" fmla="*/ 166 w 689"/>
                <a:gd name="T11" fmla="*/ 783 h 917"/>
                <a:gd name="T12" fmla="*/ 177 w 689"/>
                <a:gd name="T13" fmla="*/ 732 h 917"/>
                <a:gd name="T14" fmla="*/ 180 w 689"/>
                <a:gd name="T15" fmla="*/ 614 h 917"/>
                <a:gd name="T16" fmla="*/ 239 w 689"/>
                <a:gd name="T17" fmla="*/ 618 h 917"/>
                <a:gd name="T18" fmla="*/ 302 w 689"/>
                <a:gd name="T19" fmla="*/ 600 h 917"/>
                <a:gd name="T20" fmla="*/ 346 w 689"/>
                <a:gd name="T21" fmla="*/ 589 h 917"/>
                <a:gd name="T22" fmla="*/ 541 w 689"/>
                <a:gd name="T23" fmla="*/ 662 h 917"/>
                <a:gd name="T24" fmla="*/ 556 w 689"/>
                <a:gd name="T25" fmla="*/ 684 h 917"/>
                <a:gd name="T26" fmla="*/ 556 w 689"/>
                <a:gd name="T27" fmla="*/ 684 h 917"/>
                <a:gd name="T28" fmla="*/ 442 w 689"/>
                <a:gd name="T29" fmla="*/ 820 h 917"/>
                <a:gd name="T30" fmla="*/ 434 w 689"/>
                <a:gd name="T31" fmla="*/ 872 h 917"/>
                <a:gd name="T32" fmla="*/ 464 w 689"/>
                <a:gd name="T33" fmla="*/ 890 h 917"/>
                <a:gd name="T34" fmla="*/ 485 w 689"/>
                <a:gd name="T35" fmla="*/ 883 h 917"/>
                <a:gd name="T36" fmla="*/ 596 w 689"/>
                <a:gd name="T37" fmla="*/ 769 h 917"/>
                <a:gd name="T38" fmla="*/ 611 w 689"/>
                <a:gd name="T39" fmla="*/ 876 h 917"/>
                <a:gd name="T40" fmla="*/ 647 w 689"/>
                <a:gd name="T41" fmla="*/ 916 h 917"/>
                <a:gd name="T42" fmla="*/ 647 w 689"/>
                <a:gd name="T43" fmla="*/ 916 h 917"/>
                <a:gd name="T44" fmla="*/ 688 w 689"/>
                <a:gd name="T45" fmla="*/ 876 h 917"/>
                <a:gd name="T46" fmla="*/ 596 w 689"/>
                <a:gd name="T47" fmla="*/ 611 h 917"/>
                <a:gd name="T48" fmla="*/ 327 w 689"/>
                <a:gd name="T49" fmla="*/ 511 h 917"/>
                <a:gd name="T50" fmla="*/ 280 w 689"/>
                <a:gd name="T51" fmla="*/ 526 h 917"/>
                <a:gd name="T52" fmla="*/ 228 w 689"/>
                <a:gd name="T53" fmla="*/ 541 h 917"/>
                <a:gd name="T54" fmla="*/ 132 w 689"/>
                <a:gd name="T55" fmla="*/ 511 h 917"/>
                <a:gd name="T56" fmla="*/ 81 w 689"/>
                <a:gd name="T57" fmla="*/ 423 h 917"/>
                <a:gd name="T58" fmla="*/ 118 w 689"/>
                <a:gd name="T59" fmla="*/ 290 h 917"/>
                <a:gd name="T60" fmla="*/ 132 w 689"/>
                <a:gd name="T61" fmla="*/ 246 h 917"/>
                <a:gd name="T62" fmla="*/ 114 w 689"/>
                <a:gd name="T63" fmla="*/ 18 h 917"/>
                <a:gd name="T64" fmla="*/ 63 w 689"/>
                <a:gd name="T65" fmla="*/ 15 h 917"/>
                <a:gd name="T66" fmla="*/ 59 w 689"/>
                <a:gd name="T67" fmla="*/ 70 h 917"/>
                <a:gd name="T68" fmla="*/ 63 w 689"/>
                <a:gd name="T69" fmla="*/ 221 h 917"/>
                <a:gd name="T70" fmla="*/ 48 w 689"/>
                <a:gd name="T71" fmla="*/ 258 h 917"/>
                <a:gd name="T72" fmla="*/ 8 w 689"/>
                <a:gd name="T73" fmla="*/ 427 h 917"/>
                <a:gd name="T74" fmla="*/ 81 w 689"/>
                <a:gd name="T75" fmla="*/ 57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89" h="917">
                  <a:moveTo>
                    <a:pt x="81" y="570"/>
                  </a:moveTo>
                  <a:lnTo>
                    <a:pt x="81" y="570"/>
                  </a:lnTo>
                  <a:cubicBezTo>
                    <a:pt x="88" y="577"/>
                    <a:pt x="99" y="581"/>
                    <a:pt x="107" y="589"/>
                  </a:cubicBezTo>
                  <a:cubicBezTo>
                    <a:pt x="77" y="644"/>
                    <a:pt x="77" y="717"/>
                    <a:pt x="114" y="772"/>
                  </a:cubicBezTo>
                  <a:cubicBezTo>
                    <a:pt x="122" y="783"/>
                    <a:pt x="132" y="791"/>
                    <a:pt x="143" y="791"/>
                  </a:cubicBezTo>
                  <a:cubicBezTo>
                    <a:pt x="151" y="791"/>
                    <a:pt x="158" y="787"/>
                    <a:pt x="166" y="783"/>
                  </a:cubicBezTo>
                  <a:cubicBezTo>
                    <a:pt x="184" y="772"/>
                    <a:pt x="188" y="750"/>
                    <a:pt x="177" y="732"/>
                  </a:cubicBezTo>
                  <a:cubicBezTo>
                    <a:pt x="155" y="695"/>
                    <a:pt x="158" y="647"/>
                    <a:pt x="180" y="614"/>
                  </a:cubicBezTo>
                  <a:cubicBezTo>
                    <a:pt x="198" y="618"/>
                    <a:pt x="217" y="618"/>
                    <a:pt x="239" y="618"/>
                  </a:cubicBezTo>
                  <a:cubicBezTo>
                    <a:pt x="261" y="614"/>
                    <a:pt x="284" y="607"/>
                    <a:pt x="302" y="600"/>
                  </a:cubicBezTo>
                  <a:cubicBezTo>
                    <a:pt x="316" y="596"/>
                    <a:pt x="331" y="592"/>
                    <a:pt x="346" y="589"/>
                  </a:cubicBezTo>
                  <a:cubicBezTo>
                    <a:pt x="412" y="574"/>
                    <a:pt x="489" y="603"/>
                    <a:pt x="541" y="662"/>
                  </a:cubicBezTo>
                  <a:cubicBezTo>
                    <a:pt x="544" y="669"/>
                    <a:pt x="552" y="677"/>
                    <a:pt x="556" y="684"/>
                  </a:cubicBezTo>
                  <a:lnTo>
                    <a:pt x="556" y="684"/>
                  </a:lnTo>
                  <a:cubicBezTo>
                    <a:pt x="530" y="739"/>
                    <a:pt x="493" y="787"/>
                    <a:pt x="442" y="820"/>
                  </a:cubicBezTo>
                  <a:cubicBezTo>
                    <a:pt x="426" y="831"/>
                    <a:pt x="419" y="857"/>
                    <a:pt x="434" y="872"/>
                  </a:cubicBezTo>
                  <a:cubicBezTo>
                    <a:pt x="442" y="883"/>
                    <a:pt x="453" y="890"/>
                    <a:pt x="464" y="890"/>
                  </a:cubicBezTo>
                  <a:cubicBezTo>
                    <a:pt x="471" y="890"/>
                    <a:pt x="478" y="886"/>
                    <a:pt x="485" y="883"/>
                  </a:cubicBezTo>
                  <a:cubicBezTo>
                    <a:pt x="530" y="853"/>
                    <a:pt x="567" y="813"/>
                    <a:pt x="596" y="769"/>
                  </a:cubicBezTo>
                  <a:cubicBezTo>
                    <a:pt x="607" y="802"/>
                    <a:pt x="611" y="839"/>
                    <a:pt x="611" y="876"/>
                  </a:cubicBezTo>
                  <a:cubicBezTo>
                    <a:pt x="611" y="897"/>
                    <a:pt x="625" y="916"/>
                    <a:pt x="647" y="916"/>
                  </a:cubicBezTo>
                  <a:lnTo>
                    <a:pt x="647" y="916"/>
                  </a:lnTo>
                  <a:cubicBezTo>
                    <a:pt x="670" y="916"/>
                    <a:pt x="688" y="897"/>
                    <a:pt x="688" y="876"/>
                  </a:cubicBezTo>
                  <a:cubicBezTo>
                    <a:pt x="688" y="772"/>
                    <a:pt x="655" y="680"/>
                    <a:pt x="596" y="611"/>
                  </a:cubicBezTo>
                  <a:cubicBezTo>
                    <a:pt x="530" y="533"/>
                    <a:pt x="423" y="493"/>
                    <a:pt x="327" y="511"/>
                  </a:cubicBezTo>
                  <a:cubicBezTo>
                    <a:pt x="312" y="515"/>
                    <a:pt x="294" y="522"/>
                    <a:pt x="280" y="526"/>
                  </a:cubicBezTo>
                  <a:cubicBezTo>
                    <a:pt x="261" y="533"/>
                    <a:pt x="243" y="537"/>
                    <a:pt x="228" y="541"/>
                  </a:cubicBezTo>
                  <a:cubicBezTo>
                    <a:pt x="195" y="545"/>
                    <a:pt x="158" y="533"/>
                    <a:pt x="132" y="511"/>
                  </a:cubicBezTo>
                  <a:cubicBezTo>
                    <a:pt x="103" y="486"/>
                    <a:pt x="84" y="456"/>
                    <a:pt x="81" y="423"/>
                  </a:cubicBezTo>
                  <a:cubicBezTo>
                    <a:pt x="81" y="379"/>
                    <a:pt x="99" y="335"/>
                    <a:pt x="118" y="290"/>
                  </a:cubicBezTo>
                  <a:cubicBezTo>
                    <a:pt x="122" y="276"/>
                    <a:pt x="129" y="261"/>
                    <a:pt x="132" y="246"/>
                  </a:cubicBezTo>
                  <a:cubicBezTo>
                    <a:pt x="170" y="155"/>
                    <a:pt x="162" y="70"/>
                    <a:pt x="114" y="18"/>
                  </a:cubicBezTo>
                  <a:cubicBezTo>
                    <a:pt x="99" y="4"/>
                    <a:pt x="77" y="0"/>
                    <a:pt x="63" y="15"/>
                  </a:cubicBezTo>
                  <a:cubicBezTo>
                    <a:pt x="44" y="30"/>
                    <a:pt x="44" y="55"/>
                    <a:pt x="59" y="70"/>
                  </a:cubicBezTo>
                  <a:cubicBezTo>
                    <a:pt x="96" y="114"/>
                    <a:pt x="74" y="188"/>
                    <a:pt x="63" y="221"/>
                  </a:cubicBezTo>
                  <a:cubicBezTo>
                    <a:pt x="59" y="232"/>
                    <a:pt x="52" y="246"/>
                    <a:pt x="48" y="258"/>
                  </a:cubicBezTo>
                  <a:cubicBezTo>
                    <a:pt x="26" y="313"/>
                    <a:pt x="0" y="364"/>
                    <a:pt x="8" y="427"/>
                  </a:cubicBezTo>
                  <a:cubicBezTo>
                    <a:pt x="8" y="482"/>
                    <a:pt x="37" y="533"/>
                    <a:pt x="81" y="57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1" name="Freeform 100"/>
            <p:cNvSpPr>
              <a:spLocks noChangeArrowheads="1"/>
            </p:cNvSpPr>
            <p:nvPr/>
          </p:nvSpPr>
          <p:spPr bwMode="auto">
            <a:xfrm>
              <a:off x="11754386" y="7291566"/>
              <a:ext cx="272943" cy="387199"/>
            </a:xfrm>
            <a:custGeom>
              <a:avLst/>
              <a:gdLst>
                <a:gd name="T0" fmla="*/ 29 w 380"/>
                <a:gd name="T1" fmla="*/ 356 h 537"/>
                <a:gd name="T2" fmla="*/ 29 w 380"/>
                <a:gd name="T3" fmla="*/ 356 h 537"/>
                <a:gd name="T4" fmla="*/ 45 w 380"/>
                <a:gd name="T5" fmla="*/ 360 h 537"/>
                <a:gd name="T6" fmla="*/ 81 w 380"/>
                <a:gd name="T7" fmla="*/ 338 h 537"/>
                <a:gd name="T8" fmla="*/ 147 w 380"/>
                <a:gd name="T9" fmla="*/ 261 h 537"/>
                <a:gd name="T10" fmla="*/ 188 w 380"/>
                <a:gd name="T11" fmla="*/ 242 h 537"/>
                <a:gd name="T12" fmla="*/ 298 w 380"/>
                <a:gd name="T13" fmla="*/ 521 h 537"/>
                <a:gd name="T14" fmla="*/ 328 w 380"/>
                <a:gd name="T15" fmla="*/ 536 h 537"/>
                <a:gd name="T16" fmla="*/ 353 w 380"/>
                <a:gd name="T17" fmla="*/ 525 h 537"/>
                <a:gd name="T18" fmla="*/ 357 w 380"/>
                <a:gd name="T19" fmla="*/ 470 h 537"/>
                <a:gd name="T20" fmla="*/ 265 w 380"/>
                <a:gd name="T21" fmla="*/ 213 h 537"/>
                <a:gd name="T22" fmla="*/ 276 w 380"/>
                <a:gd name="T23" fmla="*/ 206 h 537"/>
                <a:gd name="T24" fmla="*/ 372 w 380"/>
                <a:gd name="T25" fmla="*/ 51 h 537"/>
                <a:gd name="T26" fmla="*/ 346 w 380"/>
                <a:gd name="T27" fmla="*/ 3 h 537"/>
                <a:gd name="T28" fmla="*/ 298 w 380"/>
                <a:gd name="T29" fmla="*/ 29 h 537"/>
                <a:gd name="T30" fmla="*/ 235 w 380"/>
                <a:gd name="T31" fmla="*/ 139 h 537"/>
                <a:gd name="T32" fmla="*/ 177 w 380"/>
                <a:gd name="T33" fmla="*/ 165 h 537"/>
                <a:gd name="T34" fmla="*/ 111 w 380"/>
                <a:gd name="T35" fmla="*/ 190 h 537"/>
                <a:gd name="T36" fmla="*/ 11 w 380"/>
                <a:gd name="T37" fmla="*/ 305 h 537"/>
                <a:gd name="T38" fmla="*/ 29 w 380"/>
                <a:gd name="T39" fmla="*/ 356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0" h="537">
                  <a:moveTo>
                    <a:pt x="29" y="356"/>
                  </a:moveTo>
                  <a:lnTo>
                    <a:pt x="29" y="356"/>
                  </a:lnTo>
                  <a:cubicBezTo>
                    <a:pt x="33" y="360"/>
                    <a:pt x="41" y="360"/>
                    <a:pt x="45" y="360"/>
                  </a:cubicBezTo>
                  <a:cubicBezTo>
                    <a:pt x="59" y="360"/>
                    <a:pt x="74" y="352"/>
                    <a:pt x="81" y="338"/>
                  </a:cubicBezTo>
                  <a:cubicBezTo>
                    <a:pt x="100" y="301"/>
                    <a:pt x="121" y="276"/>
                    <a:pt x="147" y="261"/>
                  </a:cubicBezTo>
                  <a:cubicBezTo>
                    <a:pt x="159" y="253"/>
                    <a:pt x="173" y="246"/>
                    <a:pt x="188" y="242"/>
                  </a:cubicBezTo>
                  <a:cubicBezTo>
                    <a:pt x="195" y="352"/>
                    <a:pt x="254" y="470"/>
                    <a:pt x="298" y="521"/>
                  </a:cubicBezTo>
                  <a:cubicBezTo>
                    <a:pt x="309" y="529"/>
                    <a:pt x="316" y="536"/>
                    <a:pt x="328" y="536"/>
                  </a:cubicBezTo>
                  <a:cubicBezTo>
                    <a:pt x="339" y="536"/>
                    <a:pt x="346" y="533"/>
                    <a:pt x="353" y="525"/>
                  </a:cubicBezTo>
                  <a:cubicBezTo>
                    <a:pt x="372" y="511"/>
                    <a:pt x="372" y="489"/>
                    <a:pt x="357" y="470"/>
                  </a:cubicBezTo>
                  <a:cubicBezTo>
                    <a:pt x="313" y="422"/>
                    <a:pt x="261" y="301"/>
                    <a:pt x="265" y="213"/>
                  </a:cubicBezTo>
                  <a:cubicBezTo>
                    <a:pt x="269" y="209"/>
                    <a:pt x="273" y="209"/>
                    <a:pt x="276" y="206"/>
                  </a:cubicBezTo>
                  <a:cubicBezTo>
                    <a:pt x="335" y="165"/>
                    <a:pt x="360" y="99"/>
                    <a:pt x="372" y="51"/>
                  </a:cubicBezTo>
                  <a:cubicBezTo>
                    <a:pt x="379" y="29"/>
                    <a:pt x="364" y="11"/>
                    <a:pt x="346" y="3"/>
                  </a:cubicBezTo>
                  <a:cubicBezTo>
                    <a:pt x="324" y="0"/>
                    <a:pt x="302" y="11"/>
                    <a:pt x="298" y="29"/>
                  </a:cubicBezTo>
                  <a:cubicBezTo>
                    <a:pt x="284" y="88"/>
                    <a:pt x="261" y="121"/>
                    <a:pt x="235" y="139"/>
                  </a:cubicBezTo>
                  <a:cubicBezTo>
                    <a:pt x="217" y="150"/>
                    <a:pt x="199" y="158"/>
                    <a:pt x="177" y="165"/>
                  </a:cubicBezTo>
                  <a:cubicBezTo>
                    <a:pt x="155" y="172"/>
                    <a:pt x="132" y="180"/>
                    <a:pt x="111" y="190"/>
                  </a:cubicBezTo>
                  <a:cubicBezTo>
                    <a:pt x="70" y="217"/>
                    <a:pt x="37" y="253"/>
                    <a:pt x="11" y="305"/>
                  </a:cubicBezTo>
                  <a:cubicBezTo>
                    <a:pt x="0" y="323"/>
                    <a:pt x="8" y="345"/>
                    <a:pt x="29" y="3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2" name="Freeform 101"/>
            <p:cNvSpPr>
              <a:spLocks noChangeArrowheads="1"/>
            </p:cNvSpPr>
            <p:nvPr/>
          </p:nvSpPr>
          <p:spPr bwMode="auto">
            <a:xfrm>
              <a:off x="10691177" y="7307435"/>
              <a:ext cx="231683" cy="355461"/>
            </a:xfrm>
            <a:custGeom>
              <a:avLst/>
              <a:gdLst>
                <a:gd name="T0" fmla="*/ 202 w 324"/>
                <a:gd name="T1" fmla="*/ 445 h 494"/>
                <a:gd name="T2" fmla="*/ 202 w 324"/>
                <a:gd name="T3" fmla="*/ 445 h 494"/>
                <a:gd name="T4" fmla="*/ 173 w 324"/>
                <a:gd name="T5" fmla="*/ 394 h 494"/>
                <a:gd name="T6" fmla="*/ 165 w 324"/>
                <a:gd name="T7" fmla="*/ 383 h 494"/>
                <a:gd name="T8" fmla="*/ 140 w 324"/>
                <a:gd name="T9" fmla="*/ 273 h 494"/>
                <a:gd name="T10" fmla="*/ 151 w 324"/>
                <a:gd name="T11" fmla="*/ 192 h 494"/>
                <a:gd name="T12" fmla="*/ 209 w 324"/>
                <a:gd name="T13" fmla="*/ 203 h 494"/>
                <a:gd name="T14" fmla="*/ 298 w 324"/>
                <a:gd name="T15" fmla="*/ 185 h 494"/>
                <a:gd name="T16" fmla="*/ 316 w 324"/>
                <a:gd name="T17" fmla="*/ 133 h 494"/>
                <a:gd name="T18" fmla="*/ 265 w 324"/>
                <a:gd name="T19" fmla="*/ 114 h 494"/>
                <a:gd name="T20" fmla="*/ 154 w 324"/>
                <a:gd name="T21" fmla="*/ 114 h 494"/>
                <a:gd name="T22" fmla="*/ 154 w 324"/>
                <a:gd name="T23" fmla="*/ 114 h 494"/>
                <a:gd name="T24" fmla="*/ 133 w 324"/>
                <a:gd name="T25" fmla="*/ 100 h 494"/>
                <a:gd name="T26" fmla="*/ 129 w 324"/>
                <a:gd name="T27" fmla="*/ 100 h 494"/>
                <a:gd name="T28" fmla="*/ 81 w 324"/>
                <a:gd name="T29" fmla="*/ 30 h 494"/>
                <a:gd name="T30" fmla="*/ 33 w 324"/>
                <a:gd name="T31" fmla="*/ 4 h 494"/>
                <a:gd name="T32" fmla="*/ 7 w 324"/>
                <a:gd name="T33" fmla="*/ 55 h 494"/>
                <a:gd name="T34" fmla="*/ 81 w 324"/>
                <a:gd name="T35" fmla="*/ 159 h 494"/>
                <a:gd name="T36" fmla="*/ 62 w 324"/>
                <a:gd name="T37" fmla="*/ 273 h 494"/>
                <a:gd name="T38" fmla="*/ 103 w 324"/>
                <a:gd name="T39" fmla="*/ 424 h 494"/>
                <a:gd name="T40" fmla="*/ 110 w 324"/>
                <a:gd name="T41" fmla="*/ 438 h 494"/>
                <a:gd name="T42" fmla="*/ 129 w 324"/>
                <a:gd name="T43" fmla="*/ 468 h 494"/>
                <a:gd name="T44" fmla="*/ 165 w 324"/>
                <a:gd name="T45" fmla="*/ 493 h 494"/>
                <a:gd name="T46" fmla="*/ 173 w 324"/>
                <a:gd name="T47" fmla="*/ 493 h 494"/>
                <a:gd name="T48" fmla="*/ 202 w 324"/>
                <a:gd name="T49" fmla="*/ 445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4" h="494">
                  <a:moveTo>
                    <a:pt x="202" y="445"/>
                  </a:moveTo>
                  <a:lnTo>
                    <a:pt x="202" y="445"/>
                  </a:lnTo>
                  <a:cubicBezTo>
                    <a:pt x="195" y="424"/>
                    <a:pt x="184" y="409"/>
                    <a:pt x="173" y="394"/>
                  </a:cubicBezTo>
                  <a:cubicBezTo>
                    <a:pt x="173" y="390"/>
                    <a:pt x="169" y="387"/>
                    <a:pt x="165" y="383"/>
                  </a:cubicBezTo>
                  <a:cubicBezTo>
                    <a:pt x="144" y="346"/>
                    <a:pt x="140" y="302"/>
                    <a:pt x="140" y="273"/>
                  </a:cubicBezTo>
                  <a:cubicBezTo>
                    <a:pt x="140" y="247"/>
                    <a:pt x="144" y="221"/>
                    <a:pt x="151" y="192"/>
                  </a:cubicBezTo>
                  <a:cubicBezTo>
                    <a:pt x="169" y="199"/>
                    <a:pt x="191" y="203"/>
                    <a:pt x="209" y="203"/>
                  </a:cubicBezTo>
                  <a:cubicBezTo>
                    <a:pt x="239" y="203"/>
                    <a:pt x="268" y="196"/>
                    <a:pt x="298" y="185"/>
                  </a:cubicBezTo>
                  <a:cubicBezTo>
                    <a:pt x="316" y="177"/>
                    <a:pt x="323" y="155"/>
                    <a:pt x="316" y="133"/>
                  </a:cubicBezTo>
                  <a:cubicBezTo>
                    <a:pt x="309" y="114"/>
                    <a:pt x="287" y="107"/>
                    <a:pt x="265" y="114"/>
                  </a:cubicBezTo>
                  <a:cubicBezTo>
                    <a:pt x="232" y="129"/>
                    <a:pt x="188" y="129"/>
                    <a:pt x="154" y="114"/>
                  </a:cubicBezTo>
                  <a:lnTo>
                    <a:pt x="154" y="114"/>
                  </a:lnTo>
                  <a:cubicBezTo>
                    <a:pt x="147" y="107"/>
                    <a:pt x="140" y="100"/>
                    <a:pt x="133" y="100"/>
                  </a:cubicBezTo>
                  <a:cubicBezTo>
                    <a:pt x="133" y="100"/>
                    <a:pt x="133" y="100"/>
                    <a:pt x="129" y="100"/>
                  </a:cubicBezTo>
                  <a:cubicBezTo>
                    <a:pt x="106" y="82"/>
                    <a:pt x="88" y="59"/>
                    <a:pt x="81" y="30"/>
                  </a:cubicBezTo>
                  <a:cubicBezTo>
                    <a:pt x="74" y="12"/>
                    <a:pt x="51" y="0"/>
                    <a:pt x="33" y="4"/>
                  </a:cubicBezTo>
                  <a:cubicBezTo>
                    <a:pt x="11" y="12"/>
                    <a:pt x="0" y="34"/>
                    <a:pt x="7" y="55"/>
                  </a:cubicBezTo>
                  <a:cubicBezTo>
                    <a:pt x="19" y="96"/>
                    <a:pt x="44" y="129"/>
                    <a:pt x="81" y="159"/>
                  </a:cubicBezTo>
                  <a:cubicBezTo>
                    <a:pt x="70" y="192"/>
                    <a:pt x="62" y="232"/>
                    <a:pt x="62" y="273"/>
                  </a:cubicBezTo>
                  <a:cubicBezTo>
                    <a:pt x="62" y="331"/>
                    <a:pt x="74" y="383"/>
                    <a:pt x="103" y="424"/>
                  </a:cubicBezTo>
                  <a:cubicBezTo>
                    <a:pt x="103" y="431"/>
                    <a:pt x="106" y="435"/>
                    <a:pt x="110" y="438"/>
                  </a:cubicBezTo>
                  <a:cubicBezTo>
                    <a:pt x="118" y="449"/>
                    <a:pt x="125" y="456"/>
                    <a:pt x="129" y="468"/>
                  </a:cubicBezTo>
                  <a:cubicBezTo>
                    <a:pt x="133" y="482"/>
                    <a:pt x="147" y="493"/>
                    <a:pt x="165" y="493"/>
                  </a:cubicBezTo>
                  <a:cubicBezTo>
                    <a:pt x="169" y="493"/>
                    <a:pt x="173" y="493"/>
                    <a:pt x="173" y="493"/>
                  </a:cubicBezTo>
                  <a:cubicBezTo>
                    <a:pt x="195" y="490"/>
                    <a:pt x="206" y="468"/>
                    <a:pt x="202" y="44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3" name="Freeform 102"/>
            <p:cNvSpPr>
              <a:spLocks noChangeArrowheads="1"/>
            </p:cNvSpPr>
            <p:nvPr/>
          </p:nvSpPr>
          <p:spPr bwMode="auto">
            <a:xfrm>
              <a:off x="10814952" y="7669245"/>
              <a:ext cx="139645" cy="476064"/>
            </a:xfrm>
            <a:custGeom>
              <a:avLst/>
              <a:gdLst>
                <a:gd name="T0" fmla="*/ 85 w 192"/>
                <a:gd name="T1" fmla="*/ 662 h 663"/>
                <a:gd name="T2" fmla="*/ 85 w 192"/>
                <a:gd name="T3" fmla="*/ 662 h 663"/>
                <a:gd name="T4" fmla="*/ 107 w 192"/>
                <a:gd name="T5" fmla="*/ 655 h 663"/>
                <a:gd name="T6" fmla="*/ 114 w 192"/>
                <a:gd name="T7" fmla="*/ 600 h 663"/>
                <a:gd name="T8" fmla="*/ 77 w 192"/>
                <a:gd name="T9" fmla="*/ 412 h 663"/>
                <a:gd name="T10" fmla="*/ 88 w 192"/>
                <a:gd name="T11" fmla="*/ 338 h 663"/>
                <a:gd name="T12" fmla="*/ 110 w 192"/>
                <a:gd name="T13" fmla="*/ 298 h 663"/>
                <a:gd name="T14" fmla="*/ 125 w 192"/>
                <a:gd name="T15" fmla="*/ 280 h 663"/>
                <a:gd name="T16" fmla="*/ 177 w 192"/>
                <a:gd name="T17" fmla="*/ 34 h 663"/>
                <a:gd name="T18" fmla="*/ 133 w 192"/>
                <a:gd name="T19" fmla="*/ 4 h 663"/>
                <a:gd name="T20" fmla="*/ 103 w 192"/>
                <a:gd name="T21" fmla="*/ 48 h 663"/>
                <a:gd name="T22" fmla="*/ 63 w 192"/>
                <a:gd name="T23" fmla="*/ 236 h 663"/>
                <a:gd name="T24" fmla="*/ 48 w 192"/>
                <a:gd name="T25" fmla="*/ 254 h 663"/>
                <a:gd name="T26" fmla="*/ 19 w 192"/>
                <a:gd name="T27" fmla="*/ 306 h 663"/>
                <a:gd name="T28" fmla="*/ 0 w 192"/>
                <a:gd name="T29" fmla="*/ 412 h 663"/>
                <a:gd name="T30" fmla="*/ 55 w 192"/>
                <a:gd name="T31" fmla="*/ 648 h 663"/>
                <a:gd name="T32" fmla="*/ 85 w 192"/>
                <a:gd name="T33" fmla="*/ 662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663">
                  <a:moveTo>
                    <a:pt x="85" y="662"/>
                  </a:moveTo>
                  <a:lnTo>
                    <a:pt x="85" y="662"/>
                  </a:lnTo>
                  <a:cubicBezTo>
                    <a:pt x="92" y="662"/>
                    <a:pt x="103" y="658"/>
                    <a:pt x="107" y="655"/>
                  </a:cubicBezTo>
                  <a:cubicBezTo>
                    <a:pt x="125" y="640"/>
                    <a:pt x="129" y="614"/>
                    <a:pt x="114" y="600"/>
                  </a:cubicBezTo>
                  <a:cubicBezTo>
                    <a:pt x="77" y="555"/>
                    <a:pt x="77" y="486"/>
                    <a:pt x="77" y="412"/>
                  </a:cubicBezTo>
                  <a:cubicBezTo>
                    <a:pt x="77" y="386"/>
                    <a:pt x="77" y="357"/>
                    <a:pt x="88" y="338"/>
                  </a:cubicBezTo>
                  <a:cubicBezTo>
                    <a:pt x="92" y="324"/>
                    <a:pt x="103" y="313"/>
                    <a:pt x="110" y="298"/>
                  </a:cubicBezTo>
                  <a:cubicBezTo>
                    <a:pt x="118" y="291"/>
                    <a:pt x="122" y="287"/>
                    <a:pt x="125" y="280"/>
                  </a:cubicBezTo>
                  <a:cubicBezTo>
                    <a:pt x="173" y="206"/>
                    <a:pt x="191" y="118"/>
                    <a:pt x="177" y="34"/>
                  </a:cubicBezTo>
                  <a:cubicBezTo>
                    <a:pt x="173" y="11"/>
                    <a:pt x="154" y="0"/>
                    <a:pt x="133" y="4"/>
                  </a:cubicBezTo>
                  <a:cubicBezTo>
                    <a:pt x="110" y="8"/>
                    <a:pt x="99" y="26"/>
                    <a:pt x="103" y="48"/>
                  </a:cubicBezTo>
                  <a:cubicBezTo>
                    <a:pt x="114" y="114"/>
                    <a:pt x="99" y="181"/>
                    <a:pt x="63" y="236"/>
                  </a:cubicBezTo>
                  <a:cubicBezTo>
                    <a:pt x="59" y="243"/>
                    <a:pt x="55" y="247"/>
                    <a:pt x="48" y="254"/>
                  </a:cubicBezTo>
                  <a:cubicBezTo>
                    <a:pt x="37" y="269"/>
                    <a:pt x="26" y="287"/>
                    <a:pt x="19" y="306"/>
                  </a:cubicBezTo>
                  <a:cubicBezTo>
                    <a:pt x="0" y="342"/>
                    <a:pt x="0" y="383"/>
                    <a:pt x="0" y="412"/>
                  </a:cubicBezTo>
                  <a:cubicBezTo>
                    <a:pt x="0" y="500"/>
                    <a:pt x="4" y="582"/>
                    <a:pt x="55" y="648"/>
                  </a:cubicBezTo>
                  <a:cubicBezTo>
                    <a:pt x="63" y="658"/>
                    <a:pt x="74" y="662"/>
                    <a:pt x="85" y="66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4" name="Freeform 103"/>
            <p:cNvSpPr>
              <a:spLocks noChangeArrowheads="1"/>
            </p:cNvSpPr>
            <p:nvPr/>
          </p:nvSpPr>
          <p:spPr bwMode="auto">
            <a:xfrm>
              <a:off x="10840343" y="8100875"/>
              <a:ext cx="669664" cy="745833"/>
            </a:xfrm>
            <a:custGeom>
              <a:avLst/>
              <a:gdLst>
                <a:gd name="T0" fmla="*/ 489 w 932"/>
                <a:gd name="T1" fmla="*/ 636 h 1038"/>
                <a:gd name="T2" fmla="*/ 489 w 932"/>
                <a:gd name="T3" fmla="*/ 636 h 1038"/>
                <a:gd name="T4" fmla="*/ 504 w 932"/>
                <a:gd name="T5" fmla="*/ 655 h 1038"/>
                <a:gd name="T6" fmla="*/ 772 w 932"/>
                <a:gd name="T7" fmla="*/ 813 h 1038"/>
                <a:gd name="T8" fmla="*/ 772 w 932"/>
                <a:gd name="T9" fmla="*/ 813 h 1038"/>
                <a:gd name="T10" fmla="*/ 853 w 932"/>
                <a:gd name="T11" fmla="*/ 1018 h 1038"/>
                <a:gd name="T12" fmla="*/ 886 w 932"/>
                <a:gd name="T13" fmla="*/ 1037 h 1038"/>
                <a:gd name="T14" fmla="*/ 904 w 932"/>
                <a:gd name="T15" fmla="*/ 1033 h 1038"/>
                <a:gd name="T16" fmla="*/ 919 w 932"/>
                <a:gd name="T17" fmla="*/ 982 h 1038"/>
                <a:gd name="T18" fmla="*/ 849 w 932"/>
                <a:gd name="T19" fmla="*/ 801 h 1038"/>
                <a:gd name="T20" fmla="*/ 897 w 932"/>
                <a:gd name="T21" fmla="*/ 647 h 1038"/>
                <a:gd name="T22" fmla="*/ 901 w 932"/>
                <a:gd name="T23" fmla="*/ 592 h 1038"/>
                <a:gd name="T24" fmla="*/ 845 w 932"/>
                <a:gd name="T25" fmla="*/ 588 h 1038"/>
                <a:gd name="T26" fmla="*/ 772 w 932"/>
                <a:gd name="T27" fmla="*/ 735 h 1038"/>
                <a:gd name="T28" fmla="*/ 566 w 932"/>
                <a:gd name="T29" fmla="*/ 607 h 1038"/>
                <a:gd name="T30" fmla="*/ 551 w 932"/>
                <a:gd name="T31" fmla="*/ 588 h 1038"/>
                <a:gd name="T32" fmla="*/ 404 w 932"/>
                <a:gd name="T33" fmla="*/ 482 h 1038"/>
                <a:gd name="T34" fmla="*/ 345 w 932"/>
                <a:gd name="T35" fmla="*/ 485 h 1038"/>
                <a:gd name="T36" fmla="*/ 313 w 932"/>
                <a:gd name="T37" fmla="*/ 489 h 1038"/>
                <a:gd name="T38" fmla="*/ 294 w 932"/>
                <a:gd name="T39" fmla="*/ 485 h 1038"/>
                <a:gd name="T40" fmla="*/ 276 w 932"/>
                <a:gd name="T41" fmla="*/ 448 h 1038"/>
                <a:gd name="T42" fmla="*/ 242 w 932"/>
                <a:gd name="T43" fmla="*/ 393 h 1038"/>
                <a:gd name="T44" fmla="*/ 239 w 932"/>
                <a:gd name="T45" fmla="*/ 386 h 1038"/>
                <a:gd name="T46" fmla="*/ 235 w 932"/>
                <a:gd name="T47" fmla="*/ 379 h 1038"/>
                <a:gd name="T48" fmla="*/ 217 w 932"/>
                <a:gd name="T49" fmla="*/ 213 h 1038"/>
                <a:gd name="T50" fmla="*/ 316 w 932"/>
                <a:gd name="T51" fmla="*/ 88 h 1038"/>
                <a:gd name="T52" fmla="*/ 349 w 932"/>
                <a:gd name="T53" fmla="*/ 69 h 1038"/>
                <a:gd name="T54" fmla="*/ 338 w 932"/>
                <a:gd name="T55" fmla="*/ 18 h 1038"/>
                <a:gd name="T56" fmla="*/ 279 w 932"/>
                <a:gd name="T57" fmla="*/ 18 h 1038"/>
                <a:gd name="T58" fmla="*/ 143 w 932"/>
                <a:gd name="T59" fmla="*/ 195 h 1038"/>
                <a:gd name="T60" fmla="*/ 140 w 932"/>
                <a:gd name="T61" fmla="*/ 338 h 1038"/>
                <a:gd name="T62" fmla="*/ 77 w 932"/>
                <a:gd name="T63" fmla="*/ 309 h 1038"/>
                <a:gd name="T64" fmla="*/ 22 w 932"/>
                <a:gd name="T65" fmla="*/ 297 h 1038"/>
                <a:gd name="T66" fmla="*/ 14 w 932"/>
                <a:gd name="T67" fmla="*/ 353 h 1038"/>
                <a:gd name="T68" fmla="*/ 121 w 932"/>
                <a:gd name="T69" fmla="*/ 411 h 1038"/>
                <a:gd name="T70" fmla="*/ 187 w 932"/>
                <a:gd name="T71" fmla="*/ 441 h 1038"/>
                <a:gd name="T72" fmla="*/ 206 w 932"/>
                <a:gd name="T73" fmla="*/ 478 h 1038"/>
                <a:gd name="T74" fmla="*/ 235 w 932"/>
                <a:gd name="T75" fmla="*/ 533 h 1038"/>
                <a:gd name="T76" fmla="*/ 195 w 932"/>
                <a:gd name="T77" fmla="*/ 827 h 1038"/>
                <a:gd name="T78" fmla="*/ 231 w 932"/>
                <a:gd name="T79" fmla="*/ 856 h 1038"/>
                <a:gd name="T80" fmla="*/ 239 w 932"/>
                <a:gd name="T81" fmla="*/ 856 h 1038"/>
                <a:gd name="T82" fmla="*/ 268 w 932"/>
                <a:gd name="T83" fmla="*/ 809 h 1038"/>
                <a:gd name="T84" fmla="*/ 305 w 932"/>
                <a:gd name="T85" fmla="*/ 566 h 1038"/>
                <a:gd name="T86" fmla="*/ 360 w 932"/>
                <a:gd name="T87" fmla="*/ 562 h 1038"/>
                <a:gd name="T88" fmla="*/ 400 w 932"/>
                <a:gd name="T89" fmla="*/ 559 h 1038"/>
                <a:gd name="T90" fmla="*/ 489 w 932"/>
                <a:gd name="T91" fmla="*/ 636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32" h="1038">
                  <a:moveTo>
                    <a:pt x="489" y="636"/>
                  </a:moveTo>
                  <a:lnTo>
                    <a:pt x="489" y="636"/>
                  </a:lnTo>
                  <a:cubicBezTo>
                    <a:pt x="496" y="640"/>
                    <a:pt x="500" y="647"/>
                    <a:pt x="504" y="655"/>
                  </a:cubicBezTo>
                  <a:cubicBezTo>
                    <a:pt x="555" y="717"/>
                    <a:pt x="666" y="809"/>
                    <a:pt x="772" y="813"/>
                  </a:cubicBezTo>
                  <a:lnTo>
                    <a:pt x="772" y="813"/>
                  </a:lnTo>
                  <a:cubicBezTo>
                    <a:pt x="783" y="890"/>
                    <a:pt x="816" y="959"/>
                    <a:pt x="853" y="1018"/>
                  </a:cubicBezTo>
                  <a:cubicBezTo>
                    <a:pt x="860" y="1029"/>
                    <a:pt x="872" y="1037"/>
                    <a:pt x="886" y="1037"/>
                  </a:cubicBezTo>
                  <a:cubicBezTo>
                    <a:pt x="894" y="1037"/>
                    <a:pt x="897" y="1037"/>
                    <a:pt x="904" y="1033"/>
                  </a:cubicBezTo>
                  <a:cubicBezTo>
                    <a:pt x="923" y="1022"/>
                    <a:pt x="931" y="1000"/>
                    <a:pt x="919" y="982"/>
                  </a:cubicBezTo>
                  <a:cubicBezTo>
                    <a:pt x="890" y="930"/>
                    <a:pt x="857" y="868"/>
                    <a:pt x="849" y="801"/>
                  </a:cubicBezTo>
                  <a:cubicBezTo>
                    <a:pt x="842" y="739"/>
                    <a:pt x="860" y="680"/>
                    <a:pt x="897" y="647"/>
                  </a:cubicBezTo>
                  <a:cubicBezTo>
                    <a:pt x="915" y="632"/>
                    <a:pt x="915" y="610"/>
                    <a:pt x="901" y="592"/>
                  </a:cubicBezTo>
                  <a:cubicBezTo>
                    <a:pt x="886" y="577"/>
                    <a:pt x="864" y="577"/>
                    <a:pt x="845" y="588"/>
                  </a:cubicBezTo>
                  <a:cubicBezTo>
                    <a:pt x="809" y="625"/>
                    <a:pt x="783" y="676"/>
                    <a:pt x="772" y="735"/>
                  </a:cubicBezTo>
                  <a:cubicBezTo>
                    <a:pt x="706" y="731"/>
                    <a:pt x="614" y="669"/>
                    <a:pt x="566" y="607"/>
                  </a:cubicBezTo>
                  <a:cubicBezTo>
                    <a:pt x="562" y="599"/>
                    <a:pt x="555" y="592"/>
                    <a:pt x="551" y="588"/>
                  </a:cubicBezTo>
                  <a:cubicBezTo>
                    <a:pt x="518" y="544"/>
                    <a:pt x="474" y="485"/>
                    <a:pt x="404" y="482"/>
                  </a:cubicBezTo>
                  <a:cubicBezTo>
                    <a:pt x="386" y="478"/>
                    <a:pt x="364" y="482"/>
                    <a:pt x="345" y="485"/>
                  </a:cubicBezTo>
                  <a:cubicBezTo>
                    <a:pt x="334" y="489"/>
                    <a:pt x="320" y="493"/>
                    <a:pt x="313" y="489"/>
                  </a:cubicBezTo>
                  <a:cubicBezTo>
                    <a:pt x="305" y="489"/>
                    <a:pt x="301" y="485"/>
                    <a:pt x="294" y="485"/>
                  </a:cubicBezTo>
                  <a:cubicBezTo>
                    <a:pt x="286" y="478"/>
                    <a:pt x="283" y="463"/>
                    <a:pt x="276" y="448"/>
                  </a:cubicBezTo>
                  <a:cubicBezTo>
                    <a:pt x="268" y="430"/>
                    <a:pt x="261" y="411"/>
                    <a:pt x="242" y="393"/>
                  </a:cubicBezTo>
                  <a:cubicBezTo>
                    <a:pt x="242" y="390"/>
                    <a:pt x="239" y="390"/>
                    <a:pt x="239" y="386"/>
                  </a:cubicBezTo>
                  <a:cubicBezTo>
                    <a:pt x="239" y="382"/>
                    <a:pt x="235" y="379"/>
                    <a:pt x="235" y="379"/>
                  </a:cubicBezTo>
                  <a:cubicBezTo>
                    <a:pt x="210" y="327"/>
                    <a:pt x="202" y="268"/>
                    <a:pt x="217" y="213"/>
                  </a:cubicBezTo>
                  <a:cubicBezTo>
                    <a:pt x="231" y="162"/>
                    <a:pt x="268" y="117"/>
                    <a:pt x="316" y="88"/>
                  </a:cubicBezTo>
                  <a:cubicBezTo>
                    <a:pt x="327" y="88"/>
                    <a:pt x="342" y="81"/>
                    <a:pt x="349" y="69"/>
                  </a:cubicBezTo>
                  <a:cubicBezTo>
                    <a:pt x="360" y="51"/>
                    <a:pt x="357" y="29"/>
                    <a:pt x="338" y="18"/>
                  </a:cubicBezTo>
                  <a:cubicBezTo>
                    <a:pt x="331" y="11"/>
                    <a:pt x="309" y="0"/>
                    <a:pt x="279" y="18"/>
                  </a:cubicBezTo>
                  <a:cubicBezTo>
                    <a:pt x="213" y="55"/>
                    <a:pt x="165" y="121"/>
                    <a:pt x="143" y="195"/>
                  </a:cubicBezTo>
                  <a:cubicBezTo>
                    <a:pt x="132" y="239"/>
                    <a:pt x="128" y="290"/>
                    <a:pt x="140" y="338"/>
                  </a:cubicBezTo>
                  <a:cubicBezTo>
                    <a:pt x="110" y="331"/>
                    <a:pt x="88" y="323"/>
                    <a:pt x="77" y="309"/>
                  </a:cubicBezTo>
                  <a:cubicBezTo>
                    <a:pt x="62" y="290"/>
                    <a:pt x="40" y="286"/>
                    <a:pt x="22" y="297"/>
                  </a:cubicBezTo>
                  <a:cubicBezTo>
                    <a:pt x="3" y="312"/>
                    <a:pt x="0" y="334"/>
                    <a:pt x="14" y="353"/>
                  </a:cubicBezTo>
                  <a:cubicBezTo>
                    <a:pt x="40" y="390"/>
                    <a:pt x="85" y="404"/>
                    <a:pt x="121" y="411"/>
                  </a:cubicBezTo>
                  <a:cubicBezTo>
                    <a:pt x="147" y="419"/>
                    <a:pt x="173" y="427"/>
                    <a:pt x="187" y="441"/>
                  </a:cubicBezTo>
                  <a:cubicBezTo>
                    <a:pt x="195" y="452"/>
                    <a:pt x="199" y="463"/>
                    <a:pt x="206" y="478"/>
                  </a:cubicBezTo>
                  <a:cubicBezTo>
                    <a:pt x="213" y="496"/>
                    <a:pt x="221" y="518"/>
                    <a:pt x="235" y="533"/>
                  </a:cubicBezTo>
                  <a:cubicBezTo>
                    <a:pt x="184" y="621"/>
                    <a:pt x="169" y="728"/>
                    <a:pt x="195" y="827"/>
                  </a:cubicBezTo>
                  <a:cubicBezTo>
                    <a:pt x="199" y="845"/>
                    <a:pt x="213" y="856"/>
                    <a:pt x="231" y="856"/>
                  </a:cubicBezTo>
                  <a:cubicBezTo>
                    <a:pt x="235" y="856"/>
                    <a:pt x="235" y="856"/>
                    <a:pt x="239" y="856"/>
                  </a:cubicBezTo>
                  <a:cubicBezTo>
                    <a:pt x="261" y="853"/>
                    <a:pt x="272" y="831"/>
                    <a:pt x="268" y="809"/>
                  </a:cubicBezTo>
                  <a:cubicBezTo>
                    <a:pt x="250" y="728"/>
                    <a:pt x="261" y="640"/>
                    <a:pt x="305" y="566"/>
                  </a:cubicBezTo>
                  <a:cubicBezTo>
                    <a:pt x="327" y="569"/>
                    <a:pt x="345" y="566"/>
                    <a:pt x="360" y="562"/>
                  </a:cubicBezTo>
                  <a:cubicBezTo>
                    <a:pt x="375" y="559"/>
                    <a:pt x="390" y="559"/>
                    <a:pt x="400" y="559"/>
                  </a:cubicBezTo>
                  <a:cubicBezTo>
                    <a:pt x="434" y="562"/>
                    <a:pt x="463" y="596"/>
                    <a:pt x="489" y="63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5" name="Freeform 104"/>
            <p:cNvSpPr>
              <a:spLocks noChangeArrowheads="1"/>
            </p:cNvSpPr>
            <p:nvPr/>
          </p:nvSpPr>
          <p:spPr bwMode="auto">
            <a:xfrm>
              <a:off x="11624262" y="8929227"/>
              <a:ext cx="412589" cy="263423"/>
            </a:xfrm>
            <a:custGeom>
              <a:avLst/>
              <a:gdLst>
                <a:gd name="T0" fmla="*/ 305 w 575"/>
                <a:gd name="T1" fmla="*/ 128 h 368"/>
                <a:gd name="T2" fmla="*/ 305 w 575"/>
                <a:gd name="T3" fmla="*/ 128 h 368"/>
                <a:gd name="T4" fmla="*/ 265 w 575"/>
                <a:gd name="T5" fmla="*/ 103 h 368"/>
                <a:gd name="T6" fmla="*/ 213 w 575"/>
                <a:gd name="T7" fmla="*/ 70 h 368"/>
                <a:gd name="T8" fmla="*/ 81 w 575"/>
                <a:gd name="T9" fmla="*/ 81 h 368"/>
                <a:gd name="T10" fmla="*/ 59 w 575"/>
                <a:gd name="T11" fmla="*/ 99 h 368"/>
                <a:gd name="T12" fmla="*/ 33 w 575"/>
                <a:gd name="T13" fmla="*/ 114 h 368"/>
                <a:gd name="T14" fmla="*/ 8 w 575"/>
                <a:gd name="T15" fmla="*/ 162 h 368"/>
                <a:gd name="T16" fmla="*/ 56 w 575"/>
                <a:gd name="T17" fmla="*/ 187 h 368"/>
                <a:gd name="T18" fmla="*/ 107 w 575"/>
                <a:gd name="T19" fmla="*/ 158 h 368"/>
                <a:gd name="T20" fmla="*/ 122 w 575"/>
                <a:gd name="T21" fmla="*/ 147 h 368"/>
                <a:gd name="T22" fmla="*/ 184 w 575"/>
                <a:gd name="T23" fmla="*/ 139 h 368"/>
                <a:gd name="T24" fmla="*/ 217 w 575"/>
                <a:gd name="T25" fmla="*/ 165 h 368"/>
                <a:gd name="T26" fmla="*/ 280 w 575"/>
                <a:gd name="T27" fmla="*/ 202 h 368"/>
                <a:gd name="T28" fmla="*/ 291 w 575"/>
                <a:gd name="T29" fmla="*/ 205 h 368"/>
                <a:gd name="T30" fmla="*/ 386 w 575"/>
                <a:gd name="T31" fmla="*/ 364 h 368"/>
                <a:gd name="T32" fmla="*/ 405 w 575"/>
                <a:gd name="T33" fmla="*/ 367 h 368"/>
                <a:gd name="T34" fmla="*/ 438 w 575"/>
                <a:gd name="T35" fmla="*/ 353 h 368"/>
                <a:gd name="T36" fmla="*/ 427 w 575"/>
                <a:gd name="T37" fmla="*/ 298 h 368"/>
                <a:gd name="T38" fmla="*/ 368 w 575"/>
                <a:gd name="T39" fmla="*/ 202 h 368"/>
                <a:gd name="T40" fmla="*/ 445 w 575"/>
                <a:gd name="T41" fmla="*/ 165 h 368"/>
                <a:gd name="T42" fmla="*/ 489 w 575"/>
                <a:gd name="T43" fmla="*/ 125 h 368"/>
                <a:gd name="T44" fmla="*/ 552 w 575"/>
                <a:gd name="T45" fmla="*/ 77 h 368"/>
                <a:gd name="T46" fmla="*/ 563 w 575"/>
                <a:gd name="T47" fmla="*/ 25 h 368"/>
                <a:gd name="T48" fmla="*/ 512 w 575"/>
                <a:gd name="T49" fmla="*/ 11 h 368"/>
                <a:gd name="T50" fmla="*/ 438 w 575"/>
                <a:gd name="T51" fmla="*/ 70 h 368"/>
                <a:gd name="T52" fmla="*/ 401 w 575"/>
                <a:gd name="T53" fmla="*/ 103 h 368"/>
                <a:gd name="T54" fmla="*/ 305 w 575"/>
                <a:gd name="T55" fmla="*/ 128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5" h="368">
                  <a:moveTo>
                    <a:pt x="305" y="128"/>
                  </a:moveTo>
                  <a:lnTo>
                    <a:pt x="305" y="128"/>
                  </a:lnTo>
                  <a:cubicBezTo>
                    <a:pt x="295" y="125"/>
                    <a:pt x="280" y="114"/>
                    <a:pt x="265" y="103"/>
                  </a:cubicBezTo>
                  <a:cubicBezTo>
                    <a:pt x="250" y="91"/>
                    <a:pt x="236" y="81"/>
                    <a:pt x="213" y="70"/>
                  </a:cubicBezTo>
                  <a:cubicBezTo>
                    <a:pt x="173" y="51"/>
                    <a:pt x="122" y="55"/>
                    <a:pt x="81" y="81"/>
                  </a:cubicBezTo>
                  <a:cubicBezTo>
                    <a:pt x="74" y="84"/>
                    <a:pt x="67" y="91"/>
                    <a:pt x="59" y="99"/>
                  </a:cubicBezTo>
                  <a:cubicBezTo>
                    <a:pt x="48" y="106"/>
                    <a:pt x="41" y="110"/>
                    <a:pt x="33" y="114"/>
                  </a:cubicBezTo>
                  <a:cubicBezTo>
                    <a:pt x="15" y="121"/>
                    <a:pt x="0" y="139"/>
                    <a:pt x="8" y="162"/>
                  </a:cubicBezTo>
                  <a:cubicBezTo>
                    <a:pt x="15" y="184"/>
                    <a:pt x="33" y="195"/>
                    <a:pt x="56" y="187"/>
                  </a:cubicBezTo>
                  <a:cubicBezTo>
                    <a:pt x="78" y="180"/>
                    <a:pt x="92" y="169"/>
                    <a:pt x="107" y="158"/>
                  </a:cubicBezTo>
                  <a:cubicBezTo>
                    <a:pt x="111" y="154"/>
                    <a:pt x="118" y="147"/>
                    <a:pt x="122" y="147"/>
                  </a:cubicBezTo>
                  <a:cubicBezTo>
                    <a:pt x="140" y="136"/>
                    <a:pt x="166" y="132"/>
                    <a:pt x="184" y="139"/>
                  </a:cubicBezTo>
                  <a:cubicBezTo>
                    <a:pt x="195" y="147"/>
                    <a:pt x="206" y="154"/>
                    <a:pt x="217" y="165"/>
                  </a:cubicBezTo>
                  <a:cubicBezTo>
                    <a:pt x="236" y="180"/>
                    <a:pt x="254" y="195"/>
                    <a:pt x="280" y="202"/>
                  </a:cubicBezTo>
                  <a:cubicBezTo>
                    <a:pt x="284" y="202"/>
                    <a:pt x="287" y="205"/>
                    <a:pt x="291" y="205"/>
                  </a:cubicBezTo>
                  <a:cubicBezTo>
                    <a:pt x="295" y="268"/>
                    <a:pt x="350" y="342"/>
                    <a:pt x="386" y="364"/>
                  </a:cubicBezTo>
                  <a:cubicBezTo>
                    <a:pt x="390" y="367"/>
                    <a:pt x="398" y="367"/>
                    <a:pt x="405" y="367"/>
                  </a:cubicBezTo>
                  <a:cubicBezTo>
                    <a:pt x="419" y="367"/>
                    <a:pt x="430" y="364"/>
                    <a:pt x="438" y="353"/>
                  </a:cubicBezTo>
                  <a:cubicBezTo>
                    <a:pt x="449" y="335"/>
                    <a:pt x="445" y="309"/>
                    <a:pt x="427" y="298"/>
                  </a:cubicBezTo>
                  <a:cubicBezTo>
                    <a:pt x="405" y="283"/>
                    <a:pt x="372" y="232"/>
                    <a:pt x="368" y="202"/>
                  </a:cubicBezTo>
                  <a:cubicBezTo>
                    <a:pt x="394" y="198"/>
                    <a:pt x="419" y="184"/>
                    <a:pt x="445" y="165"/>
                  </a:cubicBezTo>
                  <a:cubicBezTo>
                    <a:pt x="464" y="150"/>
                    <a:pt x="475" y="139"/>
                    <a:pt x="489" y="125"/>
                  </a:cubicBezTo>
                  <a:cubicBezTo>
                    <a:pt x="512" y="106"/>
                    <a:pt x="530" y="91"/>
                    <a:pt x="552" y="77"/>
                  </a:cubicBezTo>
                  <a:cubicBezTo>
                    <a:pt x="571" y="66"/>
                    <a:pt x="574" y="44"/>
                    <a:pt x="563" y="25"/>
                  </a:cubicBezTo>
                  <a:cubicBezTo>
                    <a:pt x="556" y="7"/>
                    <a:pt x="530" y="0"/>
                    <a:pt x="512" y="11"/>
                  </a:cubicBezTo>
                  <a:cubicBezTo>
                    <a:pt x="486" y="29"/>
                    <a:pt x="460" y="48"/>
                    <a:pt x="438" y="70"/>
                  </a:cubicBezTo>
                  <a:cubicBezTo>
                    <a:pt x="427" y="81"/>
                    <a:pt x="412" y="91"/>
                    <a:pt x="401" y="103"/>
                  </a:cubicBezTo>
                  <a:cubicBezTo>
                    <a:pt x="383" y="114"/>
                    <a:pt x="343" y="143"/>
                    <a:pt x="305" y="12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6" name="Freeform 105"/>
            <p:cNvSpPr>
              <a:spLocks noChangeArrowheads="1"/>
            </p:cNvSpPr>
            <p:nvPr/>
          </p:nvSpPr>
          <p:spPr bwMode="auto">
            <a:xfrm>
              <a:off x="11005378" y="7608942"/>
              <a:ext cx="996561" cy="1107643"/>
            </a:xfrm>
            <a:custGeom>
              <a:avLst/>
              <a:gdLst>
                <a:gd name="T0" fmla="*/ 1221 w 1384"/>
                <a:gd name="T1" fmla="*/ 985 h 1538"/>
                <a:gd name="T2" fmla="*/ 1056 w 1384"/>
                <a:gd name="T3" fmla="*/ 728 h 1538"/>
                <a:gd name="T4" fmla="*/ 1045 w 1384"/>
                <a:gd name="T5" fmla="*/ 677 h 1538"/>
                <a:gd name="T6" fmla="*/ 1211 w 1384"/>
                <a:gd name="T7" fmla="*/ 618 h 1538"/>
                <a:gd name="T8" fmla="*/ 1159 w 1384"/>
                <a:gd name="T9" fmla="*/ 563 h 1538"/>
                <a:gd name="T10" fmla="*/ 997 w 1384"/>
                <a:gd name="T11" fmla="*/ 552 h 1538"/>
                <a:gd name="T12" fmla="*/ 438 w 1384"/>
                <a:gd name="T13" fmla="*/ 342 h 1538"/>
                <a:gd name="T14" fmla="*/ 236 w 1384"/>
                <a:gd name="T15" fmla="*/ 36 h 1538"/>
                <a:gd name="T16" fmla="*/ 162 w 1384"/>
                <a:gd name="T17" fmla="*/ 44 h 1538"/>
                <a:gd name="T18" fmla="*/ 181 w 1384"/>
                <a:gd name="T19" fmla="*/ 268 h 1538"/>
                <a:gd name="T20" fmla="*/ 107 w 1384"/>
                <a:gd name="T21" fmla="*/ 265 h 1538"/>
                <a:gd name="T22" fmla="*/ 23 w 1384"/>
                <a:gd name="T23" fmla="*/ 242 h 1538"/>
                <a:gd name="T24" fmla="*/ 103 w 1384"/>
                <a:gd name="T25" fmla="*/ 342 h 1538"/>
                <a:gd name="T26" fmla="*/ 173 w 1384"/>
                <a:gd name="T27" fmla="*/ 342 h 1538"/>
                <a:gd name="T28" fmla="*/ 258 w 1384"/>
                <a:gd name="T29" fmla="*/ 371 h 1538"/>
                <a:gd name="T30" fmla="*/ 629 w 1384"/>
                <a:gd name="T31" fmla="*/ 463 h 1538"/>
                <a:gd name="T32" fmla="*/ 552 w 1384"/>
                <a:gd name="T33" fmla="*/ 952 h 1538"/>
                <a:gd name="T34" fmla="*/ 659 w 1384"/>
                <a:gd name="T35" fmla="*/ 1088 h 1538"/>
                <a:gd name="T36" fmla="*/ 751 w 1384"/>
                <a:gd name="T37" fmla="*/ 1217 h 1538"/>
                <a:gd name="T38" fmla="*/ 1056 w 1384"/>
                <a:gd name="T39" fmla="*/ 1379 h 1538"/>
                <a:gd name="T40" fmla="*/ 1166 w 1384"/>
                <a:gd name="T41" fmla="*/ 1537 h 1538"/>
                <a:gd name="T42" fmla="*/ 1203 w 1384"/>
                <a:gd name="T43" fmla="*/ 1493 h 1538"/>
                <a:gd name="T44" fmla="*/ 949 w 1384"/>
                <a:gd name="T45" fmla="*/ 1239 h 1538"/>
                <a:gd name="T46" fmla="*/ 751 w 1384"/>
                <a:gd name="T47" fmla="*/ 1088 h 1538"/>
                <a:gd name="T48" fmla="*/ 817 w 1384"/>
                <a:gd name="T49" fmla="*/ 974 h 1538"/>
                <a:gd name="T50" fmla="*/ 755 w 1384"/>
                <a:gd name="T51" fmla="*/ 930 h 1538"/>
                <a:gd name="T52" fmla="*/ 677 w 1384"/>
                <a:gd name="T53" fmla="*/ 989 h 1538"/>
                <a:gd name="T54" fmla="*/ 604 w 1384"/>
                <a:gd name="T55" fmla="*/ 698 h 1538"/>
                <a:gd name="T56" fmla="*/ 710 w 1384"/>
                <a:gd name="T57" fmla="*/ 481 h 1538"/>
                <a:gd name="T58" fmla="*/ 971 w 1384"/>
                <a:gd name="T59" fmla="*/ 702 h 1538"/>
                <a:gd name="T60" fmla="*/ 1082 w 1384"/>
                <a:gd name="T61" fmla="*/ 941 h 1538"/>
                <a:gd name="T62" fmla="*/ 1302 w 1384"/>
                <a:gd name="T63" fmla="*/ 1221 h 1538"/>
                <a:gd name="T64" fmla="*/ 1350 w 1384"/>
                <a:gd name="T65" fmla="*/ 1246 h 1538"/>
                <a:gd name="T66" fmla="*/ 1221 w 1384"/>
                <a:gd name="T67" fmla="*/ 985 h 1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84" h="1538">
                  <a:moveTo>
                    <a:pt x="1221" y="985"/>
                  </a:moveTo>
                  <a:lnTo>
                    <a:pt x="1221" y="985"/>
                  </a:lnTo>
                  <a:cubicBezTo>
                    <a:pt x="1192" y="952"/>
                    <a:pt x="1166" y="926"/>
                    <a:pt x="1141" y="894"/>
                  </a:cubicBezTo>
                  <a:cubicBezTo>
                    <a:pt x="1104" y="846"/>
                    <a:pt x="1070" y="787"/>
                    <a:pt x="1056" y="728"/>
                  </a:cubicBezTo>
                  <a:cubicBezTo>
                    <a:pt x="1052" y="713"/>
                    <a:pt x="1049" y="698"/>
                    <a:pt x="1045" y="684"/>
                  </a:cubicBezTo>
                  <a:cubicBezTo>
                    <a:pt x="1045" y="680"/>
                    <a:pt x="1045" y="680"/>
                    <a:pt x="1045" y="677"/>
                  </a:cubicBezTo>
                  <a:cubicBezTo>
                    <a:pt x="1049" y="677"/>
                    <a:pt x="1052" y="677"/>
                    <a:pt x="1056" y="677"/>
                  </a:cubicBezTo>
                  <a:cubicBezTo>
                    <a:pt x="1115" y="677"/>
                    <a:pt x="1170" y="654"/>
                    <a:pt x="1211" y="618"/>
                  </a:cubicBezTo>
                  <a:cubicBezTo>
                    <a:pt x="1229" y="603"/>
                    <a:pt x="1229" y="577"/>
                    <a:pt x="1214" y="563"/>
                  </a:cubicBezTo>
                  <a:cubicBezTo>
                    <a:pt x="1200" y="548"/>
                    <a:pt x="1173" y="548"/>
                    <a:pt x="1159" y="563"/>
                  </a:cubicBezTo>
                  <a:cubicBezTo>
                    <a:pt x="1122" y="595"/>
                    <a:pt x="1067" y="610"/>
                    <a:pt x="1019" y="595"/>
                  </a:cubicBezTo>
                  <a:cubicBezTo>
                    <a:pt x="1012" y="581"/>
                    <a:pt x="1004" y="566"/>
                    <a:pt x="997" y="552"/>
                  </a:cubicBezTo>
                  <a:cubicBezTo>
                    <a:pt x="938" y="463"/>
                    <a:pt x="832" y="430"/>
                    <a:pt x="725" y="408"/>
                  </a:cubicBezTo>
                  <a:cubicBezTo>
                    <a:pt x="438" y="342"/>
                    <a:pt x="438" y="342"/>
                    <a:pt x="438" y="342"/>
                  </a:cubicBezTo>
                  <a:cubicBezTo>
                    <a:pt x="387" y="327"/>
                    <a:pt x="335" y="316"/>
                    <a:pt x="287" y="298"/>
                  </a:cubicBezTo>
                  <a:cubicBezTo>
                    <a:pt x="258" y="213"/>
                    <a:pt x="243" y="125"/>
                    <a:pt x="236" y="36"/>
                  </a:cubicBezTo>
                  <a:cubicBezTo>
                    <a:pt x="236" y="18"/>
                    <a:pt x="217" y="0"/>
                    <a:pt x="196" y="0"/>
                  </a:cubicBezTo>
                  <a:cubicBezTo>
                    <a:pt x="177" y="4"/>
                    <a:pt x="159" y="22"/>
                    <a:pt x="162" y="44"/>
                  </a:cubicBezTo>
                  <a:cubicBezTo>
                    <a:pt x="166" y="118"/>
                    <a:pt x="177" y="194"/>
                    <a:pt x="199" y="268"/>
                  </a:cubicBezTo>
                  <a:cubicBezTo>
                    <a:pt x="192" y="268"/>
                    <a:pt x="188" y="268"/>
                    <a:pt x="181" y="268"/>
                  </a:cubicBezTo>
                  <a:cubicBezTo>
                    <a:pt x="166" y="265"/>
                    <a:pt x="151" y="265"/>
                    <a:pt x="137" y="265"/>
                  </a:cubicBezTo>
                  <a:cubicBezTo>
                    <a:pt x="129" y="265"/>
                    <a:pt x="118" y="268"/>
                    <a:pt x="107" y="265"/>
                  </a:cubicBezTo>
                  <a:cubicBezTo>
                    <a:pt x="93" y="265"/>
                    <a:pt x="82" y="261"/>
                    <a:pt x="74" y="253"/>
                  </a:cubicBezTo>
                  <a:cubicBezTo>
                    <a:pt x="63" y="235"/>
                    <a:pt x="41" y="232"/>
                    <a:pt x="23" y="242"/>
                  </a:cubicBezTo>
                  <a:cubicBezTo>
                    <a:pt x="4" y="253"/>
                    <a:pt x="0" y="280"/>
                    <a:pt x="11" y="294"/>
                  </a:cubicBezTo>
                  <a:cubicBezTo>
                    <a:pt x="30" y="323"/>
                    <a:pt x="63" y="338"/>
                    <a:pt x="103" y="342"/>
                  </a:cubicBezTo>
                  <a:cubicBezTo>
                    <a:pt x="114" y="345"/>
                    <a:pt x="129" y="342"/>
                    <a:pt x="141" y="342"/>
                  </a:cubicBezTo>
                  <a:cubicBezTo>
                    <a:pt x="151" y="342"/>
                    <a:pt x="162" y="342"/>
                    <a:pt x="173" y="342"/>
                  </a:cubicBezTo>
                  <a:cubicBezTo>
                    <a:pt x="196" y="345"/>
                    <a:pt x="217" y="353"/>
                    <a:pt x="240" y="364"/>
                  </a:cubicBezTo>
                  <a:cubicBezTo>
                    <a:pt x="247" y="364"/>
                    <a:pt x="251" y="367"/>
                    <a:pt x="258" y="371"/>
                  </a:cubicBezTo>
                  <a:cubicBezTo>
                    <a:pt x="313" y="390"/>
                    <a:pt x="369" y="404"/>
                    <a:pt x="424" y="415"/>
                  </a:cubicBezTo>
                  <a:cubicBezTo>
                    <a:pt x="629" y="463"/>
                    <a:pt x="629" y="463"/>
                    <a:pt x="629" y="463"/>
                  </a:cubicBezTo>
                  <a:cubicBezTo>
                    <a:pt x="589" y="529"/>
                    <a:pt x="552" y="599"/>
                    <a:pt x="530" y="677"/>
                  </a:cubicBezTo>
                  <a:cubicBezTo>
                    <a:pt x="504" y="780"/>
                    <a:pt x="512" y="879"/>
                    <a:pt x="552" y="952"/>
                  </a:cubicBezTo>
                  <a:cubicBezTo>
                    <a:pt x="570" y="985"/>
                    <a:pt x="596" y="1015"/>
                    <a:pt x="618" y="1040"/>
                  </a:cubicBezTo>
                  <a:cubicBezTo>
                    <a:pt x="633" y="1055"/>
                    <a:pt x="648" y="1074"/>
                    <a:pt x="659" y="1088"/>
                  </a:cubicBezTo>
                  <a:cubicBezTo>
                    <a:pt x="666" y="1103"/>
                    <a:pt x="677" y="1114"/>
                    <a:pt x="688" y="1132"/>
                  </a:cubicBezTo>
                  <a:cubicBezTo>
                    <a:pt x="707" y="1158"/>
                    <a:pt x="725" y="1191"/>
                    <a:pt x="751" y="1217"/>
                  </a:cubicBezTo>
                  <a:cubicBezTo>
                    <a:pt x="799" y="1265"/>
                    <a:pt x="861" y="1287"/>
                    <a:pt x="920" y="1309"/>
                  </a:cubicBezTo>
                  <a:cubicBezTo>
                    <a:pt x="971" y="1331"/>
                    <a:pt x="1019" y="1349"/>
                    <a:pt x="1056" y="1379"/>
                  </a:cubicBezTo>
                  <a:cubicBezTo>
                    <a:pt x="1093" y="1412"/>
                    <a:pt x="1118" y="1456"/>
                    <a:pt x="1126" y="1504"/>
                  </a:cubicBezTo>
                  <a:cubicBezTo>
                    <a:pt x="1129" y="1522"/>
                    <a:pt x="1144" y="1537"/>
                    <a:pt x="1166" y="1537"/>
                  </a:cubicBezTo>
                  <a:lnTo>
                    <a:pt x="1170" y="1537"/>
                  </a:lnTo>
                  <a:cubicBezTo>
                    <a:pt x="1192" y="1533"/>
                    <a:pt x="1207" y="1515"/>
                    <a:pt x="1203" y="1493"/>
                  </a:cubicBezTo>
                  <a:cubicBezTo>
                    <a:pt x="1192" y="1426"/>
                    <a:pt x="1159" y="1364"/>
                    <a:pt x="1107" y="1320"/>
                  </a:cubicBezTo>
                  <a:cubicBezTo>
                    <a:pt x="1060" y="1280"/>
                    <a:pt x="1004" y="1257"/>
                    <a:pt x="949" y="1239"/>
                  </a:cubicBezTo>
                  <a:cubicBezTo>
                    <a:pt x="894" y="1217"/>
                    <a:pt x="842" y="1198"/>
                    <a:pt x="806" y="1162"/>
                  </a:cubicBezTo>
                  <a:cubicBezTo>
                    <a:pt x="784" y="1139"/>
                    <a:pt x="769" y="1118"/>
                    <a:pt x="751" y="1088"/>
                  </a:cubicBezTo>
                  <a:cubicBezTo>
                    <a:pt x="747" y="1084"/>
                    <a:pt x="747" y="1081"/>
                    <a:pt x="743" y="1077"/>
                  </a:cubicBezTo>
                  <a:cubicBezTo>
                    <a:pt x="769" y="1044"/>
                    <a:pt x="795" y="1007"/>
                    <a:pt x="817" y="974"/>
                  </a:cubicBezTo>
                  <a:cubicBezTo>
                    <a:pt x="832" y="956"/>
                    <a:pt x="824" y="934"/>
                    <a:pt x="810" y="919"/>
                  </a:cubicBezTo>
                  <a:cubicBezTo>
                    <a:pt x="791" y="908"/>
                    <a:pt x="766" y="912"/>
                    <a:pt x="755" y="930"/>
                  </a:cubicBezTo>
                  <a:cubicBezTo>
                    <a:pt x="736" y="960"/>
                    <a:pt x="718" y="985"/>
                    <a:pt x="696" y="1011"/>
                  </a:cubicBezTo>
                  <a:cubicBezTo>
                    <a:pt x="688" y="1004"/>
                    <a:pt x="684" y="996"/>
                    <a:pt x="677" y="989"/>
                  </a:cubicBezTo>
                  <a:cubicBezTo>
                    <a:pt x="655" y="967"/>
                    <a:pt x="637" y="941"/>
                    <a:pt x="622" y="915"/>
                  </a:cubicBezTo>
                  <a:cubicBezTo>
                    <a:pt x="578" y="838"/>
                    <a:pt x="593" y="746"/>
                    <a:pt x="604" y="698"/>
                  </a:cubicBezTo>
                  <a:cubicBezTo>
                    <a:pt x="626" y="621"/>
                    <a:pt x="666" y="552"/>
                    <a:pt x="707" y="481"/>
                  </a:cubicBezTo>
                  <a:cubicBezTo>
                    <a:pt x="710" y="481"/>
                    <a:pt x="710" y="481"/>
                    <a:pt x="710" y="481"/>
                  </a:cubicBezTo>
                  <a:cubicBezTo>
                    <a:pt x="802" y="504"/>
                    <a:pt x="890" y="529"/>
                    <a:pt x="931" y="595"/>
                  </a:cubicBezTo>
                  <a:cubicBezTo>
                    <a:pt x="953" y="625"/>
                    <a:pt x="960" y="662"/>
                    <a:pt x="971" y="702"/>
                  </a:cubicBezTo>
                  <a:cubicBezTo>
                    <a:pt x="971" y="717"/>
                    <a:pt x="975" y="732"/>
                    <a:pt x="983" y="746"/>
                  </a:cubicBezTo>
                  <a:cubicBezTo>
                    <a:pt x="1001" y="816"/>
                    <a:pt x="1034" y="886"/>
                    <a:pt x="1082" y="941"/>
                  </a:cubicBezTo>
                  <a:cubicBezTo>
                    <a:pt x="1107" y="978"/>
                    <a:pt x="1137" y="1007"/>
                    <a:pt x="1170" y="1037"/>
                  </a:cubicBezTo>
                  <a:cubicBezTo>
                    <a:pt x="1225" y="1095"/>
                    <a:pt x="1280" y="1151"/>
                    <a:pt x="1302" y="1221"/>
                  </a:cubicBezTo>
                  <a:cubicBezTo>
                    <a:pt x="1306" y="1239"/>
                    <a:pt x="1325" y="1250"/>
                    <a:pt x="1339" y="1250"/>
                  </a:cubicBezTo>
                  <a:cubicBezTo>
                    <a:pt x="1343" y="1250"/>
                    <a:pt x="1346" y="1246"/>
                    <a:pt x="1350" y="1246"/>
                  </a:cubicBezTo>
                  <a:cubicBezTo>
                    <a:pt x="1372" y="1239"/>
                    <a:pt x="1383" y="1221"/>
                    <a:pt x="1376" y="1198"/>
                  </a:cubicBezTo>
                  <a:cubicBezTo>
                    <a:pt x="1350" y="1111"/>
                    <a:pt x="1284" y="1044"/>
                    <a:pt x="1221" y="98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7" name="Freeform 106"/>
            <p:cNvSpPr>
              <a:spLocks noChangeArrowheads="1"/>
            </p:cNvSpPr>
            <p:nvPr/>
          </p:nvSpPr>
          <p:spPr bwMode="auto">
            <a:xfrm>
              <a:off x="11122808" y="8780061"/>
              <a:ext cx="698227" cy="536364"/>
            </a:xfrm>
            <a:custGeom>
              <a:avLst/>
              <a:gdLst>
                <a:gd name="T0" fmla="*/ 916 w 972"/>
                <a:gd name="T1" fmla="*/ 655 h 744"/>
                <a:gd name="T2" fmla="*/ 916 w 972"/>
                <a:gd name="T3" fmla="*/ 655 h 744"/>
                <a:gd name="T4" fmla="*/ 670 w 972"/>
                <a:gd name="T5" fmla="*/ 588 h 744"/>
                <a:gd name="T6" fmla="*/ 622 w 972"/>
                <a:gd name="T7" fmla="*/ 522 h 744"/>
                <a:gd name="T8" fmla="*/ 589 w 972"/>
                <a:gd name="T9" fmla="*/ 478 h 744"/>
                <a:gd name="T10" fmla="*/ 460 w 972"/>
                <a:gd name="T11" fmla="*/ 379 h 744"/>
                <a:gd name="T12" fmla="*/ 456 w 972"/>
                <a:gd name="T13" fmla="*/ 379 h 744"/>
                <a:gd name="T14" fmla="*/ 431 w 972"/>
                <a:gd name="T15" fmla="*/ 235 h 744"/>
                <a:gd name="T16" fmla="*/ 394 w 972"/>
                <a:gd name="T17" fmla="*/ 195 h 744"/>
                <a:gd name="T18" fmla="*/ 353 w 972"/>
                <a:gd name="T19" fmla="*/ 232 h 744"/>
                <a:gd name="T20" fmla="*/ 372 w 972"/>
                <a:gd name="T21" fmla="*/ 375 h 744"/>
                <a:gd name="T22" fmla="*/ 309 w 972"/>
                <a:gd name="T23" fmla="*/ 368 h 744"/>
                <a:gd name="T24" fmla="*/ 239 w 972"/>
                <a:gd name="T25" fmla="*/ 313 h 744"/>
                <a:gd name="T26" fmla="*/ 78 w 972"/>
                <a:gd name="T27" fmla="*/ 37 h 744"/>
                <a:gd name="T28" fmla="*/ 37 w 972"/>
                <a:gd name="T29" fmla="*/ 0 h 744"/>
                <a:gd name="T30" fmla="*/ 0 w 972"/>
                <a:gd name="T31" fmla="*/ 44 h 744"/>
                <a:gd name="T32" fmla="*/ 184 w 972"/>
                <a:gd name="T33" fmla="*/ 364 h 744"/>
                <a:gd name="T34" fmla="*/ 280 w 972"/>
                <a:gd name="T35" fmla="*/ 442 h 744"/>
                <a:gd name="T36" fmla="*/ 379 w 972"/>
                <a:gd name="T37" fmla="*/ 452 h 744"/>
                <a:gd name="T38" fmla="*/ 442 w 972"/>
                <a:gd name="T39" fmla="*/ 456 h 744"/>
                <a:gd name="T40" fmla="*/ 530 w 972"/>
                <a:gd name="T41" fmla="*/ 522 h 744"/>
                <a:gd name="T42" fmla="*/ 556 w 972"/>
                <a:gd name="T43" fmla="*/ 566 h 744"/>
                <a:gd name="T44" fmla="*/ 611 w 972"/>
                <a:gd name="T45" fmla="*/ 640 h 744"/>
                <a:gd name="T46" fmla="*/ 850 w 972"/>
                <a:gd name="T47" fmla="*/ 743 h 744"/>
                <a:gd name="T48" fmla="*/ 938 w 972"/>
                <a:gd name="T49" fmla="*/ 728 h 744"/>
                <a:gd name="T50" fmla="*/ 964 w 972"/>
                <a:gd name="T51" fmla="*/ 680 h 744"/>
                <a:gd name="T52" fmla="*/ 916 w 972"/>
                <a:gd name="T53" fmla="*/ 655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72" h="744">
                  <a:moveTo>
                    <a:pt x="916" y="655"/>
                  </a:moveTo>
                  <a:lnTo>
                    <a:pt x="916" y="655"/>
                  </a:lnTo>
                  <a:cubicBezTo>
                    <a:pt x="831" y="680"/>
                    <a:pt x="728" y="655"/>
                    <a:pt x="670" y="588"/>
                  </a:cubicBezTo>
                  <a:cubicBezTo>
                    <a:pt x="652" y="570"/>
                    <a:pt x="637" y="548"/>
                    <a:pt x="622" y="522"/>
                  </a:cubicBezTo>
                  <a:cubicBezTo>
                    <a:pt x="611" y="508"/>
                    <a:pt x="600" y="493"/>
                    <a:pt x="589" y="478"/>
                  </a:cubicBezTo>
                  <a:cubicBezTo>
                    <a:pt x="552" y="423"/>
                    <a:pt x="508" y="394"/>
                    <a:pt x="460" y="379"/>
                  </a:cubicBezTo>
                  <a:lnTo>
                    <a:pt x="456" y="379"/>
                  </a:lnTo>
                  <a:cubicBezTo>
                    <a:pt x="438" y="335"/>
                    <a:pt x="427" y="283"/>
                    <a:pt x="431" y="235"/>
                  </a:cubicBezTo>
                  <a:cubicBezTo>
                    <a:pt x="431" y="214"/>
                    <a:pt x="412" y="195"/>
                    <a:pt x="394" y="195"/>
                  </a:cubicBezTo>
                  <a:cubicBezTo>
                    <a:pt x="372" y="195"/>
                    <a:pt x="353" y="210"/>
                    <a:pt x="353" y="232"/>
                  </a:cubicBezTo>
                  <a:cubicBezTo>
                    <a:pt x="350" y="280"/>
                    <a:pt x="357" y="328"/>
                    <a:pt x="372" y="375"/>
                  </a:cubicBezTo>
                  <a:cubicBezTo>
                    <a:pt x="350" y="375"/>
                    <a:pt x="328" y="375"/>
                    <a:pt x="309" y="368"/>
                  </a:cubicBezTo>
                  <a:cubicBezTo>
                    <a:pt x="283" y="360"/>
                    <a:pt x="262" y="335"/>
                    <a:pt x="239" y="313"/>
                  </a:cubicBezTo>
                  <a:cubicBezTo>
                    <a:pt x="158" y="221"/>
                    <a:pt x="89" y="136"/>
                    <a:pt x="78" y="37"/>
                  </a:cubicBezTo>
                  <a:cubicBezTo>
                    <a:pt x="78" y="15"/>
                    <a:pt x="59" y="0"/>
                    <a:pt x="37" y="0"/>
                  </a:cubicBezTo>
                  <a:cubicBezTo>
                    <a:pt x="15" y="4"/>
                    <a:pt x="0" y="22"/>
                    <a:pt x="0" y="44"/>
                  </a:cubicBezTo>
                  <a:cubicBezTo>
                    <a:pt x="15" y="177"/>
                    <a:pt x="111" y="287"/>
                    <a:pt x="184" y="364"/>
                  </a:cubicBezTo>
                  <a:cubicBezTo>
                    <a:pt x="210" y="394"/>
                    <a:pt x="239" y="427"/>
                    <a:pt x="280" y="442"/>
                  </a:cubicBezTo>
                  <a:cubicBezTo>
                    <a:pt x="317" y="452"/>
                    <a:pt x="350" y="452"/>
                    <a:pt x="379" y="452"/>
                  </a:cubicBezTo>
                  <a:cubicBezTo>
                    <a:pt x="401" y="452"/>
                    <a:pt x="423" y="449"/>
                    <a:pt x="442" y="456"/>
                  </a:cubicBezTo>
                  <a:cubicBezTo>
                    <a:pt x="471" y="463"/>
                    <a:pt x="501" y="486"/>
                    <a:pt x="530" y="522"/>
                  </a:cubicBezTo>
                  <a:cubicBezTo>
                    <a:pt x="538" y="537"/>
                    <a:pt x="548" y="552"/>
                    <a:pt x="556" y="566"/>
                  </a:cubicBezTo>
                  <a:cubicBezTo>
                    <a:pt x="574" y="588"/>
                    <a:pt x="589" y="618"/>
                    <a:pt x="611" y="640"/>
                  </a:cubicBezTo>
                  <a:cubicBezTo>
                    <a:pt x="673" y="706"/>
                    <a:pt x="762" y="743"/>
                    <a:pt x="850" y="743"/>
                  </a:cubicBezTo>
                  <a:cubicBezTo>
                    <a:pt x="879" y="743"/>
                    <a:pt x="908" y="739"/>
                    <a:pt x="938" y="728"/>
                  </a:cubicBezTo>
                  <a:cubicBezTo>
                    <a:pt x="956" y="725"/>
                    <a:pt x="971" y="702"/>
                    <a:pt x="964" y="680"/>
                  </a:cubicBezTo>
                  <a:cubicBezTo>
                    <a:pt x="956" y="662"/>
                    <a:pt x="935" y="651"/>
                    <a:pt x="916" y="65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8" name="Freeform 107"/>
            <p:cNvSpPr>
              <a:spLocks noChangeArrowheads="1"/>
            </p:cNvSpPr>
            <p:nvPr/>
          </p:nvSpPr>
          <p:spPr bwMode="auto">
            <a:xfrm>
              <a:off x="11106939" y="5971283"/>
              <a:ext cx="234858" cy="288813"/>
            </a:xfrm>
            <a:custGeom>
              <a:avLst/>
              <a:gdLst>
                <a:gd name="T0" fmla="*/ 279 w 328"/>
                <a:gd name="T1" fmla="*/ 7 h 401"/>
                <a:gd name="T2" fmla="*/ 279 w 328"/>
                <a:gd name="T3" fmla="*/ 7 h 401"/>
                <a:gd name="T4" fmla="*/ 47 w 328"/>
                <a:gd name="T5" fmla="*/ 268 h 401"/>
                <a:gd name="T6" fmla="*/ 43 w 328"/>
                <a:gd name="T7" fmla="*/ 283 h 401"/>
                <a:gd name="T8" fmla="*/ 40 w 328"/>
                <a:gd name="T9" fmla="*/ 312 h 401"/>
                <a:gd name="T10" fmla="*/ 32 w 328"/>
                <a:gd name="T11" fmla="*/ 323 h 401"/>
                <a:gd name="T12" fmla="*/ 7 w 328"/>
                <a:gd name="T13" fmla="*/ 371 h 401"/>
                <a:gd name="T14" fmla="*/ 43 w 328"/>
                <a:gd name="T15" fmla="*/ 400 h 401"/>
                <a:gd name="T16" fmla="*/ 55 w 328"/>
                <a:gd name="T17" fmla="*/ 397 h 401"/>
                <a:gd name="T18" fmla="*/ 114 w 328"/>
                <a:gd name="T19" fmla="*/ 334 h 401"/>
                <a:gd name="T20" fmla="*/ 121 w 328"/>
                <a:gd name="T21" fmla="*/ 286 h 401"/>
                <a:gd name="T22" fmla="*/ 121 w 328"/>
                <a:gd name="T23" fmla="*/ 275 h 401"/>
                <a:gd name="T24" fmla="*/ 294 w 328"/>
                <a:gd name="T25" fmla="*/ 80 h 401"/>
                <a:gd name="T26" fmla="*/ 323 w 328"/>
                <a:gd name="T27" fmla="*/ 37 h 401"/>
                <a:gd name="T28" fmla="*/ 279 w 328"/>
                <a:gd name="T29" fmla="*/ 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8" h="401">
                  <a:moveTo>
                    <a:pt x="279" y="7"/>
                  </a:moveTo>
                  <a:lnTo>
                    <a:pt x="279" y="7"/>
                  </a:lnTo>
                  <a:cubicBezTo>
                    <a:pt x="154" y="33"/>
                    <a:pt x="58" y="143"/>
                    <a:pt x="47" y="268"/>
                  </a:cubicBezTo>
                  <a:cubicBezTo>
                    <a:pt x="43" y="272"/>
                    <a:pt x="43" y="279"/>
                    <a:pt x="43" y="283"/>
                  </a:cubicBezTo>
                  <a:cubicBezTo>
                    <a:pt x="43" y="293"/>
                    <a:pt x="43" y="305"/>
                    <a:pt x="40" y="312"/>
                  </a:cubicBezTo>
                  <a:cubicBezTo>
                    <a:pt x="36" y="320"/>
                    <a:pt x="32" y="323"/>
                    <a:pt x="32" y="323"/>
                  </a:cubicBezTo>
                  <a:cubicBezTo>
                    <a:pt x="14" y="331"/>
                    <a:pt x="0" y="352"/>
                    <a:pt x="7" y="371"/>
                  </a:cubicBezTo>
                  <a:cubicBezTo>
                    <a:pt x="10" y="389"/>
                    <a:pt x="25" y="400"/>
                    <a:pt x="43" y="400"/>
                  </a:cubicBezTo>
                  <a:cubicBezTo>
                    <a:pt x="47" y="400"/>
                    <a:pt x="51" y="400"/>
                    <a:pt x="55" y="397"/>
                  </a:cubicBezTo>
                  <a:cubicBezTo>
                    <a:pt x="80" y="389"/>
                    <a:pt x="102" y="367"/>
                    <a:pt x="114" y="334"/>
                  </a:cubicBezTo>
                  <a:cubicBezTo>
                    <a:pt x="117" y="320"/>
                    <a:pt x="121" y="301"/>
                    <a:pt x="121" y="286"/>
                  </a:cubicBezTo>
                  <a:cubicBezTo>
                    <a:pt x="121" y="283"/>
                    <a:pt x="121" y="279"/>
                    <a:pt x="121" y="275"/>
                  </a:cubicBezTo>
                  <a:cubicBezTo>
                    <a:pt x="132" y="183"/>
                    <a:pt x="205" y="103"/>
                    <a:pt x="294" y="80"/>
                  </a:cubicBezTo>
                  <a:cubicBezTo>
                    <a:pt x="315" y="77"/>
                    <a:pt x="327" y="55"/>
                    <a:pt x="323" y="37"/>
                  </a:cubicBezTo>
                  <a:cubicBezTo>
                    <a:pt x="319" y="14"/>
                    <a:pt x="297" y="0"/>
                    <a:pt x="279" y="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09" name="Freeform 108"/>
            <p:cNvSpPr>
              <a:spLocks noChangeArrowheads="1"/>
            </p:cNvSpPr>
            <p:nvPr/>
          </p:nvSpPr>
          <p:spPr bwMode="auto">
            <a:xfrm>
              <a:off x="11456052" y="5749119"/>
              <a:ext cx="263423" cy="276118"/>
            </a:xfrm>
            <a:custGeom>
              <a:avLst/>
              <a:gdLst>
                <a:gd name="T0" fmla="*/ 330 w 368"/>
                <a:gd name="T1" fmla="*/ 7 h 383"/>
                <a:gd name="T2" fmla="*/ 330 w 368"/>
                <a:gd name="T3" fmla="*/ 7 h 383"/>
                <a:gd name="T4" fmla="*/ 173 w 368"/>
                <a:gd name="T5" fmla="*/ 70 h 383"/>
                <a:gd name="T6" fmla="*/ 117 w 368"/>
                <a:gd name="T7" fmla="*/ 187 h 383"/>
                <a:gd name="T8" fmla="*/ 106 w 368"/>
                <a:gd name="T9" fmla="*/ 224 h 383"/>
                <a:gd name="T10" fmla="*/ 37 w 368"/>
                <a:gd name="T11" fmla="*/ 305 h 383"/>
                <a:gd name="T12" fmla="*/ 3 w 368"/>
                <a:gd name="T13" fmla="*/ 349 h 383"/>
                <a:gd name="T14" fmla="*/ 44 w 368"/>
                <a:gd name="T15" fmla="*/ 382 h 383"/>
                <a:gd name="T16" fmla="*/ 47 w 368"/>
                <a:gd name="T17" fmla="*/ 382 h 383"/>
                <a:gd name="T18" fmla="*/ 180 w 368"/>
                <a:gd name="T19" fmla="*/ 250 h 383"/>
                <a:gd name="T20" fmla="*/ 191 w 368"/>
                <a:gd name="T21" fmla="*/ 209 h 383"/>
                <a:gd name="T22" fmla="*/ 231 w 368"/>
                <a:gd name="T23" fmla="*/ 121 h 383"/>
                <a:gd name="T24" fmla="*/ 323 w 368"/>
                <a:gd name="T25" fmla="*/ 81 h 383"/>
                <a:gd name="T26" fmla="*/ 367 w 368"/>
                <a:gd name="T27" fmla="*/ 47 h 383"/>
                <a:gd name="T28" fmla="*/ 330 w 368"/>
                <a:gd name="T29" fmla="*/ 7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8" h="383">
                  <a:moveTo>
                    <a:pt x="330" y="7"/>
                  </a:moveTo>
                  <a:lnTo>
                    <a:pt x="330" y="7"/>
                  </a:lnTo>
                  <a:cubicBezTo>
                    <a:pt x="272" y="0"/>
                    <a:pt x="213" y="26"/>
                    <a:pt x="173" y="70"/>
                  </a:cubicBezTo>
                  <a:cubicBezTo>
                    <a:pt x="143" y="106"/>
                    <a:pt x="132" y="147"/>
                    <a:pt x="117" y="187"/>
                  </a:cubicBezTo>
                  <a:cubicBezTo>
                    <a:pt x="114" y="202"/>
                    <a:pt x="110" y="213"/>
                    <a:pt x="106" y="224"/>
                  </a:cubicBezTo>
                  <a:cubicBezTo>
                    <a:pt x="102" y="243"/>
                    <a:pt x="77" y="298"/>
                    <a:pt x="37" y="305"/>
                  </a:cubicBezTo>
                  <a:cubicBezTo>
                    <a:pt x="15" y="309"/>
                    <a:pt x="0" y="327"/>
                    <a:pt x="3" y="349"/>
                  </a:cubicBezTo>
                  <a:cubicBezTo>
                    <a:pt x="7" y="367"/>
                    <a:pt x="26" y="382"/>
                    <a:pt x="44" y="382"/>
                  </a:cubicBezTo>
                  <a:lnTo>
                    <a:pt x="47" y="382"/>
                  </a:lnTo>
                  <a:cubicBezTo>
                    <a:pt x="106" y="371"/>
                    <a:pt x="154" y="323"/>
                    <a:pt x="180" y="250"/>
                  </a:cubicBezTo>
                  <a:cubicBezTo>
                    <a:pt x="184" y="235"/>
                    <a:pt x="188" y="224"/>
                    <a:pt x="191" y="209"/>
                  </a:cubicBezTo>
                  <a:cubicBezTo>
                    <a:pt x="202" y="176"/>
                    <a:pt x="213" y="143"/>
                    <a:pt x="231" y="121"/>
                  </a:cubicBezTo>
                  <a:cubicBezTo>
                    <a:pt x="253" y="95"/>
                    <a:pt x="290" y="81"/>
                    <a:pt x="323" y="81"/>
                  </a:cubicBezTo>
                  <a:cubicBezTo>
                    <a:pt x="345" y="84"/>
                    <a:pt x="364" y="70"/>
                    <a:pt x="367" y="47"/>
                  </a:cubicBezTo>
                  <a:cubicBezTo>
                    <a:pt x="367" y="26"/>
                    <a:pt x="353" y="7"/>
                    <a:pt x="330" y="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0" name="Freeform 109"/>
            <p:cNvSpPr>
              <a:spLocks noChangeArrowheads="1"/>
            </p:cNvSpPr>
            <p:nvPr/>
          </p:nvSpPr>
          <p:spPr bwMode="auto">
            <a:xfrm>
              <a:off x="10430928" y="5609474"/>
              <a:ext cx="1837606" cy="3881509"/>
            </a:xfrm>
            <a:custGeom>
              <a:avLst/>
              <a:gdLst>
                <a:gd name="T0" fmla="*/ 2409 w 2553"/>
                <a:gd name="T1" fmla="*/ 3188 h 5395"/>
                <a:gd name="T2" fmla="*/ 2346 w 2553"/>
                <a:gd name="T3" fmla="*/ 2328 h 5395"/>
                <a:gd name="T4" fmla="*/ 2430 w 2553"/>
                <a:gd name="T5" fmla="*/ 1743 h 5395"/>
                <a:gd name="T6" fmla="*/ 2140 w 2553"/>
                <a:gd name="T7" fmla="*/ 59 h 5395"/>
                <a:gd name="T8" fmla="*/ 1228 w 2553"/>
                <a:gd name="T9" fmla="*/ 371 h 5395"/>
                <a:gd name="T10" fmla="*/ 261 w 2553"/>
                <a:gd name="T11" fmla="*/ 1780 h 5395"/>
                <a:gd name="T12" fmla="*/ 217 w 2553"/>
                <a:gd name="T13" fmla="*/ 3030 h 5395"/>
                <a:gd name="T14" fmla="*/ 404 w 2553"/>
                <a:gd name="T15" fmla="*/ 4313 h 5395"/>
                <a:gd name="T16" fmla="*/ 1033 w 2553"/>
                <a:gd name="T17" fmla="*/ 4982 h 5395"/>
                <a:gd name="T18" fmla="*/ 2070 w 2553"/>
                <a:gd name="T19" fmla="*/ 5365 h 5395"/>
                <a:gd name="T20" fmla="*/ 2430 w 2553"/>
                <a:gd name="T21" fmla="*/ 4640 h 5395"/>
                <a:gd name="T22" fmla="*/ 2409 w 2553"/>
                <a:gd name="T23" fmla="*/ 4126 h 5395"/>
                <a:gd name="T24" fmla="*/ 544 w 2553"/>
                <a:gd name="T25" fmla="*/ 1206 h 5395"/>
                <a:gd name="T26" fmla="*/ 1048 w 2553"/>
                <a:gd name="T27" fmla="*/ 1386 h 5395"/>
                <a:gd name="T28" fmla="*/ 1132 w 2553"/>
                <a:gd name="T29" fmla="*/ 1151 h 5395"/>
                <a:gd name="T30" fmla="*/ 1471 w 2553"/>
                <a:gd name="T31" fmla="*/ 783 h 5395"/>
                <a:gd name="T32" fmla="*/ 1596 w 2553"/>
                <a:gd name="T33" fmla="*/ 952 h 5395"/>
                <a:gd name="T34" fmla="*/ 1600 w 2553"/>
                <a:gd name="T35" fmla="*/ 1831 h 5395"/>
                <a:gd name="T36" fmla="*/ 1655 w 2553"/>
                <a:gd name="T37" fmla="*/ 2258 h 5395"/>
                <a:gd name="T38" fmla="*/ 1736 w 2553"/>
                <a:gd name="T39" fmla="*/ 2497 h 5395"/>
                <a:gd name="T40" fmla="*/ 1824 w 2553"/>
                <a:gd name="T41" fmla="*/ 2313 h 5395"/>
                <a:gd name="T42" fmla="*/ 1714 w 2553"/>
                <a:gd name="T43" fmla="*/ 2202 h 5395"/>
                <a:gd name="T44" fmla="*/ 1714 w 2553"/>
                <a:gd name="T45" fmla="*/ 1846 h 5395"/>
                <a:gd name="T46" fmla="*/ 1537 w 2553"/>
                <a:gd name="T47" fmla="*/ 1607 h 5395"/>
                <a:gd name="T48" fmla="*/ 1684 w 2553"/>
                <a:gd name="T49" fmla="*/ 1254 h 5395"/>
                <a:gd name="T50" fmla="*/ 1714 w 2553"/>
                <a:gd name="T51" fmla="*/ 845 h 5395"/>
                <a:gd name="T52" fmla="*/ 1802 w 2553"/>
                <a:gd name="T53" fmla="*/ 592 h 5395"/>
                <a:gd name="T54" fmla="*/ 1647 w 2553"/>
                <a:gd name="T55" fmla="*/ 721 h 5395"/>
                <a:gd name="T56" fmla="*/ 1111 w 2553"/>
                <a:gd name="T57" fmla="*/ 912 h 5395"/>
                <a:gd name="T58" fmla="*/ 1232 w 2553"/>
                <a:gd name="T59" fmla="*/ 448 h 5395"/>
                <a:gd name="T60" fmla="*/ 2103 w 2553"/>
                <a:gd name="T61" fmla="*/ 128 h 5395"/>
                <a:gd name="T62" fmla="*/ 2254 w 2553"/>
                <a:gd name="T63" fmla="*/ 1077 h 5395"/>
                <a:gd name="T64" fmla="*/ 2372 w 2553"/>
                <a:gd name="T65" fmla="*/ 1585 h 5395"/>
                <a:gd name="T66" fmla="*/ 2254 w 2553"/>
                <a:gd name="T67" fmla="*/ 2129 h 5395"/>
                <a:gd name="T68" fmla="*/ 2210 w 2553"/>
                <a:gd name="T69" fmla="*/ 2199 h 5395"/>
                <a:gd name="T70" fmla="*/ 2368 w 2553"/>
                <a:gd name="T71" fmla="*/ 3118 h 5395"/>
                <a:gd name="T72" fmla="*/ 1427 w 2553"/>
                <a:gd name="T73" fmla="*/ 2559 h 5395"/>
                <a:gd name="T74" fmla="*/ 824 w 2553"/>
                <a:gd name="T75" fmla="*/ 2283 h 5395"/>
                <a:gd name="T76" fmla="*/ 338 w 2553"/>
                <a:gd name="T77" fmla="*/ 1765 h 5395"/>
                <a:gd name="T78" fmla="*/ 2353 w 2553"/>
                <a:gd name="T79" fmla="*/ 3651 h 5395"/>
                <a:gd name="T80" fmla="*/ 2261 w 2553"/>
                <a:gd name="T81" fmla="*/ 3813 h 5395"/>
                <a:gd name="T82" fmla="*/ 2144 w 2553"/>
                <a:gd name="T83" fmla="*/ 4343 h 5395"/>
                <a:gd name="T84" fmla="*/ 2295 w 2553"/>
                <a:gd name="T85" fmla="*/ 4379 h 5395"/>
                <a:gd name="T86" fmla="*/ 2257 w 2553"/>
                <a:gd name="T87" fmla="*/ 4902 h 5395"/>
                <a:gd name="T88" fmla="*/ 2287 w 2553"/>
                <a:gd name="T89" fmla="*/ 4975 h 5395"/>
                <a:gd name="T90" fmla="*/ 1585 w 2553"/>
                <a:gd name="T91" fmla="*/ 5247 h 5395"/>
                <a:gd name="T92" fmla="*/ 1000 w 2553"/>
                <a:gd name="T93" fmla="*/ 4758 h 5395"/>
                <a:gd name="T94" fmla="*/ 831 w 2553"/>
                <a:gd name="T95" fmla="*/ 4762 h 5395"/>
                <a:gd name="T96" fmla="*/ 573 w 2553"/>
                <a:gd name="T97" fmla="*/ 4427 h 5395"/>
                <a:gd name="T98" fmla="*/ 493 w 2553"/>
                <a:gd name="T99" fmla="*/ 3872 h 5395"/>
                <a:gd name="T100" fmla="*/ 280 w 2553"/>
                <a:gd name="T101" fmla="*/ 3103 h 5395"/>
                <a:gd name="T102" fmla="*/ 412 w 2553"/>
                <a:gd name="T103" fmla="*/ 3284 h 5395"/>
                <a:gd name="T104" fmla="*/ 169 w 2553"/>
                <a:gd name="T105" fmla="*/ 2316 h 5395"/>
                <a:gd name="T106" fmla="*/ 202 w 2553"/>
                <a:gd name="T107" fmla="*/ 2232 h 5395"/>
                <a:gd name="T108" fmla="*/ 669 w 2553"/>
                <a:gd name="T109" fmla="*/ 2063 h 5395"/>
                <a:gd name="T110" fmla="*/ 1088 w 2553"/>
                <a:gd name="T111" fmla="*/ 2552 h 5395"/>
                <a:gd name="T112" fmla="*/ 1533 w 2553"/>
                <a:gd name="T113" fmla="*/ 2773 h 5395"/>
                <a:gd name="T114" fmla="*/ 2339 w 2553"/>
                <a:gd name="T115" fmla="*/ 3229 h 5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53" h="5395">
                  <a:moveTo>
                    <a:pt x="2478" y="3515"/>
                  </a:moveTo>
                  <a:lnTo>
                    <a:pt x="2478" y="3515"/>
                  </a:lnTo>
                  <a:cubicBezTo>
                    <a:pt x="2486" y="3464"/>
                    <a:pt x="2497" y="3398"/>
                    <a:pt x="2482" y="3332"/>
                  </a:cubicBezTo>
                  <a:cubicBezTo>
                    <a:pt x="2471" y="3273"/>
                    <a:pt x="2445" y="3225"/>
                    <a:pt x="2409" y="3188"/>
                  </a:cubicBezTo>
                  <a:cubicBezTo>
                    <a:pt x="2416" y="3184"/>
                    <a:pt x="2420" y="3177"/>
                    <a:pt x="2427" y="3170"/>
                  </a:cubicBezTo>
                  <a:cubicBezTo>
                    <a:pt x="2457" y="3140"/>
                    <a:pt x="2464" y="3100"/>
                    <a:pt x="2471" y="3060"/>
                  </a:cubicBezTo>
                  <a:cubicBezTo>
                    <a:pt x="2504" y="2857"/>
                    <a:pt x="2482" y="2644"/>
                    <a:pt x="2405" y="2452"/>
                  </a:cubicBezTo>
                  <a:cubicBezTo>
                    <a:pt x="2387" y="2408"/>
                    <a:pt x="2368" y="2368"/>
                    <a:pt x="2346" y="2328"/>
                  </a:cubicBezTo>
                  <a:cubicBezTo>
                    <a:pt x="2328" y="2287"/>
                    <a:pt x="2309" y="2243"/>
                    <a:pt x="2291" y="2199"/>
                  </a:cubicBezTo>
                  <a:cubicBezTo>
                    <a:pt x="2335" y="2184"/>
                    <a:pt x="2375" y="2147"/>
                    <a:pt x="2398" y="2088"/>
                  </a:cubicBezTo>
                  <a:cubicBezTo>
                    <a:pt x="2430" y="2008"/>
                    <a:pt x="2430" y="1919"/>
                    <a:pt x="2430" y="1831"/>
                  </a:cubicBezTo>
                  <a:cubicBezTo>
                    <a:pt x="2430" y="1801"/>
                    <a:pt x="2430" y="1772"/>
                    <a:pt x="2430" y="1743"/>
                  </a:cubicBezTo>
                  <a:cubicBezTo>
                    <a:pt x="2434" y="1695"/>
                    <a:pt x="2442" y="1643"/>
                    <a:pt x="2449" y="1596"/>
                  </a:cubicBezTo>
                  <a:cubicBezTo>
                    <a:pt x="2460" y="1507"/>
                    <a:pt x="2475" y="1415"/>
                    <a:pt x="2460" y="1320"/>
                  </a:cubicBezTo>
                  <a:cubicBezTo>
                    <a:pt x="2449" y="1246"/>
                    <a:pt x="2423" y="1176"/>
                    <a:pt x="2383" y="1114"/>
                  </a:cubicBezTo>
                  <a:cubicBezTo>
                    <a:pt x="2552" y="746"/>
                    <a:pt x="2508" y="257"/>
                    <a:pt x="2140" y="59"/>
                  </a:cubicBezTo>
                  <a:cubicBezTo>
                    <a:pt x="2026" y="0"/>
                    <a:pt x="1898" y="7"/>
                    <a:pt x="1772" y="22"/>
                  </a:cubicBezTo>
                  <a:cubicBezTo>
                    <a:pt x="1442" y="59"/>
                    <a:pt x="1335" y="231"/>
                    <a:pt x="1280" y="327"/>
                  </a:cubicBezTo>
                  <a:cubicBezTo>
                    <a:pt x="1269" y="342"/>
                    <a:pt x="1254" y="364"/>
                    <a:pt x="1250" y="368"/>
                  </a:cubicBezTo>
                  <a:cubicBezTo>
                    <a:pt x="1243" y="368"/>
                    <a:pt x="1236" y="371"/>
                    <a:pt x="1228" y="371"/>
                  </a:cubicBezTo>
                  <a:cubicBezTo>
                    <a:pt x="1132" y="375"/>
                    <a:pt x="883" y="386"/>
                    <a:pt x="743" y="584"/>
                  </a:cubicBezTo>
                  <a:cubicBezTo>
                    <a:pt x="666" y="691"/>
                    <a:pt x="592" y="860"/>
                    <a:pt x="658" y="1066"/>
                  </a:cubicBezTo>
                  <a:cubicBezTo>
                    <a:pt x="603" y="1084"/>
                    <a:pt x="552" y="1110"/>
                    <a:pt x="500" y="1143"/>
                  </a:cubicBezTo>
                  <a:cubicBezTo>
                    <a:pt x="305" y="1276"/>
                    <a:pt x="221" y="1507"/>
                    <a:pt x="261" y="1780"/>
                  </a:cubicBezTo>
                  <a:cubicBezTo>
                    <a:pt x="239" y="1787"/>
                    <a:pt x="217" y="1798"/>
                    <a:pt x="195" y="1816"/>
                  </a:cubicBezTo>
                  <a:cubicBezTo>
                    <a:pt x="129" y="1868"/>
                    <a:pt x="96" y="1960"/>
                    <a:pt x="96" y="2085"/>
                  </a:cubicBezTo>
                  <a:cubicBezTo>
                    <a:pt x="96" y="2129"/>
                    <a:pt x="99" y="2188"/>
                    <a:pt x="118" y="2239"/>
                  </a:cubicBezTo>
                  <a:cubicBezTo>
                    <a:pt x="0" y="2467"/>
                    <a:pt x="44" y="2802"/>
                    <a:pt x="217" y="3030"/>
                  </a:cubicBezTo>
                  <a:cubicBezTo>
                    <a:pt x="213" y="3037"/>
                    <a:pt x="213" y="3041"/>
                    <a:pt x="213" y="3045"/>
                  </a:cubicBezTo>
                  <a:cubicBezTo>
                    <a:pt x="180" y="3239"/>
                    <a:pt x="198" y="3434"/>
                    <a:pt x="272" y="3618"/>
                  </a:cubicBezTo>
                  <a:cubicBezTo>
                    <a:pt x="287" y="3655"/>
                    <a:pt x="305" y="3692"/>
                    <a:pt x="324" y="3725"/>
                  </a:cubicBezTo>
                  <a:cubicBezTo>
                    <a:pt x="301" y="3923"/>
                    <a:pt x="327" y="4126"/>
                    <a:pt x="404" y="4313"/>
                  </a:cubicBezTo>
                  <a:cubicBezTo>
                    <a:pt x="430" y="4368"/>
                    <a:pt x="463" y="4438"/>
                    <a:pt x="522" y="4486"/>
                  </a:cubicBezTo>
                  <a:cubicBezTo>
                    <a:pt x="570" y="4527"/>
                    <a:pt x="629" y="4545"/>
                    <a:pt x="684" y="4537"/>
                  </a:cubicBezTo>
                  <a:cubicBezTo>
                    <a:pt x="684" y="4633"/>
                    <a:pt x="713" y="4729"/>
                    <a:pt x="769" y="4806"/>
                  </a:cubicBezTo>
                  <a:cubicBezTo>
                    <a:pt x="831" y="4894"/>
                    <a:pt x="927" y="4957"/>
                    <a:pt x="1033" y="4982"/>
                  </a:cubicBezTo>
                  <a:cubicBezTo>
                    <a:pt x="1088" y="5060"/>
                    <a:pt x="1162" y="5126"/>
                    <a:pt x="1239" y="5178"/>
                  </a:cubicBezTo>
                  <a:cubicBezTo>
                    <a:pt x="1342" y="5244"/>
                    <a:pt x="1453" y="5284"/>
                    <a:pt x="1559" y="5321"/>
                  </a:cubicBezTo>
                  <a:cubicBezTo>
                    <a:pt x="1666" y="5358"/>
                    <a:pt x="1784" y="5394"/>
                    <a:pt x="1901" y="5394"/>
                  </a:cubicBezTo>
                  <a:cubicBezTo>
                    <a:pt x="1960" y="5394"/>
                    <a:pt x="2015" y="5383"/>
                    <a:pt x="2070" y="5365"/>
                  </a:cubicBezTo>
                  <a:cubicBezTo>
                    <a:pt x="2147" y="5332"/>
                    <a:pt x="2221" y="5280"/>
                    <a:pt x="2295" y="5196"/>
                  </a:cubicBezTo>
                  <a:cubicBezTo>
                    <a:pt x="2357" y="5122"/>
                    <a:pt x="2453" y="4982"/>
                    <a:pt x="2405" y="4839"/>
                  </a:cubicBezTo>
                  <a:cubicBezTo>
                    <a:pt x="2409" y="4832"/>
                    <a:pt x="2409" y="4828"/>
                    <a:pt x="2412" y="4820"/>
                  </a:cubicBezTo>
                  <a:cubicBezTo>
                    <a:pt x="2430" y="4762"/>
                    <a:pt x="2430" y="4699"/>
                    <a:pt x="2430" y="4640"/>
                  </a:cubicBezTo>
                  <a:cubicBezTo>
                    <a:pt x="2430" y="4604"/>
                    <a:pt x="2430" y="4564"/>
                    <a:pt x="2423" y="4519"/>
                  </a:cubicBezTo>
                  <a:cubicBezTo>
                    <a:pt x="2416" y="4453"/>
                    <a:pt x="2390" y="4387"/>
                    <a:pt x="2353" y="4332"/>
                  </a:cubicBezTo>
                  <a:cubicBezTo>
                    <a:pt x="2353" y="4324"/>
                    <a:pt x="2357" y="4317"/>
                    <a:pt x="2353" y="4309"/>
                  </a:cubicBezTo>
                  <a:cubicBezTo>
                    <a:pt x="2387" y="4251"/>
                    <a:pt x="2401" y="4181"/>
                    <a:pt x="2409" y="4126"/>
                  </a:cubicBezTo>
                  <a:cubicBezTo>
                    <a:pt x="2438" y="3982"/>
                    <a:pt x="2457" y="3843"/>
                    <a:pt x="2405" y="3714"/>
                  </a:cubicBezTo>
                  <a:cubicBezTo>
                    <a:pt x="2409" y="3706"/>
                    <a:pt x="2412" y="3699"/>
                    <a:pt x="2416" y="3692"/>
                  </a:cubicBezTo>
                  <a:cubicBezTo>
                    <a:pt x="2453" y="3633"/>
                    <a:pt x="2467" y="3567"/>
                    <a:pt x="2478" y="3515"/>
                  </a:cubicBezTo>
                  <a:close/>
                  <a:moveTo>
                    <a:pt x="544" y="1206"/>
                  </a:moveTo>
                  <a:lnTo>
                    <a:pt x="544" y="1206"/>
                  </a:lnTo>
                  <a:cubicBezTo>
                    <a:pt x="702" y="1100"/>
                    <a:pt x="915" y="1084"/>
                    <a:pt x="1052" y="1173"/>
                  </a:cubicBezTo>
                  <a:cubicBezTo>
                    <a:pt x="1063" y="1180"/>
                    <a:pt x="1074" y="1199"/>
                    <a:pt x="1081" y="1232"/>
                  </a:cubicBezTo>
                  <a:cubicBezTo>
                    <a:pt x="1084" y="1257"/>
                    <a:pt x="1092" y="1320"/>
                    <a:pt x="1048" y="1386"/>
                  </a:cubicBezTo>
                  <a:cubicBezTo>
                    <a:pt x="1033" y="1404"/>
                    <a:pt x="1041" y="1427"/>
                    <a:pt x="1056" y="1442"/>
                  </a:cubicBezTo>
                  <a:cubicBezTo>
                    <a:pt x="1074" y="1452"/>
                    <a:pt x="1099" y="1449"/>
                    <a:pt x="1111" y="1430"/>
                  </a:cubicBezTo>
                  <a:cubicBezTo>
                    <a:pt x="1155" y="1368"/>
                    <a:pt x="1170" y="1291"/>
                    <a:pt x="1155" y="1217"/>
                  </a:cubicBezTo>
                  <a:cubicBezTo>
                    <a:pt x="1151" y="1191"/>
                    <a:pt x="1143" y="1169"/>
                    <a:pt x="1132" y="1151"/>
                  </a:cubicBezTo>
                  <a:cubicBezTo>
                    <a:pt x="1132" y="1147"/>
                    <a:pt x="1129" y="1143"/>
                    <a:pt x="1129" y="1143"/>
                  </a:cubicBezTo>
                  <a:cubicBezTo>
                    <a:pt x="1099" y="1081"/>
                    <a:pt x="1125" y="1007"/>
                    <a:pt x="1166" y="959"/>
                  </a:cubicBezTo>
                  <a:cubicBezTo>
                    <a:pt x="1217" y="904"/>
                    <a:pt x="1287" y="871"/>
                    <a:pt x="1357" y="838"/>
                  </a:cubicBezTo>
                  <a:cubicBezTo>
                    <a:pt x="1471" y="783"/>
                    <a:pt x="1471" y="783"/>
                    <a:pt x="1471" y="783"/>
                  </a:cubicBezTo>
                  <a:cubicBezTo>
                    <a:pt x="1493" y="772"/>
                    <a:pt x="1515" y="761"/>
                    <a:pt x="1537" y="761"/>
                  </a:cubicBezTo>
                  <a:cubicBezTo>
                    <a:pt x="1559" y="757"/>
                    <a:pt x="1581" y="765"/>
                    <a:pt x="1600" y="779"/>
                  </a:cubicBezTo>
                  <a:cubicBezTo>
                    <a:pt x="1618" y="794"/>
                    <a:pt x="1633" y="816"/>
                    <a:pt x="1633" y="838"/>
                  </a:cubicBezTo>
                  <a:cubicBezTo>
                    <a:pt x="1636" y="875"/>
                    <a:pt x="1618" y="912"/>
                    <a:pt x="1596" y="952"/>
                  </a:cubicBezTo>
                  <a:cubicBezTo>
                    <a:pt x="1585" y="978"/>
                    <a:pt x="1570" y="1004"/>
                    <a:pt x="1563" y="1033"/>
                  </a:cubicBezTo>
                  <a:cubicBezTo>
                    <a:pt x="1533" y="1121"/>
                    <a:pt x="1556" y="1224"/>
                    <a:pt x="1618" y="1294"/>
                  </a:cubicBezTo>
                  <a:cubicBezTo>
                    <a:pt x="1519" y="1356"/>
                    <a:pt x="1438" y="1489"/>
                    <a:pt x="1464" y="1621"/>
                  </a:cubicBezTo>
                  <a:cubicBezTo>
                    <a:pt x="1478" y="1706"/>
                    <a:pt x="1533" y="1787"/>
                    <a:pt x="1600" y="1831"/>
                  </a:cubicBezTo>
                  <a:cubicBezTo>
                    <a:pt x="1603" y="1835"/>
                    <a:pt x="1611" y="1839"/>
                    <a:pt x="1615" y="1839"/>
                  </a:cubicBezTo>
                  <a:cubicBezTo>
                    <a:pt x="1581" y="1883"/>
                    <a:pt x="1559" y="1942"/>
                    <a:pt x="1556" y="2000"/>
                  </a:cubicBezTo>
                  <a:cubicBezTo>
                    <a:pt x="1552" y="2074"/>
                    <a:pt x="1559" y="2177"/>
                    <a:pt x="1629" y="2236"/>
                  </a:cubicBezTo>
                  <a:cubicBezTo>
                    <a:pt x="1636" y="2243"/>
                    <a:pt x="1643" y="2250"/>
                    <a:pt x="1655" y="2258"/>
                  </a:cubicBezTo>
                  <a:cubicBezTo>
                    <a:pt x="1658" y="2265"/>
                    <a:pt x="1662" y="2273"/>
                    <a:pt x="1666" y="2280"/>
                  </a:cubicBezTo>
                  <a:cubicBezTo>
                    <a:pt x="1670" y="2287"/>
                    <a:pt x="1677" y="2294"/>
                    <a:pt x="1677" y="2301"/>
                  </a:cubicBezTo>
                  <a:cubicBezTo>
                    <a:pt x="1699" y="2346"/>
                    <a:pt x="1699" y="2405"/>
                    <a:pt x="1699" y="2456"/>
                  </a:cubicBezTo>
                  <a:cubicBezTo>
                    <a:pt x="1699" y="2478"/>
                    <a:pt x="1714" y="2493"/>
                    <a:pt x="1736" y="2497"/>
                  </a:cubicBezTo>
                  <a:lnTo>
                    <a:pt x="1736" y="2497"/>
                  </a:lnTo>
                  <a:cubicBezTo>
                    <a:pt x="1757" y="2497"/>
                    <a:pt x="1776" y="2478"/>
                    <a:pt x="1776" y="2456"/>
                  </a:cubicBezTo>
                  <a:cubicBezTo>
                    <a:pt x="1776" y="2412"/>
                    <a:pt x="1776" y="2357"/>
                    <a:pt x="1761" y="2305"/>
                  </a:cubicBezTo>
                  <a:cubicBezTo>
                    <a:pt x="1784" y="2309"/>
                    <a:pt x="1802" y="2313"/>
                    <a:pt x="1824" y="2313"/>
                  </a:cubicBezTo>
                  <a:cubicBezTo>
                    <a:pt x="1887" y="2313"/>
                    <a:pt x="1942" y="2291"/>
                    <a:pt x="1967" y="2273"/>
                  </a:cubicBezTo>
                  <a:cubicBezTo>
                    <a:pt x="1986" y="2261"/>
                    <a:pt x="1989" y="2236"/>
                    <a:pt x="1978" y="2217"/>
                  </a:cubicBezTo>
                  <a:cubicBezTo>
                    <a:pt x="1963" y="2202"/>
                    <a:pt x="1942" y="2199"/>
                    <a:pt x="1923" y="2210"/>
                  </a:cubicBezTo>
                  <a:cubicBezTo>
                    <a:pt x="1901" y="2225"/>
                    <a:pt x="1809" y="2261"/>
                    <a:pt x="1714" y="2202"/>
                  </a:cubicBezTo>
                  <a:cubicBezTo>
                    <a:pt x="1706" y="2195"/>
                    <a:pt x="1699" y="2191"/>
                    <a:pt x="1691" y="2188"/>
                  </a:cubicBezTo>
                  <a:cubicBezTo>
                    <a:pt x="1688" y="2188"/>
                    <a:pt x="1684" y="2184"/>
                    <a:pt x="1680" y="2180"/>
                  </a:cubicBezTo>
                  <a:cubicBezTo>
                    <a:pt x="1633" y="2136"/>
                    <a:pt x="1629" y="2052"/>
                    <a:pt x="1633" y="2004"/>
                  </a:cubicBezTo>
                  <a:cubicBezTo>
                    <a:pt x="1636" y="1942"/>
                    <a:pt x="1666" y="1883"/>
                    <a:pt x="1714" y="1846"/>
                  </a:cubicBezTo>
                  <a:cubicBezTo>
                    <a:pt x="1732" y="1835"/>
                    <a:pt x="1736" y="1816"/>
                    <a:pt x="1729" y="1798"/>
                  </a:cubicBezTo>
                  <a:cubicBezTo>
                    <a:pt x="1717" y="1783"/>
                    <a:pt x="1699" y="1772"/>
                    <a:pt x="1680" y="1780"/>
                  </a:cubicBezTo>
                  <a:cubicBezTo>
                    <a:pt x="1673" y="1780"/>
                    <a:pt x="1658" y="1780"/>
                    <a:pt x="1640" y="1765"/>
                  </a:cubicBezTo>
                  <a:cubicBezTo>
                    <a:pt x="1600" y="1739"/>
                    <a:pt x="1552" y="1680"/>
                    <a:pt x="1537" y="1607"/>
                  </a:cubicBezTo>
                  <a:cubicBezTo>
                    <a:pt x="1519" y="1500"/>
                    <a:pt x="1603" y="1379"/>
                    <a:pt x="1688" y="1346"/>
                  </a:cubicBezTo>
                  <a:cubicBezTo>
                    <a:pt x="1706" y="1338"/>
                    <a:pt x="1717" y="1316"/>
                    <a:pt x="1710" y="1294"/>
                  </a:cubicBezTo>
                  <a:cubicBezTo>
                    <a:pt x="1706" y="1287"/>
                    <a:pt x="1702" y="1283"/>
                    <a:pt x="1699" y="1280"/>
                  </a:cubicBezTo>
                  <a:cubicBezTo>
                    <a:pt x="1695" y="1269"/>
                    <a:pt x="1691" y="1261"/>
                    <a:pt x="1684" y="1254"/>
                  </a:cubicBezTo>
                  <a:cubicBezTo>
                    <a:pt x="1633" y="1206"/>
                    <a:pt x="1615" y="1125"/>
                    <a:pt x="1633" y="1055"/>
                  </a:cubicBezTo>
                  <a:cubicBezTo>
                    <a:pt x="1640" y="1033"/>
                    <a:pt x="1655" y="1011"/>
                    <a:pt x="1666" y="989"/>
                  </a:cubicBezTo>
                  <a:cubicBezTo>
                    <a:pt x="1688" y="945"/>
                    <a:pt x="1710" y="897"/>
                    <a:pt x="1710" y="845"/>
                  </a:cubicBezTo>
                  <a:cubicBezTo>
                    <a:pt x="1714" y="845"/>
                    <a:pt x="1714" y="845"/>
                    <a:pt x="1714" y="845"/>
                  </a:cubicBezTo>
                  <a:cubicBezTo>
                    <a:pt x="1772" y="845"/>
                    <a:pt x="1828" y="813"/>
                    <a:pt x="1861" y="761"/>
                  </a:cubicBezTo>
                  <a:cubicBezTo>
                    <a:pt x="1894" y="706"/>
                    <a:pt x="1898" y="636"/>
                    <a:pt x="1875" y="566"/>
                  </a:cubicBezTo>
                  <a:cubicBezTo>
                    <a:pt x="1868" y="544"/>
                    <a:pt x="1846" y="537"/>
                    <a:pt x="1828" y="541"/>
                  </a:cubicBezTo>
                  <a:cubicBezTo>
                    <a:pt x="1805" y="548"/>
                    <a:pt x="1794" y="570"/>
                    <a:pt x="1802" y="592"/>
                  </a:cubicBezTo>
                  <a:cubicBezTo>
                    <a:pt x="1820" y="640"/>
                    <a:pt x="1816" y="687"/>
                    <a:pt x="1794" y="721"/>
                  </a:cubicBezTo>
                  <a:cubicBezTo>
                    <a:pt x="1772" y="757"/>
                    <a:pt x="1729" y="776"/>
                    <a:pt x="1695" y="765"/>
                  </a:cubicBezTo>
                  <a:cubicBezTo>
                    <a:pt x="1691" y="765"/>
                    <a:pt x="1691" y="765"/>
                    <a:pt x="1688" y="765"/>
                  </a:cubicBezTo>
                  <a:cubicBezTo>
                    <a:pt x="1677" y="746"/>
                    <a:pt x="1666" y="732"/>
                    <a:pt x="1647" y="721"/>
                  </a:cubicBezTo>
                  <a:cubicBezTo>
                    <a:pt x="1615" y="691"/>
                    <a:pt x="1570" y="676"/>
                    <a:pt x="1526" y="683"/>
                  </a:cubicBezTo>
                  <a:cubicBezTo>
                    <a:pt x="1493" y="687"/>
                    <a:pt x="1464" y="702"/>
                    <a:pt x="1438" y="713"/>
                  </a:cubicBezTo>
                  <a:cubicBezTo>
                    <a:pt x="1324" y="769"/>
                    <a:pt x="1324" y="769"/>
                    <a:pt x="1324" y="769"/>
                  </a:cubicBezTo>
                  <a:cubicBezTo>
                    <a:pt x="1250" y="805"/>
                    <a:pt x="1170" y="842"/>
                    <a:pt x="1111" y="912"/>
                  </a:cubicBezTo>
                  <a:cubicBezTo>
                    <a:pt x="1070" y="952"/>
                    <a:pt x="1041" y="1015"/>
                    <a:pt x="1041" y="1081"/>
                  </a:cubicBezTo>
                  <a:cubicBezTo>
                    <a:pt x="949" y="1041"/>
                    <a:pt x="838" y="1029"/>
                    <a:pt x="732" y="1048"/>
                  </a:cubicBezTo>
                  <a:cubicBezTo>
                    <a:pt x="684" y="904"/>
                    <a:pt x="710" y="765"/>
                    <a:pt x="805" y="628"/>
                  </a:cubicBezTo>
                  <a:cubicBezTo>
                    <a:pt x="927" y="459"/>
                    <a:pt x="1147" y="452"/>
                    <a:pt x="1232" y="448"/>
                  </a:cubicBezTo>
                  <a:cubicBezTo>
                    <a:pt x="1250" y="445"/>
                    <a:pt x="1261" y="445"/>
                    <a:pt x="1269" y="445"/>
                  </a:cubicBezTo>
                  <a:cubicBezTo>
                    <a:pt x="1302" y="434"/>
                    <a:pt x="1320" y="404"/>
                    <a:pt x="1342" y="368"/>
                  </a:cubicBezTo>
                  <a:cubicBezTo>
                    <a:pt x="1397" y="279"/>
                    <a:pt x="1489" y="132"/>
                    <a:pt x="1780" y="99"/>
                  </a:cubicBezTo>
                  <a:cubicBezTo>
                    <a:pt x="1898" y="84"/>
                    <a:pt x="2012" y="77"/>
                    <a:pt x="2103" y="128"/>
                  </a:cubicBezTo>
                  <a:cubicBezTo>
                    <a:pt x="2420" y="297"/>
                    <a:pt x="2464" y="713"/>
                    <a:pt x="2331" y="1044"/>
                  </a:cubicBezTo>
                  <a:cubicBezTo>
                    <a:pt x="2324" y="1037"/>
                    <a:pt x="2316" y="1026"/>
                    <a:pt x="2305" y="1018"/>
                  </a:cubicBezTo>
                  <a:cubicBezTo>
                    <a:pt x="2291" y="1004"/>
                    <a:pt x="2269" y="1007"/>
                    <a:pt x="2254" y="1022"/>
                  </a:cubicBezTo>
                  <a:cubicBezTo>
                    <a:pt x="2239" y="1037"/>
                    <a:pt x="2239" y="1062"/>
                    <a:pt x="2254" y="1077"/>
                  </a:cubicBezTo>
                  <a:cubicBezTo>
                    <a:pt x="2273" y="1092"/>
                    <a:pt x="2287" y="1110"/>
                    <a:pt x="2302" y="1129"/>
                  </a:cubicBezTo>
                  <a:cubicBezTo>
                    <a:pt x="2302" y="1136"/>
                    <a:pt x="2309" y="1143"/>
                    <a:pt x="2316" y="1151"/>
                  </a:cubicBezTo>
                  <a:cubicBezTo>
                    <a:pt x="2353" y="1206"/>
                    <a:pt x="2375" y="1269"/>
                    <a:pt x="2383" y="1331"/>
                  </a:cubicBezTo>
                  <a:cubicBezTo>
                    <a:pt x="2398" y="1415"/>
                    <a:pt x="2383" y="1497"/>
                    <a:pt x="2372" y="1585"/>
                  </a:cubicBezTo>
                  <a:cubicBezTo>
                    <a:pt x="2364" y="1636"/>
                    <a:pt x="2357" y="1687"/>
                    <a:pt x="2357" y="1739"/>
                  </a:cubicBezTo>
                  <a:cubicBezTo>
                    <a:pt x="2353" y="1769"/>
                    <a:pt x="2353" y="1801"/>
                    <a:pt x="2353" y="1831"/>
                  </a:cubicBezTo>
                  <a:cubicBezTo>
                    <a:pt x="2353" y="1912"/>
                    <a:pt x="2353" y="1989"/>
                    <a:pt x="2328" y="2059"/>
                  </a:cubicBezTo>
                  <a:cubicBezTo>
                    <a:pt x="2313" y="2092"/>
                    <a:pt x="2287" y="2129"/>
                    <a:pt x="2254" y="2129"/>
                  </a:cubicBezTo>
                  <a:cubicBezTo>
                    <a:pt x="2221" y="2132"/>
                    <a:pt x="2191" y="2103"/>
                    <a:pt x="2155" y="2037"/>
                  </a:cubicBezTo>
                  <a:cubicBezTo>
                    <a:pt x="2144" y="2018"/>
                    <a:pt x="2122" y="2011"/>
                    <a:pt x="2103" y="2022"/>
                  </a:cubicBezTo>
                  <a:cubicBezTo>
                    <a:pt x="2081" y="2029"/>
                    <a:pt x="2077" y="2056"/>
                    <a:pt x="2085" y="2074"/>
                  </a:cubicBezTo>
                  <a:cubicBezTo>
                    <a:pt x="2103" y="2103"/>
                    <a:pt x="2144" y="2177"/>
                    <a:pt x="2210" y="2199"/>
                  </a:cubicBezTo>
                  <a:cubicBezTo>
                    <a:pt x="2229" y="2254"/>
                    <a:pt x="2254" y="2309"/>
                    <a:pt x="2280" y="2360"/>
                  </a:cubicBezTo>
                  <a:cubicBezTo>
                    <a:pt x="2298" y="2401"/>
                    <a:pt x="2316" y="2442"/>
                    <a:pt x="2331" y="2478"/>
                  </a:cubicBezTo>
                  <a:cubicBezTo>
                    <a:pt x="2405" y="2659"/>
                    <a:pt x="2427" y="2857"/>
                    <a:pt x="2394" y="3048"/>
                  </a:cubicBezTo>
                  <a:cubicBezTo>
                    <a:pt x="2390" y="3074"/>
                    <a:pt x="2387" y="3103"/>
                    <a:pt x="2368" y="3118"/>
                  </a:cubicBezTo>
                  <a:cubicBezTo>
                    <a:pt x="2350" y="3144"/>
                    <a:pt x="2309" y="3151"/>
                    <a:pt x="2250" y="3144"/>
                  </a:cubicBezTo>
                  <a:cubicBezTo>
                    <a:pt x="2026" y="3118"/>
                    <a:pt x="1813" y="2978"/>
                    <a:pt x="1592" y="2725"/>
                  </a:cubicBezTo>
                  <a:cubicBezTo>
                    <a:pt x="1577" y="2706"/>
                    <a:pt x="1577" y="2706"/>
                    <a:pt x="1577" y="2706"/>
                  </a:cubicBezTo>
                  <a:cubicBezTo>
                    <a:pt x="1533" y="2651"/>
                    <a:pt x="1485" y="2600"/>
                    <a:pt x="1427" y="2559"/>
                  </a:cubicBezTo>
                  <a:cubicBezTo>
                    <a:pt x="1324" y="2493"/>
                    <a:pt x="1202" y="2482"/>
                    <a:pt x="1107" y="2478"/>
                  </a:cubicBezTo>
                  <a:cubicBezTo>
                    <a:pt x="1088" y="2478"/>
                    <a:pt x="1088" y="2478"/>
                    <a:pt x="1088" y="2478"/>
                  </a:cubicBezTo>
                  <a:cubicBezTo>
                    <a:pt x="1044" y="2474"/>
                    <a:pt x="1000" y="2474"/>
                    <a:pt x="960" y="2460"/>
                  </a:cubicBezTo>
                  <a:cubicBezTo>
                    <a:pt x="886" y="2427"/>
                    <a:pt x="846" y="2346"/>
                    <a:pt x="824" y="2283"/>
                  </a:cubicBezTo>
                  <a:cubicBezTo>
                    <a:pt x="812" y="2254"/>
                    <a:pt x="801" y="2221"/>
                    <a:pt x="794" y="2188"/>
                  </a:cubicBezTo>
                  <a:cubicBezTo>
                    <a:pt x="780" y="2136"/>
                    <a:pt x="765" y="2081"/>
                    <a:pt x="739" y="2029"/>
                  </a:cubicBezTo>
                  <a:cubicBezTo>
                    <a:pt x="687" y="1927"/>
                    <a:pt x="596" y="1839"/>
                    <a:pt x="489" y="1794"/>
                  </a:cubicBezTo>
                  <a:cubicBezTo>
                    <a:pt x="445" y="1776"/>
                    <a:pt x="390" y="1765"/>
                    <a:pt x="338" y="1765"/>
                  </a:cubicBezTo>
                  <a:cubicBezTo>
                    <a:pt x="287" y="1438"/>
                    <a:pt x="445" y="1276"/>
                    <a:pt x="544" y="1206"/>
                  </a:cubicBezTo>
                  <a:close/>
                  <a:moveTo>
                    <a:pt x="2401" y="3501"/>
                  </a:moveTo>
                  <a:lnTo>
                    <a:pt x="2401" y="3501"/>
                  </a:lnTo>
                  <a:cubicBezTo>
                    <a:pt x="2394" y="3548"/>
                    <a:pt x="2379" y="3604"/>
                    <a:pt x="2353" y="3651"/>
                  </a:cubicBezTo>
                  <a:cubicBezTo>
                    <a:pt x="2324" y="3699"/>
                    <a:pt x="2284" y="3729"/>
                    <a:pt x="2243" y="3740"/>
                  </a:cubicBezTo>
                  <a:cubicBezTo>
                    <a:pt x="2221" y="3743"/>
                    <a:pt x="2210" y="3765"/>
                    <a:pt x="2214" y="3787"/>
                  </a:cubicBezTo>
                  <a:cubicBezTo>
                    <a:pt x="2217" y="3802"/>
                    <a:pt x="2236" y="3817"/>
                    <a:pt x="2250" y="3817"/>
                  </a:cubicBezTo>
                  <a:cubicBezTo>
                    <a:pt x="2254" y="3817"/>
                    <a:pt x="2257" y="3817"/>
                    <a:pt x="2261" y="3813"/>
                  </a:cubicBezTo>
                  <a:cubicBezTo>
                    <a:pt x="2291" y="3809"/>
                    <a:pt x="2316" y="3795"/>
                    <a:pt x="2343" y="3776"/>
                  </a:cubicBezTo>
                  <a:cubicBezTo>
                    <a:pt x="2372" y="3875"/>
                    <a:pt x="2357" y="3993"/>
                    <a:pt x="2335" y="4111"/>
                  </a:cubicBezTo>
                  <a:cubicBezTo>
                    <a:pt x="2324" y="4170"/>
                    <a:pt x="2313" y="4240"/>
                    <a:pt x="2276" y="4288"/>
                  </a:cubicBezTo>
                  <a:cubicBezTo>
                    <a:pt x="2247" y="4328"/>
                    <a:pt x="2191" y="4361"/>
                    <a:pt x="2144" y="4343"/>
                  </a:cubicBezTo>
                  <a:cubicBezTo>
                    <a:pt x="2126" y="4335"/>
                    <a:pt x="2103" y="4346"/>
                    <a:pt x="2096" y="4368"/>
                  </a:cubicBezTo>
                  <a:cubicBezTo>
                    <a:pt x="2088" y="4387"/>
                    <a:pt x="2096" y="4409"/>
                    <a:pt x="2118" y="4416"/>
                  </a:cubicBezTo>
                  <a:cubicBezTo>
                    <a:pt x="2136" y="4423"/>
                    <a:pt x="2155" y="4427"/>
                    <a:pt x="2170" y="4427"/>
                  </a:cubicBezTo>
                  <a:cubicBezTo>
                    <a:pt x="2214" y="4427"/>
                    <a:pt x="2257" y="4409"/>
                    <a:pt x="2295" y="4379"/>
                  </a:cubicBezTo>
                  <a:cubicBezTo>
                    <a:pt x="2320" y="4427"/>
                    <a:pt x="2343" y="4478"/>
                    <a:pt x="2350" y="4530"/>
                  </a:cubicBezTo>
                  <a:cubicBezTo>
                    <a:pt x="2353" y="4567"/>
                    <a:pt x="2353" y="4607"/>
                    <a:pt x="2353" y="4640"/>
                  </a:cubicBezTo>
                  <a:cubicBezTo>
                    <a:pt x="2353" y="4696"/>
                    <a:pt x="2353" y="4751"/>
                    <a:pt x="2339" y="4799"/>
                  </a:cubicBezTo>
                  <a:cubicBezTo>
                    <a:pt x="2320" y="4847"/>
                    <a:pt x="2295" y="4883"/>
                    <a:pt x="2257" y="4902"/>
                  </a:cubicBezTo>
                  <a:cubicBezTo>
                    <a:pt x="2247" y="4898"/>
                    <a:pt x="2236" y="4902"/>
                    <a:pt x="2225" y="4909"/>
                  </a:cubicBezTo>
                  <a:cubicBezTo>
                    <a:pt x="2210" y="4920"/>
                    <a:pt x="2202" y="4946"/>
                    <a:pt x="2217" y="4961"/>
                  </a:cubicBezTo>
                  <a:cubicBezTo>
                    <a:pt x="2229" y="4975"/>
                    <a:pt x="2239" y="4982"/>
                    <a:pt x="2257" y="4982"/>
                  </a:cubicBezTo>
                  <a:cubicBezTo>
                    <a:pt x="2269" y="4982"/>
                    <a:pt x="2276" y="4979"/>
                    <a:pt x="2287" y="4975"/>
                  </a:cubicBezTo>
                  <a:cubicBezTo>
                    <a:pt x="2305" y="4964"/>
                    <a:pt x="2324" y="4953"/>
                    <a:pt x="2339" y="4938"/>
                  </a:cubicBezTo>
                  <a:cubicBezTo>
                    <a:pt x="2331" y="5019"/>
                    <a:pt x="2276" y="5100"/>
                    <a:pt x="2236" y="5144"/>
                  </a:cubicBezTo>
                  <a:cubicBezTo>
                    <a:pt x="2170" y="5218"/>
                    <a:pt x="2107" y="5265"/>
                    <a:pt x="2044" y="5292"/>
                  </a:cubicBezTo>
                  <a:cubicBezTo>
                    <a:pt x="1901" y="5347"/>
                    <a:pt x="1732" y="5299"/>
                    <a:pt x="1585" y="5247"/>
                  </a:cubicBezTo>
                  <a:cubicBezTo>
                    <a:pt x="1482" y="5214"/>
                    <a:pt x="1375" y="5174"/>
                    <a:pt x="1283" y="5115"/>
                  </a:cubicBezTo>
                  <a:cubicBezTo>
                    <a:pt x="1210" y="5067"/>
                    <a:pt x="1147" y="5008"/>
                    <a:pt x="1096" y="4938"/>
                  </a:cubicBezTo>
                  <a:cubicBezTo>
                    <a:pt x="1096" y="4927"/>
                    <a:pt x="1088" y="4920"/>
                    <a:pt x="1081" y="4913"/>
                  </a:cubicBezTo>
                  <a:cubicBezTo>
                    <a:pt x="1048" y="4865"/>
                    <a:pt x="1022" y="4813"/>
                    <a:pt x="1000" y="4758"/>
                  </a:cubicBezTo>
                  <a:cubicBezTo>
                    <a:pt x="993" y="4740"/>
                    <a:pt x="970" y="4729"/>
                    <a:pt x="952" y="4736"/>
                  </a:cubicBezTo>
                  <a:cubicBezTo>
                    <a:pt x="930" y="4743"/>
                    <a:pt x="923" y="4765"/>
                    <a:pt x="930" y="4784"/>
                  </a:cubicBezTo>
                  <a:cubicBezTo>
                    <a:pt x="942" y="4817"/>
                    <a:pt x="956" y="4847"/>
                    <a:pt x="970" y="4879"/>
                  </a:cubicBezTo>
                  <a:cubicBezTo>
                    <a:pt x="915" y="4854"/>
                    <a:pt x="868" y="4813"/>
                    <a:pt x="831" y="4762"/>
                  </a:cubicBezTo>
                  <a:cubicBezTo>
                    <a:pt x="776" y="4685"/>
                    <a:pt x="750" y="4589"/>
                    <a:pt x="765" y="4493"/>
                  </a:cubicBezTo>
                  <a:cubicBezTo>
                    <a:pt x="769" y="4478"/>
                    <a:pt x="761" y="4464"/>
                    <a:pt x="750" y="4457"/>
                  </a:cubicBezTo>
                  <a:cubicBezTo>
                    <a:pt x="739" y="4449"/>
                    <a:pt x="724" y="4446"/>
                    <a:pt x="710" y="4453"/>
                  </a:cubicBezTo>
                  <a:cubicBezTo>
                    <a:pt x="666" y="4475"/>
                    <a:pt x="607" y="4457"/>
                    <a:pt x="573" y="4427"/>
                  </a:cubicBezTo>
                  <a:cubicBezTo>
                    <a:pt x="526" y="4391"/>
                    <a:pt x="497" y="4332"/>
                    <a:pt x="478" y="4284"/>
                  </a:cubicBezTo>
                  <a:cubicBezTo>
                    <a:pt x="415" y="4133"/>
                    <a:pt x="386" y="3971"/>
                    <a:pt x="394" y="3813"/>
                  </a:cubicBezTo>
                  <a:cubicBezTo>
                    <a:pt x="419" y="3835"/>
                    <a:pt x="449" y="3854"/>
                    <a:pt x="478" y="3868"/>
                  </a:cubicBezTo>
                  <a:cubicBezTo>
                    <a:pt x="485" y="3872"/>
                    <a:pt x="489" y="3872"/>
                    <a:pt x="493" y="3872"/>
                  </a:cubicBezTo>
                  <a:cubicBezTo>
                    <a:pt x="508" y="3872"/>
                    <a:pt x="522" y="3864"/>
                    <a:pt x="529" y="3850"/>
                  </a:cubicBezTo>
                  <a:cubicBezTo>
                    <a:pt x="537" y="3828"/>
                    <a:pt x="529" y="3806"/>
                    <a:pt x="508" y="3798"/>
                  </a:cubicBezTo>
                  <a:cubicBezTo>
                    <a:pt x="441" y="3769"/>
                    <a:pt x="386" y="3699"/>
                    <a:pt x="342" y="3589"/>
                  </a:cubicBezTo>
                  <a:cubicBezTo>
                    <a:pt x="283" y="3434"/>
                    <a:pt x="261" y="3269"/>
                    <a:pt x="280" y="3103"/>
                  </a:cubicBezTo>
                  <a:cubicBezTo>
                    <a:pt x="287" y="3107"/>
                    <a:pt x="290" y="3115"/>
                    <a:pt x="294" y="3118"/>
                  </a:cubicBezTo>
                  <a:cubicBezTo>
                    <a:pt x="335" y="3159"/>
                    <a:pt x="375" y="3199"/>
                    <a:pt x="375" y="3247"/>
                  </a:cubicBezTo>
                  <a:cubicBezTo>
                    <a:pt x="371" y="3265"/>
                    <a:pt x="390" y="3284"/>
                    <a:pt x="412" y="3284"/>
                  </a:cubicBezTo>
                  <a:lnTo>
                    <a:pt x="412" y="3284"/>
                  </a:lnTo>
                  <a:cubicBezTo>
                    <a:pt x="434" y="3284"/>
                    <a:pt x="449" y="3269"/>
                    <a:pt x="452" y="3247"/>
                  </a:cubicBezTo>
                  <a:cubicBezTo>
                    <a:pt x="452" y="3170"/>
                    <a:pt x="394" y="3111"/>
                    <a:pt x="346" y="3063"/>
                  </a:cubicBezTo>
                  <a:cubicBezTo>
                    <a:pt x="342" y="3060"/>
                    <a:pt x="338" y="3056"/>
                    <a:pt x="335" y="3048"/>
                  </a:cubicBezTo>
                  <a:cubicBezTo>
                    <a:pt x="147" y="2860"/>
                    <a:pt x="77" y="2541"/>
                    <a:pt x="169" y="2316"/>
                  </a:cubicBezTo>
                  <a:cubicBezTo>
                    <a:pt x="206" y="2357"/>
                    <a:pt x="254" y="2379"/>
                    <a:pt x="305" y="2375"/>
                  </a:cubicBezTo>
                  <a:cubicBezTo>
                    <a:pt x="327" y="2375"/>
                    <a:pt x="342" y="2357"/>
                    <a:pt x="342" y="2335"/>
                  </a:cubicBezTo>
                  <a:cubicBezTo>
                    <a:pt x="342" y="2313"/>
                    <a:pt x="324" y="2298"/>
                    <a:pt x="301" y="2298"/>
                  </a:cubicBezTo>
                  <a:cubicBezTo>
                    <a:pt x="257" y="2301"/>
                    <a:pt x="221" y="2269"/>
                    <a:pt x="202" y="2232"/>
                  </a:cubicBezTo>
                  <a:cubicBezTo>
                    <a:pt x="176" y="2188"/>
                    <a:pt x="173" y="2129"/>
                    <a:pt x="173" y="2085"/>
                  </a:cubicBezTo>
                  <a:cubicBezTo>
                    <a:pt x="173" y="1986"/>
                    <a:pt x="195" y="1912"/>
                    <a:pt x="243" y="1875"/>
                  </a:cubicBezTo>
                  <a:cubicBezTo>
                    <a:pt x="301" y="1828"/>
                    <a:pt x="394" y="1839"/>
                    <a:pt x="459" y="1864"/>
                  </a:cubicBezTo>
                  <a:cubicBezTo>
                    <a:pt x="548" y="1904"/>
                    <a:pt x="625" y="1974"/>
                    <a:pt x="669" y="2063"/>
                  </a:cubicBezTo>
                  <a:cubicBezTo>
                    <a:pt x="691" y="2111"/>
                    <a:pt x="706" y="2159"/>
                    <a:pt x="721" y="2210"/>
                  </a:cubicBezTo>
                  <a:cubicBezTo>
                    <a:pt x="728" y="2243"/>
                    <a:pt x="739" y="2276"/>
                    <a:pt x="750" y="2309"/>
                  </a:cubicBezTo>
                  <a:cubicBezTo>
                    <a:pt x="791" y="2419"/>
                    <a:pt x="853" y="2497"/>
                    <a:pt x="930" y="2529"/>
                  </a:cubicBezTo>
                  <a:cubicBezTo>
                    <a:pt x="982" y="2552"/>
                    <a:pt x="1037" y="2552"/>
                    <a:pt x="1088" y="2552"/>
                  </a:cubicBezTo>
                  <a:cubicBezTo>
                    <a:pt x="1103" y="2556"/>
                    <a:pt x="1103" y="2556"/>
                    <a:pt x="1103" y="2556"/>
                  </a:cubicBezTo>
                  <a:cubicBezTo>
                    <a:pt x="1188" y="2556"/>
                    <a:pt x="1298" y="2566"/>
                    <a:pt x="1383" y="2625"/>
                  </a:cubicBezTo>
                  <a:cubicBezTo>
                    <a:pt x="1434" y="2659"/>
                    <a:pt x="1474" y="2706"/>
                    <a:pt x="1519" y="2754"/>
                  </a:cubicBezTo>
                  <a:cubicBezTo>
                    <a:pt x="1533" y="2773"/>
                    <a:pt x="1533" y="2773"/>
                    <a:pt x="1533" y="2773"/>
                  </a:cubicBezTo>
                  <a:cubicBezTo>
                    <a:pt x="1765" y="3045"/>
                    <a:pt x="1997" y="3192"/>
                    <a:pt x="2239" y="3221"/>
                  </a:cubicBezTo>
                  <a:cubicBezTo>
                    <a:pt x="2257" y="3221"/>
                    <a:pt x="2273" y="3225"/>
                    <a:pt x="2287" y="3225"/>
                  </a:cubicBezTo>
                  <a:cubicBezTo>
                    <a:pt x="2302" y="3225"/>
                    <a:pt x="2316" y="3221"/>
                    <a:pt x="2328" y="3221"/>
                  </a:cubicBezTo>
                  <a:cubicBezTo>
                    <a:pt x="2331" y="3225"/>
                    <a:pt x="2335" y="3229"/>
                    <a:pt x="2339" y="3229"/>
                  </a:cubicBezTo>
                  <a:cubicBezTo>
                    <a:pt x="2372" y="3254"/>
                    <a:pt x="2398" y="3295"/>
                    <a:pt x="2409" y="3346"/>
                  </a:cubicBezTo>
                  <a:cubicBezTo>
                    <a:pt x="2416" y="3401"/>
                    <a:pt x="2409" y="3457"/>
                    <a:pt x="2401" y="3501"/>
                  </a:cubicBez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1" name="Freeform 110"/>
            <p:cNvSpPr>
              <a:spLocks noChangeArrowheads="1"/>
            </p:cNvSpPr>
            <p:nvPr/>
          </p:nvSpPr>
          <p:spPr bwMode="auto">
            <a:xfrm>
              <a:off x="11741689" y="5799898"/>
              <a:ext cx="257076" cy="583972"/>
            </a:xfrm>
            <a:custGeom>
              <a:avLst/>
              <a:gdLst>
                <a:gd name="T0" fmla="*/ 177 w 358"/>
                <a:gd name="T1" fmla="*/ 224 h 813"/>
                <a:gd name="T2" fmla="*/ 177 w 358"/>
                <a:gd name="T3" fmla="*/ 224 h 813"/>
                <a:gd name="T4" fmla="*/ 209 w 358"/>
                <a:gd name="T5" fmla="*/ 224 h 813"/>
                <a:gd name="T6" fmla="*/ 250 w 358"/>
                <a:gd name="T7" fmla="*/ 363 h 813"/>
                <a:gd name="T8" fmla="*/ 217 w 358"/>
                <a:gd name="T9" fmla="*/ 500 h 813"/>
                <a:gd name="T10" fmla="*/ 198 w 358"/>
                <a:gd name="T11" fmla="*/ 559 h 813"/>
                <a:gd name="T12" fmla="*/ 202 w 358"/>
                <a:gd name="T13" fmla="*/ 790 h 813"/>
                <a:gd name="T14" fmla="*/ 239 w 358"/>
                <a:gd name="T15" fmla="*/ 812 h 813"/>
                <a:gd name="T16" fmla="*/ 253 w 358"/>
                <a:gd name="T17" fmla="*/ 808 h 813"/>
                <a:gd name="T18" fmla="*/ 272 w 358"/>
                <a:gd name="T19" fmla="*/ 757 h 813"/>
                <a:gd name="T20" fmla="*/ 276 w 358"/>
                <a:gd name="T21" fmla="*/ 580 h 813"/>
                <a:gd name="T22" fmla="*/ 291 w 358"/>
                <a:gd name="T23" fmla="*/ 522 h 813"/>
                <a:gd name="T24" fmla="*/ 323 w 358"/>
                <a:gd name="T25" fmla="*/ 371 h 813"/>
                <a:gd name="T26" fmla="*/ 279 w 358"/>
                <a:gd name="T27" fmla="*/ 187 h 813"/>
                <a:gd name="T28" fmla="*/ 305 w 358"/>
                <a:gd name="T29" fmla="*/ 154 h 813"/>
                <a:gd name="T30" fmla="*/ 353 w 358"/>
                <a:gd name="T31" fmla="*/ 47 h 813"/>
                <a:gd name="T32" fmla="*/ 320 w 358"/>
                <a:gd name="T33" fmla="*/ 3 h 813"/>
                <a:gd name="T34" fmla="*/ 276 w 358"/>
                <a:gd name="T35" fmla="*/ 32 h 813"/>
                <a:gd name="T36" fmla="*/ 243 w 358"/>
                <a:gd name="T37" fmla="*/ 114 h 813"/>
                <a:gd name="T38" fmla="*/ 213 w 358"/>
                <a:gd name="T39" fmla="*/ 143 h 813"/>
                <a:gd name="T40" fmla="*/ 198 w 358"/>
                <a:gd name="T41" fmla="*/ 146 h 813"/>
                <a:gd name="T42" fmla="*/ 177 w 358"/>
                <a:gd name="T43" fmla="*/ 150 h 813"/>
                <a:gd name="T44" fmla="*/ 70 w 358"/>
                <a:gd name="T45" fmla="*/ 125 h 813"/>
                <a:gd name="T46" fmla="*/ 15 w 358"/>
                <a:gd name="T47" fmla="*/ 121 h 813"/>
                <a:gd name="T48" fmla="*/ 15 w 358"/>
                <a:gd name="T49" fmla="*/ 176 h 813"/>
                <a:gd name="T50" fmla="*/ 173 w 358"/>
                <a:gd name="T51" fmla="*/ 224 h 813"/>
                <a:gd name="T52" fmla="*/ 177 w 358"/>
                <a:gd name="T53" fmla="*/ 224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58" h="813">
                  <a:moveTo>
                    <a:pt x="177" y="224"/>
                  </a:moveTo>
                  <a:lnTo>
                    <a:pt x="177" y="224"/>
                  </a:lnTo>
                  <a:cubicBezTo>
                    <a:pt x="188" y="224"/>
                    <a:pt x="198" y="224"/>
                    <a:pt x="209" y="224"/>
                  </a:cubicBezTo>
                  <a:cubicBezTo>
                    <a:pt x="243" y="261"/>
                    <a:pt x="253" y="319"/>
                    <a:pt x="250" y="363"/>
                  </a:cubicBezTo>
                  <a:cubicBezTo>
                    <a:pt x="246" y="408"/>
                    <a:pt x="232" y="452"/>
                    <a:pt x="217" y="500"/>
                  </a:cubicBezTo>
                  <a:cubicBezTo>
                    <a:pt x="209" y="518"/>
                    <a:pt x="206" y="540"/>
                    <a:pt x="198" y="559"/>
                  </a:cubicBezTo>
                  <a:cubicBezTo>
                    <a:pt x="177" y="654"/>
                    <a:pt x="177" y="728"/>
                    <a:pt x="202" y="790"/>
                  </a:cubicBezTo>
                  <a:cubicBezTo>
                    <a:pt x="209" y="805"/>
                    <a:pt x="224" y="812"/>
                    <a:pt x="239" y="812"/>
                  </a:cubicBezTo>
                  <a:cubicBezTo>
                    <a:pt x="243" y="812"/>
                    <a:pt x="250" y="812"/>
                    <a:pt x="253" y="808"/>
                  </a:cubicBezTo>
                  <a:cubicBezTo>
                    <a:pt x="272" y="801"/>
                    <a:pt x="283" y="779"/>
                    <a:pt x="272" y="757"/>
                  </a:cubicBezTo>
                  <a:cubicBezTo>
                    <a:pt x="253" y="713"/>
                    <a:pt x="253" y="658"/>
                    <a:pt x="276" y="580"/>
                  </a:cubicBezTo>
                  <a:cubicBezTo>
                    <a:pt x="279" y="559"/>
                    <a:pt x="287" y="540"/>
                    <a:pt x="291" y="522"/>
                  </a:cubicBezTo>
                  <a:cubicBezTo>
                    <a:pt x="305" y="474"/>
                    <a:pt x="320" y="422"/>
                    <a:pt x="323" y="371"/>
                  </a:cubicBezTo>
                  <a:cubicBezTo>
                    <a:pt x="331" y="301"/>
                    <a:pt x="312" y="235"/>
                    <a:pt x="279" y="187"/>
                  </a:cubicBezTo>
                  <a:cubicBezTo>
                    <a:pt x="291" y="180"/>
                    <a:pt x="298" y="169"/>
                    <a:pt x="305" y="154"/>
                  </a:cubicBezTo>
                  <a:cubicBezTo>
                    <a:pt x="327" y="125"/>
                    <a:pt x="346" y="84"/>
                    <a:pt x="353" y="47"/>
                  </a:cubicBezTo>
                  <a:cubicBezTo>
                    <a:pt x="357" y="25"/>
                    <a:pt x="342" y="7"/>
                    <a:pt x="320" y="3"/>
                  </a:cubicBezTo>
                  <a:cubicBezTo>
                    <a:pt x="302" y="0"/>
                    <a:pt x="279" y="11"/>
                    <a:pt x="276" y="32"/>
                  </a:cubicBezTo>
                  <a:cubicBezTo>
                    <a:pt x="272" y="62"/>
                    <a:pt x="257" y="88"/>
                    <a:pt x="243" y="114"/>
                  </a:cubicBezTo>
                  <a:cubicBezTo>
                    <a:pt x="232" y="128"/>
                    <a:pt x="224" y="135"/>
                    <a:pt x="213" y="143"/>
                  </a:cubicBezTo>
                  <a:cubicBezTo>
                    <a:pt x="209" y="143"/>
                    <a:pt x="202" y="143"/>
                    <a:pt x="198" y="146"/>
                  </a:cubicBezTo>
                  <a:cubicBezTo>
                    <a:pt x="191" y="150"/>
                    <a:pt x="184" y="150"/>
                    <a:pt x="177" y="150"/>
                  </a:cubicBezTo>
                  <a:cubicBezTo>
                    <a:pt x="136" y="146"/>
                    <a:pt x="92" y="146"/>
                    <a:pt x="70" y="125"/>
                  </a:cubicBezTo>
                  <a:cubicBezTo>
                    <a:pt x="55" y="110"/>
                    <a:pt x="33" y="106"/>
                    <a:pt x="15" y="121"/>
                  </a:cubicBezTo>
                  <a:cubicBezTo>
                    <a:pt x="0" y="135"/>
                    <a:pt x="0" y="162"/>
                    <a:pt x="15" y="176"/>
                  </a:cubicBezTo>
                  <a:cubicBezTo>
                    <a:pt x="55" y="220"/>
                    <a:pt x="118" y="224"/>
                    <a:pt x="173" y="224"/>
                  </a:cubicBezTo>
                  <a:cubicBezTo>
                    <a:pt x="177" y="224"/>
                    <a:pt x="177" y="224"/>
                    <a:pt x="177" y="22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2" name="Freeform 111"/>
            <p:cNvSpPr>
              <a:spLocks noChangeArrowheads="1"/>
            </p:cNvSpPr>
            <p:nvPr/>
          </p:nvSpPr>
          <p:spPr bwMode="auto">
            <a:xfrm>
              <a:off x="11313234" y="6418782"/>
              <a:ext cx="130123" cy="415762"/>
            </a:xfrm>
            <a:custGeom>
              <a:avLst/>
              <a:gdLst>
                <a:gd name="T0" fmla="*/ 77 w 181"/>
                <a:gd name="T1" fmla="*/ 577 h 578"/>
                <a:gd name="T2" fmla="*/ 77 w 181"/>
                <a:gd name="T3" fmla="*/ 577 h 578"/>
                <a:gd name="T4" fmla="*/ 100 w 181"/>
                <a:gd name="T5" fmla="*/ 570 h 578"/>
                <a:gd name="T6" fmla="*/ 111 w 181"/>
                <a:gd name="T7" fmla="*/ 518 h 578"/>
                <a:gd name="T8" fmla="*/ 100 w 181"/>
                <a:gd name="T9" fmla="*/ 372 h 578"/>
                <a:gd name="T10" fmla="*/ 122 w 181"/>
                <a:gd name="T11" fmla="*/ 327 h 578"/>
                <a:gd name="T12" fmla="*/ 143 w 181"/>
                <a:gd name="T13" fmla="*/ 290 h 578"/>
                <a:gd name="T14" fmla="*/ 132 w 181"/>
                <a:gd name="T15" fmla="*/ 22 h 578"/>
                <a:gd name="T16" fmla="*/ 81 w 181"/>
                <a:gd name="T17" fmla="*/ 7 h 578"/>
                <a:gd name="T18" fmla="*/ 66 w 181"/>
                <a:gd name="T19" fmla="*/ 62 h 578"/>
                <a:gd name="T20" fmla="*/ 74 w 181"/>
                <a:gd name="T21" fmla="*/ 258 h 578"/>
                <a:gd name="T22" fmla="*/ 55 w 181"/>
                <a:gd name="T23" fmla="*/ 290 h 578"/>
                <a:gd name="T24" fmla="*/ 29 w 181"/>
                <a:gd name="T25" fmla="*/ 342 h 578"/>
                <a:gd name="T26" fmla="*/ 44 w 181"/>
                <a:gd name="T27" fmla="*/ 559 h 578"/>
                <a:gd name="T28" fmla="*/ 77 w 181"/>
                <a:gd name="T29" fmla="*/ 577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1" h="578">
                  <a:moveTo>
                    <a:pt x="77" y="577"/>
                  </a:moveTo>
                  <a:lnTo>
                    <a:pt x="77" y="577"/>
                  </a:lnTo>
                  <a:cubicBezTo>
                    <a:pt x="85" y="577"/>
                    <a:pt x="92" y="574"/>
                    <a:pt x="100" y="570"/>
                  </a:cubicBezTo>
                  <a:cubicBezTo>
                    <a:pt x="118" y="559"/>
                    <a:pt x="122" y="537"/>
                    <a:pt x="111" y="518"/>
                  </a:cubicBezTo>
                  <a:cubicBezTo>
                    <a:pt x="85" y="475"/>
                    <a:pt x="81" y="419"/>
                    <a:pt x="100" y="372"/>
                  </a:cubicBezTo>
                  <a:cubicBezTo>
                    <a:pt x="103" y="357"/>
                    <a:pt x="114" y="342"/>
                    <a:pt x="122" y="327"/>
                  </a:cubicBezTo>
                  <a:cubicBezTo>
                    <a:pt x="129" y="317"/>
                    <a:pt x="136" y="302"/>
                    <a:pt x="143" y="290"/>
                  </a:cubicBezTo>
                  <a:cubicBezTo>
                    <a:pt x="180" y="206"/>
                    <a:pt x="177" y="103"/>
                    <a:pt x="132" y="22"/>
                  </a:cubicBezTo>
                  <a:cubicBezTo>
                    <a:pt x="122" y="4"/>
                    <a:pt x="100" y="0"/>
                    <a:pt x="81" y="7"/>
                  </a:cubicBezTo>
                  <a:cubicBezTo>
                    <a:pt x="63" y="18"/>
                    <a:pt x="55" y="44"/>
                    <a:pt x="66" y="62"/>
                  </a:cubicBezTo>
                  <a:cubicBezTo>
                    <a:pt x="100" y="121"/>
                    <a:pt x="100" y="195"/>
                    <a:pt x="74" y="258"/>
                  </a:cubicBezTo>
                  <a:cubicBezTo>
                    <a:pt x="66" y="269"/>
                    <a:pt x="59" y="279"/>
                    <a:pt x="55" y="290"/>
                  </a:cubicBezTo>
                  <a:cubicBezTo>
                    <a:pt x="44" y="305"/>
                    <a:pt x="37" y="324"/>
                    <a:pt x="29" y="342"/>
                  </a:cubicBezTo>
                  <a:cubicBezTo>
                    <a:pt x="0" y="412"/>
                    <a:pt x="8" y="493"/>
                    <a:pt x="44" y="559"/>
                  </a:cubicBezTo>
                  <a:cubicBezTo>
                    <a:pt x="52" y="570"/>
                    <a:pt x="66" y="577"/>
                    <a:pt x="77" y="57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3" name="Freeform 112"/>
            <p:cNvSpPr>
              <a:spLocks noChangeArrowheads="1"/>
            </p:cNvSpPr>
            <p:nvPr/>
          </p:nvSpPr>
          <p:spPr bwMode="auto">
            <a:xfrm>
              <a:off x="11817861" y="6501301"/>
              <a:ext cx="133298" cy="434804"/>
            </a:xfrm>
            <a:custGeom>
              <a:avLst/>
              <a:gdLst>
                <a:gd name="T0" fmla="*/ 77 w 185"/>
                <a:gd name="T1" fmla="*/ 442 h 605"/>
                <a:gd name="T2" fmla="*/ 77 w 185"/>
                <a:gd name="T3" fmla="*/ 442 h 605"/>
                <a:gd name="T4" fmla="*/ 74 w 185"/>
                <a:gd name="T5" fmla="*/ 552 h 605"/>
                <a:gd name="T6" fmla="*/ 95 w 185"/>
                <a:gd name="T7" fmla="*/ 600 h 605"/>
                <a:gd name="T8" fmla="*/ 110 w 185"/>
                <a:gd name="T9" fmla="*/ 604 h 605"/>
                <a:gd name="T10" fmla="*/ 143 w 185"/>
                <a:gd name="T11" fmla="*/ 578 h 605"/>
                <a:gd name="T12" fmla="*/ 150 w 185"/>
                <a:gd name="T13" fmla="*/ 420 h 605"/>
                <a:gd name="T14" fmla="*/ 129 w 185"/>
                <a:gd name="T15" fmla="*/ 365 h 605"/>
                <a:gd name="T16" fmla="*/ 114 w 185"/>
                <a:gd name="T17" fmla="*/ 332 h 605"/>
                <a:gd name="T18" fmla="*/ 169 w 185"/>
                <a:gd name="T19" fmla="*/ 71 h 605"/>
                <a:gd name="T20" fmla="*/ 169 w 185"/>
                <a:gd name="T21" fmla="*/ 15 h 605"/>
                <a:gd name="T22" fmla="*/ 114 w 185"/>
                <a:gd name="T23" fmla="*/ 15 h 605"/>
                <a:gd name="T24" fmla="*/ 40 w 185"/>
                <a:gd name="T25" fmla="*/ 358 h 605"/>
                <a:gd name="T26" fmla="*/ 59 w 185"/>
                <a:gd name="T27" fmla="*/ 398 h 605"/>
                <a:gd name="T28" fmla="*/ 77 w 185"/>
                <a:gd name="T29" fmla="*/ 442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5" h="605">
                  <a:moveTo>
                    <a:pt x="77" y="442"/>
                  </a:moveTo>
                  <a:lnTo>
                    <a:pt x="77" y="442"/>
                  </a:lnTo>
                  <a:cubicBezTo>
                    <a:pt x="88" y="479"/>
                    <a:pt x="85" y="515"/>
                    <a:pt x="74" y="552"/>
                  </a:cubicBezTo>
                  <a:cubicBezTo>
                    <a:pt x="66" y="571"/>
                    <a:pt x="77" y="593"/>
                    <a:pt x="95" y="600"/>
                  </a:cubicBezTo>
                  <a:cubicBezTo>
                    <a:pt x="99" y="604"/>
                    <a:pt x="103" y="604"/>
                    <a:pt x="110" y="604"/>
                  </a:cubicBezTo>
                  <a:cubicBezTo>
                    <a:pt x="125" y="604"/>
                    <a:pt x="140" y="593"/>
                    <a:pt x="143" y="578"/>
                  </a:cubicBezTo>
                  <a:cubicBezTo>
                    <a:pt x="161" y="527"/>
                    <a:pt x="165" y="472"/>
                    <a:pt x="150" y="420"/>
                  </a:cubicBezTo>
                  <a:cubicBezTo>
                    <a:pt x="143" y="398"/>
                    <a:pt x="136" y="383"/>
                    <a:pt x="129" y="365"/>
                  </a:cubicBezTo>
                  <a:cubicBezTo>
                    <a:pt x="121" y="354"/>
                    <a:pt x="117" y="343"/>
                    <a:pt x="114" y="332"/>
                  </a:cubicBezTo>
                  <a:cubicBezTo>
                    <a:pt x="81" y="244"/>
                    <a:pt x="106" y="137"/>
                    <a:pt x="169" y="71"/>
                  </a:cubicBezTo>
                  <a:cubicBezTo>
                    <a:pt x="184" y="52"/>
                    <a:pt x="184" y="30"/>
                    <a:pt x="169" y="15"/>
                  </a:cubicBezTo>
                  <a:cubicBezTo>
                    <a:pt x="154" y="0"/>
                    <a:pt x="129" y="0"/>
                    <a:pt x="114" y="15"/>
                  </a:cubicBezTo>
                  <a:cubicBezTo>
                    <a:pt x="29" y="104"/>
                    <a:pt x="0" y="240"/>
                    <a:pt x="40" y="358"/>
                  </a:cubicBezTo>
                  <a:cubicBezTo>
                    <a:pt x="47" y="372"/>
                    <a:pt x="51" y="383"/>
                    <a:pt x="59" y="398"/>
                  </a:cubicBezTo>
                  <a:cubicBezTo>
                    <a:pt x="66" y="413"/>
                    <a:pt x="70" y="427"/>
                    <a:pt x="77" y="44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4" name="Freeform 113"/>
            <p:cNvSpPr>
              <a:spLocks noChangeArrowheads="1"/>
            </p:cNvSpPr>
            <p:nvPr/>
          </p:nvSpPr>
          <p:spPr bwMode="auto">
            <a:xfrm>
              <a:off x="10986335" y="6615556"/>
              <a:ext cx="495107" cy="660142"/>
            </a:xfrm>
            <a:custGeom>
              <a:avLst/>
              <a:gdLst>
                <a:gd name="T0" fmla="*/ 81 w 689"/>
                <a:gd name="T1" fmla="*/ 570 h 917"/>
                <a:gd name="T2" fmla="*/ 81 w 689"/>
                <a:gd name="T3" fmla="*/ 570 h 917"/>
                <a:gd name="T4" fmla="*/ 107 w 689"/>
                <a:gd name="T5" fmla="*/ 589 h 917"/>
                <a:gd name="T6" fmla="*/ 114 w 689"/>
                <a:gd name="T7" fmla="*/ 772 h 917"/>
                <a:gd name="T8" fmla="*/ 143 w 689"/>
                <a:gd name="T9" fmla="*/ 791 h 917"/>
                <a:gd name="T10" fmla="*/ 166 w 689"/>
                <a:gd name="T11" fmla="*/ 783 h 917"/>
                <a:gd name="T12" fmla="*/ 177 w 689"/>
                <a:gd name="T13" fmla="*/ 732 h 917"/>
                <a:gd name="T14" fmla="*/ 180 w 689"/>
                <a:gd name="T15" fmla="*/ 614 h 917"/>
                <a:gd name="T16" fmla="*/ 239 w 689"/>
                <a:gd name="T17" fmla="*/ 618 h 917"/>
                <a:gd name="T18" fmla="*/ 302 w 689"/>
                <a:gd name="T19" fmla="*/ 600 h 917"/>
                <a:gd name="T20" fmla="*/ 346 w 689"/>
                <a:gd name="T21" fmla="*/ 589 h 917"/>
                <a:gd name="T22" fmla="*/ 541 w 689"/>
                <a:gd name="T23" fmla="*/ 662 h 917"/>
                <a:gd name="T24" fmla="*/ 556 w 689"/>
                <a:gd name="T25" fmla="*/ 684 h 917"/>
                <a:gd name="T26" fmla="*/ 556 w 689"/>
                <a:gd name="T27" fmla="*/ 684 h 917"/>
                <a:gd name="T28" fmla="*/ 442 w 689"/>
                <a:gd name="T29" fmla="*/ 820 h 917"/>
                <a:gd name="T30" fmla="*/ 434 w 689"/>
                <a:gd name="T31" fmla="*/ 872 h 917"/>
                <a:gd name="T32" fmla="*/ 464 w 689"/>
                <a:gd name="T33" fmla="*/ 890 h 917"/>
                <a:gd name="T34" fmla="*/ 485 w 689"/>
                <a:gd name="T35" fmla="*/ 883 h 917"/>
                <a:gd name="T36" fmla="*/ 596 w 689"/>
                <a:gd name="T37" fmla="*/ 769 h 917"/>
                <a:gd name="T38" fmla="*/ 611 w 689"/>
                <a:gd name="T39" fmla="*/ 876 h 917"/>
                <a:gd name="T40" fmla="*/ 647 w 689"/>
                <a:gd name="T41" fmla="*/ 916 h 917"/>
                <a:gd name="T42" fmla="*/ 647 w 689"/>
                <a:gd name="T43" fmla="*/ 916 h 917"/>
                <a:gd name="T44" fmla="*/ 688 w 689"/>
                <a:gd name="T45" fmla="*/ 876 h 917"/>
                <a:gd name="T46" fmla="*/ 596 w 689"/>
                <a:gd name="T47" fmla="*/ 611 h 917"/>
                <a:gd name="T48" fmla="*/ 327 w 689"/>
                <a:gd name="T49" fmla="*/ 511 h 917"/>
                <a:gd name="T50" fmla="*/ 280 w 689"/>
                <a:gd name="T51" fmla="*/ 526 h 917"/>
                <a:gd name="T52" fmla="*/ 228 w 689"/>
                <a:gd name="T53" fmla="*/ 541 h 917"/>
                <a:gd name="T54" fmla="*/ 132 w 689"/>
                <a:gd name="T55" fmla="*/ 511 h 917"/>
                <a:gd name="T56" fmla="*/ 81 w 689"/>
                <a:gd name="T57" fmla="*/ 423 h 917"/>
                <a:gd name="T58" fmla="*/ 118 w 689"/>
                <a:gd name="T59" fmla="*/ 290 h 917"/>
                <a:gd name="T60" fmla="*/ 132 w 689"/>
                <a:gd name="T61" fmla="*/ 246 h 917"/>
                <a:gd name="T62" fmla="*/ 114 w 689"/>
                <a:gd name="T63" fmla="*/ 18 h 917"/>
                <a:gd name="T64" fmla="*/ 63 w 689"/>
                <a:gd name="T65" fmla="*/ 15 h 917"/>
                <a:gd name="T66" fmla="*/ 59 w 689"/>
                <a:gd name="T67" fmla="*/ 70 h 917"/>
                <a:gd name="T68" fmla="*/ 63 w 689"/>
                <a:gd name="T69" fmla="*/ 221 h 917"/>
                <a:gd name="T70" fmla="*/ 48 w 689"/>
                <a:gd name="T71" fmla="*/ 258 h 917"/>
                <a:gd name="T72" fmla="*/ 8 w 689"/>
                <a:gd name="T73" fmla="*/ 427 h 917"/>
                <a:gd name="T74" fmla="*/ 81 w 689"/>
                <a:gd name="T75" fmla="*/ 57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89" h="917">
                  <a:moveTo>
                    <a:pt x="81" y="570"/>
                  </a:moveTo>
                  <a:lnTo>
                    <a:pt x="81" y="570"/>
                  </a:lnTo>
                  <a:cubicBezTo>
                    <a:pt x="88" y="577"/>
                    <a:pt x="99" y="581"/>
                    <a:pt x="107" y="589"/>
                  </a:cubicBezTo>
                  <a:cubicBezTo>
                    <a:pt x="77" y="644"/>
                    <a:pt x="77" y="717"/>
                    <a:pt x="114" y="772"/>
                  </a:cubicBezTo>
                  <a:cubicBezTo>
                    <a:pt x="122" y="783"/>
                    <a:pt x="132" y="791"/>
                    <a:pt x="143" y="791"/>
                  </a:cubicBezTo>
                  <a:cubicBezTo>
                    <a:pt x="151" y="791"/>
                    <a:pt x="158" y="787"/>
                    <a:pt x="166" y="783"/>
                  </a:cubicBezTo>
                  <a:cubicBezTo>
                    <a:pt x="184" y="772"/>
                    <a:pt x="188" y="750"/>
                    <a:pt x="177" y="732"/>
                  </a:cubicBezTo>
                  <a:cubicBezTo>
                    <a:pt x="155" y="695"/>
                    <a:pt x="158" y="647"/>
                    <a:pt x="180" y="614"/>
                  </a:cubicBezTo>
                  <a:cubicBezTo>
                    <a:pt x="198" y="618"/>
                    <a:pt x="217" y="618"/>
                    <a:pt x="239" y="618"/>
                  </a:cubicBezTo>
                  <a:cubicBezTo>
                    <a:pt x="261" y="614"/>
                    <a:pt x="284" y="607"/>
                    <a:pt x="302" y="600"/>
                  </a:cubicBezTo>
                  <a:cubicBezTo>
                    <a:pt x="316" y="596"/>
                    <a:pt x="331" y="592"/>
                    <a:pt x="346" y="589"/>
                  </a:cubicBezTo>
                  <a:cubicBezTo>
                    <a:pt x="412" y="574"/>
                    <a:pt x="489" y="603"/>
                    <a:pt x="541" y="662"/>
                  </a:cubicBezTo>
                  <a:cubicBezTo>
                    <a:pt x="544" y="669"/>
                    <a:pt x="552" y="677"/>
                    <a:pt x="556" y="684"/>
                  </a:cubicBezTo>
                  <a:lnTo>
                    <a:pt x="556" y="684"/>
                  </a:lnTo>
                  <a:cubicBezTo>
                    <a:pt x="530" y="739"/>
                    <a:pt x="493" y="787"/>
                    <a:pt x="442" y="820"/>
                  </a:cubicBezTo>
                  <a:cubicBezTo>
                    <a:pt x="426" y="831"/>
                    <a:pt x="419" y="857"/>
                    <a:pt x="434" y="872"/>
                  </a:cubicBezTo>
                  <a:cubicBezTo>
                    <a:pt x="442" y="883"/>
                    <a:pt x="453" y="890"/>
                    <a:pt x="464" y="890"/>
                  </a:cubicBezTo>
                  <a:cubicBezTo>
                    <a:pt x="471" y="890"/>
                    <a:pt x="478" y="886"/>
                    <a:pt x="485" y="883"/>
                  </a:cubicBezTo>
                  <a:cubicBezTo>
                    <a:pt x="530" y="853"/>
                    <a:pt x="567" y="813"/>
                    <a:pt x="596" y="769"/>
                  </a:cubicBezTo>
                  <a:cubicBezTo>
                    <a:pt x="607" y="802"/>
                    <a:pt x="611" y="839"/>
                    <a:pt x="611" y="876"/>
                  </a:cubicBezTo>
                  <a:cubicBezTo>
                    <a:pt x="611" y="897"/>
                    <a:pt x="625" y="916"/>
                    <a:pt x="647" y="916"/>
                  </a:cubicBezTo>
                  <a:lnTo>
                    <a:pt x="647" y="916"/>
                  </a:lnTo>
                  <a:cubicBezTo>
                    <a:pt x="670" y="916"/>
                    <a:pt x="688" y="897"/>
                    <a:pt x="688" y="876"/>
                  </a:cubicBezTo>
                  <a:cubicBezTo>
                    <a:pt x="688" y="772"/>
                    <a:pt x="655" y="680"/>
                    <a:pt x="596" y="611"/>
                  </a:cubicBezTo>
                  <a:cubicBezTo>
                    <a:pt x="530" y="533"/>
                    <a:pt x="423" y="493"/>
                    <a:pt x="327" y="511"/>
                  </a:cubicBezTo>
                  <a:cubicBezTo>
                    <a:pt x="312" y="515"/>
                    <a:pt x="294" y="522"/>
                    <a:pt x="280" y="526"/>
                  </a:cubicBezTo>
                  <a:cubicBezTo>
                    <a:pt x="261" y="533"/>
                    <a:pt x="243" y="537"/>
                    <a:pt x="228" y="541"/>
                  </a:cubicBezTo>
                  <a:cubicBezTo>
                    <a:pt x="195" y="545"/>
                    <a:pt x="158" y="533"/>
                    <a:pt x="132" y="511"/>
                  </a:cubicBezTo>
                  <a:cubicBezTo>
                    <a:pt x="103" y="486"/>
                    <a:pt x="84" y="456"/>
                    <a:pt x="81" y="423"/>
                  </a:cubicBezTo>
                  <a:cubicBezTo>
                    <a:pt x="81" y="379"/>
                    <a:pt x="99" y="335"/>
                    <a:pt x="118" y="290"/>
                  </a:cubicBezTo>
                  <a:cubicBezTo>
                    <a:pt x="122" y="276"/>
                    <a:pt x="129" y="261"/>
                    <a:pt x="132" y="246"/>
                  </a:cubicBezTo>
                  <a:cubicBezTo>
                    <a:pt x="170" y="155"/>
                    <a:pt x="162" y="70"/>
                    <a:pt x="114" y="18"/>
                  </a:cubicBezTo>
                  <a:cubicBezTo>
                    <a:pt x="99" y="4"/>
                    <a:pt x="77" y="0"/>
                    <a:pt x="63" y="15"/>
                  </a:cubicBezTo>
                  <a:cubicBezTo>
                    <a:pt x="44" y="30"/>
                    <a:pt x="44" y="55"/>
                    <a:pt x="59" y="70"/>
                  </a:cubicBezTo>
                  <a:cubicBezTo>
                    <a:pt x="96" y="114"/>
                    <a:pt x="74" y="188"/>
                    <a:pt x="63" y="221"/>
                  </a:cubicBezTo>
                  <a:cubicBezTo>
                    <a:pt x="59" y="232"/>
                    <a:pt x="52" y="246"/>
                    <a:pt x="48" y="258"/>
                  </a:cubicBezTo>
                  <a:cubicBezTo>
                    <a:pt x="26" y="313"/>
                    <a:pt x="0" y="364"/>
                    <a:pt x="8" y="427"/>
                  </a:cubicBezTo>
                  <a:cubicBezTo>
                    <a:pt x="8" y="482"/>
                    <a:pt x="37" y="533"/>
                    <a:pt x="81" y="57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5" name="Freeform 114"/>
            <p:cNvSpPr>
              <a:spLocks noChangeArrowheads="1"/>
            </p:cNvSpPr>
            <p:nvPr/>
          </p:nvSpPr>
          <p:spPr bwMode="auto">
            <a:xfrm>
              <a:off x="11754386" y="7291566"/>
              <a:ext cx="272943" cy="387199"/>
            </a:xfrm>
            <a:custGeom>
              <a:avLst/>
              <a:gdLst>
                <a:gd name="T0" fmla="*/ 29 w 380"/>
                <a:gd name="T1" fmla="*/ 356 h 537"/>
                <a:gd name="T2" fmla="*/ 29 w 380"/>
                <a:gd name="T3" fmla="*/ 356 h 537"/>
                <a:gd name="T4" fmla="*/ 45 w 380"/>
                <a:gd name="T5" fmla="*/ 360 h 537"/>
                <a:gd name="T6" fmla="*/ 81 w 380"/>
                <a:gd name="T7" fmla="*/ 338 h 537"/>
                <a:gd name="T8" fmla="*/ 147 w 380"/>
                <a:gd name="T9" fmla="*/ 261 h 537"/>
                <a:gd name="T10" fmla="*/ 188 w 380"/>
                <a:gd name="T11" fmla="*/ 242 h 537"/>
                <a:gd name="T12" fmla="*/ 298 w 380"/>
                <a:gd name="T13" fmla="*/ 521 h 537"/>
                <a:gd name="T14" fmla="*/ 328 w 380"/>
                <a:gd name="T15" fmla="*/ 536 h 537"/>
                <a:gd name="T16" fmla="*/ 353 w 380"/>
                <a:gd name="T17" fmla="*/ 525 h 537"/>
                <a:gd name="T18" fmla="*/ 357 w 380"/>
                <a:gd name="T19" fmla="*/ 470 h 537"/>
                <a:gd name="T20" fmla="*/ 265 w 380"/>
                <a:gd name="T21" fmla="*/ 213 h 537"/>
                <a:gd name="T22" fmla="*/ 276 w 380"/>
                <a:gd name="T23" fmla="*/ 206 h 537"/>
                <a:gd name="T24" fmla="*/ 372 w 380"/>
                <a:gd name="T25" fmla="*/ 51 h 537"/>
                <a:gd name="T26" fmla="*/ 346 w 380"/>
                <a:gd name="T27" fmla="*/ 3 h 537"/>
                <a:gd name="T28" fmla="*/ 298 w 380"/>
                <a:gd name="T29" fmla="*/ 29 h 537"/>
                <a:gd name="T30" fmla="*/ 235 w 380"/>
                <a:gd name="T31" fmla="*/ 139 h 537"/>
                <a:gd name="T32" fmla="*/ 177 w 380"/>
                <a:gd name="T33" fmla="*/ 165 h 537"/>
                <a:gd name="T34" fmla="*/ 111 w 380"/>
                <a:gd name="T35" fmla="*/ 190 h 537"/>
                <a:gd name="T36" fmla="*/ 11 w 380"/>
                <a:gd name="T37" fmla="*/ 305 h 537"/>
                <a:gd name="T38" fmla="*/ 29 w 380"/>
                <a:gd name="T39" fmla="*/ 356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0" h="537">
                  <a:moveTo>
                    <a:pt x="29" y="356"/>
                  </a:moveTo>
                  <a:lnTo>
                    <a:pt x="29" y="356"/>
                  </a:lnTo>
                  <a:cubicBezTo>
                    <a:pt x="33" y="360"/>
                    <a:pt x="41" y="360"/>
                    <a:pt x="45" y="360"/>
                  </a:cubicBezTo>
                  <a:cubicBezTo>
                    <a:pt x="59" y="360"/>
                    <a:pt x="74" y="352"/>
                    <a:pt x="81" y="338"/>
                  </a:cubicBezTo>
                  <a:cubicBezTo>
                    <a:pt x="100" y="301"/>
                    <a:pt x="121" y="276"/>
                    <a:pt x="147" y="261"/>
                  </a:cubicBezTo>
                  <a:cubicBezTo>
                    <a:pt x="159" y="253"/>
                    <a:pt x="173" y="246"/>
                    <a:pt x="188" y="242"/>
                  </a:cubicBezTo>
                  <a:cubicBezTo>
                    <a:pt x="195" y="352"/>
                    <a:pt x="254" y="470"/>
                    <a:pt x="298" y="521"/>
                  </a:cubicBezTo>
                  <a:cubicBezTo>
                    <a:pt x="309" y="529"/>
                    <a:pt x="316" y="536"/>
                    <a:pt x="328" y="536"/>
                  </a:cubicBezTo>
                  <a:cubicBezTo>
                    <a:pt x="339" y="536"/>
                    <a:pt x="346" y="533"/>
                    <a:pt x="353" y="525"/>
                  </a:cubicBezTo>
                  <a:cubicBezTo>
                    <a:pt x="372" y="511"/>
                    <a:pt x="372" y="489"/>
                    <a:pt x="357" y="470"/>
                  </a:cubicBezTo>
                  <a:cubicBezTo>
                    <a:pt x="313" y="422"/>
                    <a:pt x="261" y="301"/>
                    <a:pt x="265" y="213"/>
                  </a:cubicBezTo>
                  <a:cubicBezTo>
                    <a:pt x="269" y="209"/>
                    <a:pt x="273" y="209"/>
                    <a:pt x="276" y="206"/>
                  </a:cubicBezTo>
                  <a:cubicBezTo>
                    <a:pt x="335" y="165"/>
                    <a:pt x="360" y="99"/>
                    <a:pt x="372" y="51"/>
                  </a:cubicBezTo>
                  <a:cubicBezTo>
                    <a:pt x="379" y="29"/>
                    <a:pt x="364" y="11"/>
                    <a:pt x="346" y="3"/>
                  </a:cubicBezTo>
                  <a:cubicBezTo>
                    <a:pt x="324" y="0"/>
                    <a:pt x="302" y="11"/>
                    <a:pt x="298" y="29"/>
                  </a:cubicBezTo>
                  <a:cubicBezTo>
                    <a:pt x="284" y="88"/>
                    <a:pt x="261" y="121"/>
                    <a:pt x="235" y="139"/>
                  </a:cubicBezTo>
                  <a:cubicBezTo>
                    <a:pt x="217" y="150"/>
                    <a:pt x="199" y="158"/>
                    <a:pt x="177" y="165"/>
                  </a:cubicBezTo>
                  <a:cubicBezTo>
                    <a:pt x="155" y="172"/>
                    <a:pt x="132" y="180"/>
                    <a:pt x="111" y="190"/>
                  </a:cubicBezTo>
                  <a:cubicBezTo>
                    <a:pt x="70" y="217"/>
                    <a:pt x="37" y="253"/>
                    <a:pt x="11" y="305"/>
                  </a:cubicBezTo>
                  <a:cubicBezTo>
                    <a:pt x="0" y="323"/>
                    <a:pt x="8" y="345"/>
                    <a:pt x="29" y="3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6" name="Freeform 115"/>
            <p:cNvSpPr>
              <a:spLocks noChangeArrowheads="1"/>
            </p:cNvSpPr>
            <p:nvPr/>
          </p:nvSpPr>
          <p:spPr bwMode="auto">
            <a:xfrm>
              <a:off x="10691177" y="7307435"/>
              <a:ext cx="231683" cy="355461"/>
            </a:xfrm>
            <a:custGeom>
              <a:avLst/>
              <a:gdLst>
                <a:gd name="T0" fmla="*/ 202 w 324"/>
                <a:gd name="T1" fmla="*/ 445 h 494"/>
                <a:gd name="T2" fmla="*/ 202 w 324"/>
                <a:gd name="T3" fmla="*/ 445 h 494"/>
                <a:gd name="T4" fmla="*/ 173 w 324"/>
                <a:gd name="T5" fmla="*/ 394 h 494"/>
                <a:gd name="T6" fmla="*/ 165 w 324"/>
                <a:gd name="T7" fmla="*/ 383 h 494"/>
                <a:gd name="T8" fmla="*/ 140 w 324"/>
                <a:gd name="T9" fmla="*/ 273 h 494"/>
                <a:gd name="T10" fmla="*/ 151 w 324"/>
                <a:gd name="T11" fmla="*/ 192 h 494"/>
                <a:gd name="T12" fmla="*/ 209 w 324"/>
                <a:gd name="T13" fmla="*/ 203 h 494"/>
                <a:gd name="T14" fmla="*/ 298 w 324"/>
                <a:gd name="T15" fmla="*/ 185 h 494"/>
                <a:gd name="T16" fmla="*/ 316 w 324"/>
                <a:gd name="T17" fmla="*/ 133 h 494"/>
                <a:gd name="T18" fmla="*/ 265 w 324"/>
                <a:gd name="T19" fmla="*/ 114 h 494"/>
                <a:gd name="T20" fmla="*/ 154 w 324"/>
                <a:gd name="T21" fmla="*/ 114 h 494"/>
                <a:gd name="T22" fmla="*/ 154 w 324"/>
                <a:gd name="T23" fmla="*/ 114 h 494"/>
                <a:gd name="T24" fmla="*/ 133 w 324"/>
                <a:gd name="T25" fmla="*/ 100 h 494"/>
                <a:gd name="T26" fmla="*/ 129 w 324"/>
                <a:gd name="T27" fmla="*/ 100 h 494"/>
                <a:gd name="T28" fmla="*/ 81 w 324"/>
                <a:gd name="T29" fmla="*/ 30 h 494"/>
                <a:gd name="T30" fmla="*/ 33 w 324"/>
                <a:gd name="T31" fmla="*/ 4 h 494"/>
                <a:gd name="T32" fmla="*/ 7 w 324"/>
                <a:gd name="T33" fmla="*/ 55 h 494"/>
                <a:gd name="T34" fmla="*/ 81 w 324"/>
                <a:gd name="T35" fmla="*/ 159 h 494"/>
                <a:gd name="T36" fmla="*/ 62 w 324"/>
                <a:gd name="T37" fmla="*/ 273 h 494"/>
                <a:gd name="T38" fmla="*/ 103 w 324"/>
                <a:gd name="T39" fmla="*/ 424 h 494"/>
                <a:gd name="T40" fmla="*/ 110 w 324"/>
                <a:gd name="T41" fmla="*/ 438 h 494"/>
                <a:gd name="T42" fmla="*/ 129 w 324"/>
                <a:gd name="T43" fmla="*/ 468 h 494"/>
                <a:gd name="T44" fmla="*/ 165 w 324"/>
                <a:gd name="T45" fmla="*/ 493 h 494"/>
                <a:gd name="T46" fmla="*/ 173 w 324"/>
                <a:gd name="T47" fmla="*/ 493 h 494"/>
                <a:gd name="T48" fmla="*/ 202 w 324"/>
                <a:gd name="T49" fmla="*/ 445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24" h="494">
                  <a:moveTo>
                    <a:pt x="202" y="445"/>
                  </a:moveTo>
                  <a:lnTo>
                    <a:pt x="202" y="445"/>
                  </a:lnTo>
                  <a:cubicBezTo>
                    <a:pt x="195" y="424"/>
                    <a:pt x="184" y="409"/>
                    <a:pt x="173" y="394"/>
                  </a:cubicBezTo>
                  <a:cubicBezTo>
                    <a:pt x="173" y="390"/>
                    <a:pt x="169" y="387"/>
                    <a:pt x="165" y="383"/>
                  </a:cubicBezTo>
                  <a:cubicBezTo>
                    <a:pt x="144" y="346"/>
                    <a:pt x="140" y="302"/>
                    <a:pt x="140" y="273"/>
                  </a:cubicBezTo>
                  <a:cubicBezTo>
                    <a:pt x="140" y="247"/>
                    <a:pt x="144" y="221"/>
                    <a:pt x="151" y="192"/>
                  </a:cubicBezTo>
                  <a:cubicBezTo>
                    <a:pt x="169" y="199"/>
                    <a:pt x="191" y="203"/>
                    <a:pt x="209" y="203"/>
                  </a:cubicBezTo>
                  <a:cubicBezTo>
                    <a:pt x="239" y="203"/>
                    <a:pt x="268" y="196"/>
                    <a:pt x="298" y="185"/>
                  </a:cubicBezTo>
                  <a:cubicBezTo>
                    <a:pt x="316" y="177"/>
                    <a:pt x="323" y="155"/>
                    <a:pt x="316" y="133"/>
                  </a:cubicBezTo>
                  <a:cubicBezTo>
                    <a:pt x="309" y="114"/>
                    <a:pt x="287" y="107"/>
                    <a:pt x="265" y="114"/>
                  </a:cubicBezTo>
                  <a:cubicBezTo>
                    <a:pt x="232" y="129"/>
                    <a:pt x="188" y="129"/>
                    <a:pt x="154" y="114"/>
                  </a:cubicBezTo>
                  <a:lnTo>
                    <a:pt x="154" y="114"/>
                  </a:lnTo>
                  <a:cubicBezTo>
                    <a:pt x="147" y="107"/>
                    <a:pt x="140" y="100"/>
                    <a:pt x="133" y="100"/>
                  </a:cubicBezTo>
                  <a:cubicBezTo>
                    <a:pt x="133" y="100"/>
                    <a:pt x="133" y="100"/>
                    <a:pt x="129" y="100"/>
                  </a:cubicBezTo>
                  <a:cubicBezTo>
                    <a:pt x="106" y="82"/>
                    <a:pt x="88" y="59"/>
                    <a:pt x="81" y="30"/>
                  </a:cubicBezTo>
                  <a:cubicBezTo>
                    <a:pt x="74" y="12"/>
                    <a:pt x="51" y="0"/>
                    <a:pt x="33" y="4"/>
                  </a:cubicBezTo>
                  <a:cubicBezTo>
                    <a:pt x="11" y="12"/>
                    <a:pt x="0" y="34"/>
                    <a:pt x="7" y="55"/>
                  </a:cubicBezTo>
                  <a:cubicBezTo>
                    <a:pt x="19" y="96"/>
                    <a:pt x="44" y="129"/>
                    <a:pt x="81" y="159"/>
                  </a:cubicBezTo>
                  <a:cubicBezTo>
                    <a:pt x="70" y="192"/>
                    <a:pt x="62" y="232"/>
                    <a:pt x="62" y="273"/>
                  </a:cubicBezTo>
                  <a:cubicBezTo>
                    <a:pt x="62" y="331"/>
                    <a:pt x="74" y="383"/>
                    <a:pt x="103" y="424"/>
                  </a:cubicBezTo>
                  <a:cubicBezTo>
                    <a:pt x="103" y="431"/>
                    <a:pt x="106" y="435"/>
                    <a:pt x="110" y="438"/>
                  </a:cubicBezTo>
                  <a:cubicBezTo>
                    <a:pt x="118" y="449"/>
                    <a:pt x="125" y="456"/>
                    <a:pt x="129" y="468"/>
                  </a:cubicBezTo>
                  <a:cubicBezTo>
                    <a:pt x="133" y="482"/>
                    <a:pt x="147" y="493"/>
                    <a:pt x="165" y="493"/>
                  </a:cubicBezTo>
                  <a:cubicBezTo>
                    <a:pt x="169" y="493"/>
                    <a:pt x="173" y="493"/>
                    <a:pt x="173" y="493"/>
                  </a:cubicBezTo>
                  <a:cubicBezTo>
                    <a:pt x="195" y="490"/>
                    <a:pt x="206" y="468"/>
                    <a:pt x="202" y="44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7" name="Freeform 116"/>
            <p:cNvSpPr>
              <a:spLocks noChangeArrowheads="1"/>
            </p:cNvSpPr>
            <p:nvPr/>
          </p:nvSpPr>
          <p:spPr bwMode="auto">
            <a:xfrm>
              <a:off x="10814952" y="7669245"/>
              <a:ext cx="139645" cy="476064"/>
            </a:xfrm>
            <a:custGeom>
              <a:avLst/>
              <a:gdLst>
                <a:gd name="T0" fmla="*/ 85 w 192"/>
                <a:gd name="T1" fmla="*/ 662 h 663"/>
                <a:gd name="T2" fmla="*/ 85 w 192"/>
                <a:gd name="T3" fmla="*/ 662 h 663"/>
                <a:gd name="T4" fmla="*/ 107 w 192"/>
                <a:gd name="T5" fmla="*/ 655 h 663"/>
                <a:gd name="T6" fmla="*/ 114 w 192"/>
                <a:gd name="T7" fmla="*/ 600 h 663"/>
                <a:gd name="T8" fmla="*/ 77 w 192"/>
                <a:gd name="T9" fmla="*/ 412 h 663"/>
                <a:gd name="T10" fmla="*/ 88 w 192"/>
                <a:gd name="T11" fmla="*/ 338 h 663"/>
                <a:gd name="T12" fmla="*/ 110 w 192"/>
                <a:gd name="T13" fmla="*/ 298 h 663"/>
                <a:gd name="T14" fmla="*/ 125 w 192"/>
                <a:gd name="T15" fmla="*/ 280 h 663"/>
                <a:gd name="T16" fmla="*/ 177 w 192"/>
                <a:gd name="T17" fmla="*/ 34 h 663"/>
                <a:gd name="T18" fmla="*/ 133 w 192"/>
                <a:gd name="T19" fmla="*/ 4 h 663"/>
                <a:gd name="T20" fmla="*/ 103 w 192"/>
                <a:gd name="T21" fmla="*/ 48 h 663"/>
                <a:gd name="T22" fmla="*/ 63 w 192"/>
                <a:gd name="T23" fmla="*/ 236 h 663"/>
                <a:gd name="T24" fmla="*/ 48 w 192"/>
                <a:gd name="T25" fmla="*/ 254 h 663"/>
                <a:gd name="T26" fmla="*/ 19 w 192"/>
                <a:gd name="T27" fmla="*/ 306 h 663"/>
                <a:gd name="T28" fmla="*/ 0 w 192"/>
                <a:gd name="T29" fmla="*/ 412 h 663"/>
                <a:gd name="T30" fmla="*/ 55 w 192"/>
                <a:gd name="T31" fmla="*/ 648 h 663"/>
                <a:gd name="T32" fmla="*/ 85 w 192"/>
                <a:gd name="T33" fmla="*/ 662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663">
                  <a:moveTo>
                    <a:pt x="85" y="662"/>
                  </a:moveTo>
                  <a:lnTo>
                    <a:pt x="85" y="662"/>
                  </a:lnTo>
                  <a:cubicBezTo>
                    <a:pt x="92" y="662"/>
                    <a:pt x="103" y="658"/>
                    <a:pt x="107" y="655"/>
                  </a:cubicBezTo>
                  <a:cubicBezTo>
                    <a:pt x="125" y="640"/>
                    <a:pt x="129" y="614"/>
                    <a:pt x="114" y="600"/>
                  </a:cubicBezTo>
                  <a:cubicBezTo>
                    <a:pt x="77" y="555"/>
                    <a:pt x="77" y="486"/>
                    <a:pt x="77" y="412"/>
                  </a:cubicBezTo>
                  <a:cubicBezTo>
                    <a:pt x="77" y="386"/>
                    <a:pt x="77" y="357"/>
                    <a:pt x="88" y="338"/>
                  </a:cubicBezTo>
                  <a:cubicBezTo>
                    <a:pt x="92" y="324"/>
                    <a:pt x="103" y="313"/>
                    <a:pt x="110" y="298"/>
                  </a:cubicBezTo>
                  <a:cubicBezTo>
                    <a:pt x="118" y="291"/>
                    <a:pt x="122" y="287"/>
                    <a:pt x="125" y="280"/>
                  </a:cubicBezTo>
                  <a:cubicBezTo>
                    <a:pt x="173" y="206"/>
                    <a:pt x="191" y="118"/>
                    <a:pt x="177" y="34"/>
                  </a:cubicBezTo>
                  <a:cubicBezTo>
                    <a:pt x="173" y="11"/>
                    <a:pt x="154" y="0"/>
                    <a:pt x="133" y="4"/>
                  </a:cubicBezTo>
                  <a:cubicBezTo>
                    <a:pt x="110" y="8"/>
                    <a:pt x="99" y="26"/>
                    <a:pt x="103" y="48"/>
                  </a:cubicBezTo>
                  <a:cubicBezTo>
                    <a:pt x="114" y="114"/>
                    <a:pt x="99" y="181"/>
                    <a:pt x="63" y="236"/>
                  </a:cubicBezTo>
                  <a:cubicBezTo>
                    <a:pt x="59" y="243"/>
                    <a:pt x="55" y="247"/>
                    <a:pt x="48" y="254"/>
                  </a:cubicBezTo>
                  <a:cubicBezTo>
                    <a:pt x="37" y="269"/>
                    <a:pt x="26" y="287"/>
                    <a:pt x="19" y="306"/>
                  </a:cubicBezTo>
                  <a:cubicBezTo>
                    <a:pt x="0" y="342"/>
                    <a:pt x="0" y="383"/>
                    <a:pt x="0" y="412"/>
                  </a:cubicBezTo>
                  <a:cubicBezTo>
                    <a:pt x="0" y="500"/>
                    <a:pt x="4" y="582"/>
                    <a:pt x="55" y="648"/>
                  </a:cubicBezTo>
                  <a:cubicBezTo>
                    <a:pt x="63" y="658"/>
                    <a:pt x="74" y="662"/>
                    <a:pt x="85" y="66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8" name="Freeform 117"/>
            <p:cNvSpPr>
              <a:spLocks noChangeArrowheads="1"/>
            </p:cNvSpPr>
            <p:nvPr/>
          </p:nvSpPr>
          <p:spPr bwMode="auto">
            <a:xfrm>
              <a:off x="10840343" y="8100875"/>
              <a:ext cx="669664" cy="745833"/>
            </a:xfrm>
            <a:custGeom>
              <a:avLst/>
              <a:gdLst>
                <a:gd name="T0" fmla="*/ 489 w 932"/>
                <a:gd name="T1" fmla="*/ 636 h 1038"/>
                <a:gd name="T2" fmla="*/ 489 w 932"/>
                <a:gd name="T3" fmla="*/ 636 h 1038"/>
                <a:gd name="T4" fmla="*/ 504 w 932"/>
                <a:gd name="T5" fmla="*/ 655 h 1038"/>
                <a:gd name="T6" fmla="*/ 772 w 932"/>
                <a:gd name="T7" fmla="*/ 813 h 1038"/>
                <a:gd name="T8" fmla="*/ 772 w 932"/>
                <a:gd name="T9" fmla="*/ 813 h 1038"/>
                <a:gd name="T10" fmla="*/ 853 w 932"/>
                <a:gd name="T11" fmla="*/ 1018 h 1038"/>
                <a:gd name="T12" fmla="*/ 886 w 932"/>
                <a:gd name="T13" fmla="*/ 1037 h 1038"/>
                <a:gd name="T14" fmla="*/ 904 w 932"/>
                <a:gd name="T15" fmla="*/ 1033 h 1038"/>
                <a:gd name="T16" fmla="*/ 919 w 932"/>
                <a:gd name="T17" fmla="*/ 982 h 1038"/>
                <a:gd name="T18" fmla="*/ 849 w 932"/>
                <a:gd name="T19" fmla="*/ 801 h 1038"/>
                <a:gd name="T20" fmla="*/ 897 w 932"/>
                <a:gd name="T21" fmla="*/ 647 h 1038"/>
                <a:gd name="T22" fmla="*/ 901 w 932"/>
                <a:gd name="T23" fmla="*/ 592 h 1038"/>
                <a:gd name="T24" fmla="*/ 845 w 932"/>
                <a:gd name="T25" fmla="*/ 588 h 1038"/>
                <a:gd name="T26" fmla="*/ 772 w 932"/>
                <a:gd name="T27" fmla="*/ 735 h 1038"/>
                <a:gd name="T28" fmla="*/ 566 w 932"/>
                <a:gd name="T29" fmla="*/ 607 h 1038"/>
                <a:gd name="T30" fmla="*/ 551 w 932"/>
                <a:gd name="T31" fmla="*/ 588 h 1038"/>
                <a:gd name="T32" fmla="*/ 404 w 932"/>
                <a:gd name="T33" fmla="*/ 482 h 1038"/>
                <a:gd name="T34" fmla="*/ 345 w 932"/>
                <a:gd name="T35" fmla="*/ 485 h 1038"/>
                <a:gd name="T36" fmla="*/ 313 w 932"/>
                <a:gd name="T37" fmla="*/ 489 h 1038"/>
                <a:gd name="T38" fmla="*/ 294 w 932"/>
                <a:gd name="T39" fmla="*/ 485 h 1038"/>
                <a:gd name="T40" fmla="*/ 276 w 932"/>
                <a:gd name="T41" fmla="*/ 448 h 1038"/>
                <a:gd name="T42" fmla="*/ 242 w 932"/>
                <a:gd name="T43" fmla="*/ 393 h 1038"/>
                <a:gd name="T44" fmla="*/ 239 w 932"/>
                <a:gd name="T45" fmla="*/ 386 h 1038"/>
                <a:gd name="T46" fmla="*/ 235 w 932"/>
                <a:gd name="T47" fmla="*/ 379 h 1038"/>
                <a:gd name="T48" fmla="*/ 217 w 932"/>
                <a:gd name="T49" fmla="*/ 213 h 1038"/>
                <a:gd name="T50" fmla="*/ 316 w 932"/>
                <a:gd name="T51" fmla="*/ 88 h 1038"/>
                <a:gd name="T52" fmla="*/ 349 w 932"/>
                <a:gd name="T53" fmla="*/ 69 h 1038"/>
                <a:gd name="T54" fmla="*/ 338 w 932"/>
                <a:gd name="T55" fmla="*/ 18 h 1038"/>
                <a:gd name="T56" fmla="*/ 279 w 932"/>
                <a:gd name="T57" fmla="*/ 18 h 1038"/>
                <a:gd name="T58" fmla="*/ 143 w 932"/>
                <a:gd name="T59" fmla="*/ 195 h 1038"/>
                <a:gd name="T60" fmla="*/ 140 w 932"/>
                <a:gd name="T61" fmla="*/ 338 h 1038"/>
                <a:gd name="T62" fmla="*/ 77 w 932"/>
                <a:gd name="T63" fmla="*/ 309 h 1038"/>
                <a:gd name="T64" fmla="*/ 22 w 932"/>
                <a:gd name="T65" fmla="*/ 297 h 1038"/>
                <a:gd name="T66" fmla="*/ 14 w 932"/>
                <a:gd name="T67" fmla="*/ 353 h 1038"/>
                <a:gd name="T68" fmla="*/ 121 w 932"/>
                <a:gd name="T69" fmla="*/ 411 h 1038"/>
                <a:gd name="T70" fmla="*/ 187 w 932"/>
                <a:gd name="T71" fmla="*/ 441 h 1038"/>
                <a:gd name="T72" fmla="*/ 206 w 932"/>
                <a:gd name="T73" fmla="*/ 478 h 1038"/>
                <a:gd name="T74" fmla="*/ 235 w 932"/>
                <a:gd name="T75" fmla="*/ 533 h 1038"/>
                <a:gd name="T76" fmla="*/ 195 w 932"/>
                <a:gd name="T77" fmla="*/ 827 h 1038"/>
                <a:gd name="T78" fmla="*/ 231 w 932"/>
                <a:gd name="T79" fmla="*/ 856 h 1038"/>
                <a:gd name="T80" fmla="*/ 239 w 932"/>
                <a:gd name="T81" fmla="*/ 856 h 1038"/>
                <a:gd name="T82" fmla="*/ 268 w 932"/>
                <a:gd name="T83" fmla="*/ 809 h 1038"/>
                <a:gd name="T84" fmla="*/ 305 w 932"/>
                <a:gd name="T85" fmla="*/ 566 h 1038"/>
                <a:gd name="T86" fmla="*/ 360 w 932"/>
                <a:gd name="T87" fmla="*/ 562 h 1038"/>
                <a:gd name="T88" fmla="*/ 400 w 932"/>
                <a:gd name="T89" fmla="*/ 559 h 1038"/>
                <a:gd name="T90" fmla="*/ 489 w 932"/>
                <a:gd name="T91" fmla="*/ 636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32" h="1038">
                  <a:moveTo>
                    <a:pt x="489" y="636"/>
                  </a:moveTo>
                  <a:lnTo>
                    <a:pt x="489" y="636"/>
                  </a:lnTo>
                  <a:cubicBezTo>
                    <a:pt x="496" y="640"/>
                    <a:pt x="500" y="647"/>
                    <a:pt x="504" y="655"/>
                  </a:cubicBezTo>
                  <a:cubicBezTo>
                    <a:pt x="555" y="717"/>
                    <a:pt x="666" y="809"/>
                    <a:pt x="772" y="813"/>
                  </a:cubicBezTo>
                  <a:lnTo>
                    <a:pt x="772" y="813"/>
                  </a:lnTo>
                  <a:cubicBezTo>
                    <a:pt x="783" y="890"/>
                    <a:pt x="816" y="959"/>
                    <a:pt x="853" y="1018"/>
                  </a:cubicBezTo>
                  <a:cubicBezTo>
                    <a:pt x="860" y="1029"/>
                    <a:pt x="872" y="1037"/>
                    <a:pt x="886" y="1037"/>
                  </a:cubicBezTo>
                  <a:cubicBezTo>
                    <a:pt x="894" y="1037"/>
                    <a:pt x="897" y="1037"/>
                    <a:pt x="904" y="1033"/>
                  </a:cubicBezTo>
                  <a:cubicBezTo>
                    <a:pt x="923" y="1022"/>
                    <a:pt x="931" y="1000"/>
                    <a:pt x="919" y="982"/>
                  </a:cubicBezTo>
                  <a:cubicBezTo>
                    <a:pt x="890" y="930"/>
                    <a:pt x="857" y="868"/>
                    <a:pt x="849" y="801"/>
                  </a:cubicBezTo>
                  <a:cubicBezTo>
                    <a:pt x="842" y="739"/>
                    <a:pt x="860" y="680"/>
                    <a:pt x="897" y="647"/>
                  </a:cubicBezTo>
                  <a:cubicBezTo>
                    <a:pt x="915" y="632"/>
                    <a:pt x="915" y="610"/>
                    <a:pt x="901" y="592"/>
                  </a:cubicBezTo>
                  <a:cubicBezTo>
                    <a:pt x="886" y="577"/>
                    <a:pt x="864" y="577"/>
                    <a:pt x="845" y="588"/>
                  </a:cubicBezTo>
                  <a:cubicBezTo>
                    <a:pt x="809" y="625"/>
                    <a:pt x="783" y="676"/>
                    <a:pt x="772" y="735"/>
                  </a:cubicBezTo>
                  <a:cubicBezTo>
                    <a:pt x="706" y="731"/>
                    <a:pt x="614" y="669"/>
                    <a:pt x="566" y="607"/>
                  </a:cubicBezTo>
                  <a:cubicBezTo>
                    <a:pt x="562" y="599"/>
                    <a:pt x="555" y="592"/>
                    <a:pt x="551" y="588"/>
                  </a:cubicBezTo>
                  <a:cubicBezTo>
                    <a:pt x="518" y="544"/>
                    <a:pt x="474" y="485"/>
                    <a:pt x="404" y="482"/>
                  </a:cubicBezTo>
                  <a:cubicBezTo>
                    <a:pt x="386" y="478"/>
                    <a:pt x="364" y="482"/>
                    <a:pt x="345" y="485"/>
                  </a:cubicBezTo>
                  <a:cubicBezTo>
                    <a:pt x="334" y="489"/>
                    <a:pt x="320" y="493"/>
                    <a:pt x="313" y="489"/>
                  </a:cubicBezTo>
                  <a:cubicBezTo>
                    <a:pt x="305" y="489"/>
                    <a:pt x="301" y="485"/>
                    <a:pt x="294" y="485"/>
                  </a:cubicBezTo>
                  <a:cubicBezTo>
                    <a:pt x="286" y="478"/>
                    <a:pt x="283" y="463"/>
                    <a:pt x="276" y="448"/>
                  </a:cubicBezTo>
                  <a:cubicBezTo>
                    <a:pt x="268" y="430"/>
                    <a:pt x="261" y="411"/>
                    <a:pt x="242" y="393"/>
                  </a:cubicBezTo>
                  <a:cubicBezTo>
                    <a:pt x="242" y="390"/>
                    <a:pt x="239" y="390"/>
                    <a:pt x="239" y="386"/>
                  </a:cubicBezTo>
                  <a:cubicBezTo>
                    <a:pt x="239" y="382"/>
                    <a:pt x="235" y="379"/>
                    <a:pt x="235" y="379"/>
                  </a:cubicBezTo>
                  <a:cubicBezTo>
                    <a:pt x="210" y="327"/>
                    <a:pt x="202" y="268"/>
                    <a:pt x="217" y="213"/>
                  </a:cubicBezTo>
                  <a:cubicBezTo>
                    <a:pt x="231" y="162"/>
                    <a:pt x="268" y="117"/>
                    <a:pt x="316" y="88"/>
                  </a:cubicBezTo>
                  <a:cubicBezTo>
                    <a:pt x="327" y="88"/>
                    <a:pt x="342" y="81"/>
                    <a:pt x="349" y="69"/>
                  </a:cubicBezTo>
                  <a:cubicBezTo>
                    <a:pt x="360" y="51"/>
                    <a:pt x="357" y="29"/>
                    <a:pt x="338" y="18"/>
                  </a:cubicBezTo>
                  <a:cubicBezTo>
                    <a:pt x="331" y="11"/>
                    <a:pt x="309" y="0"/>
                    <a:pt x="279" y="18"/>
                  </a:cubicBezTo>
                  <a:cubicBezTo>
                    <a:pt x="213" y="55"/>
                    <a:pt x="165" y="121"/>
                    <a:pt x="143" y="195"/>
                  </a:cubicBezTo>
                  <a:cubicBezTo>
                    <a:pt x="132" y="239"/>
                    <a:pt x="128" y="290"/>
                    <a:pt x="140" y="338"/>
                  </a:cubicBezTo>
                  <a:cubicBezTo>
                    <a:pt x="110" y="331"/>
                    <a:pt x="88" y="323"/>
                    <a:pt x="77" y="309"/>
                  </a:cubicBezTo>
                  <a:cubicBezTo>
                    <a:pt x="62" y="290"/>
                    <a:pt x="40" y="286"/>
                    <a:pt x="22" y="297"/>
                  </a:cubicBezTo>
                  <a:cubicBezTo>
                    <a:pt x="3" y="312"/>
                    <a:pt x="0" y="334"/>
                    <a:pt x="14" y="353"/>
                  </a:cubicBezTo>
                  <a:cubicBezTo>
                    <a:pt x="40" y="390"/>
                    <a:pt x="85" y="404"/>
                    <a:pt x="121" y="411"/>
                  </a:cubicBezTo>
                  <a:cubicBezTo>
                    <a:pt x="147" y="419"/>
                    <a:pt x="173" y="427"/>
                    <a:pt x="187" y="441"/>
                  </a:cubicBezTo>
                  <a:cubicBezTo>
                    <a:pt x="195" y="452"/>
                    <a:pt x="199" y="463"/>
                    <a:pt x="206" y="478"/>
                  </a:cubicBezTo>
                  <a:cubicBezTo>
                    <a:pt x="213" y="496"/>
                    <a:pt x="221" y="518"/>
                    <a:pt x="235" y="533"/>
                  </a:cubicBezTo>
                  <a:cubicBezTo>
                    <a:pt x="184" y="621"/>
                    <a:pt x="169" y="728"/>
                    <a:pt x="195" y="827"/>
                  </a:cubicBezTo>
                  <a:cubicBezTo>
                    <a:pt x="199" y="845"/>
                    <a:pt x="213" y="856"/>
                    <a:pt x="231" y="856"/>
                  </a:cubicBezTo>
                  <a:cubicBezTo>
                    <a:pt x="235" y="856"/>
                    <a:pt x="235" y="856"/>
                    <a:pt x="239" y="856"/>
                  </a:cubicBezTo>
                  <a:cubicBezTo>
                    <a:pt x="261" y="853"/>
                    <a:pt x="272" y="831"/>
                    <a:pt x="268" y="809"/>
                  </a:cubicBezTo>
                  <a:cubicBezTo>
                    <a:pt x="250" y="728"/>
                    <a:pt x="261" y="640"/>
                    <a:pt x="305" y="566"/>
                  </a:cubicBezTo>
                  <a:cubicBezTo>
                    <a:pt x="327" y="569"/>
                    <a:pt x="345" y="566"/>
                    <a:pt x="360" y="562"/>
                  </a:cubicBezTo>
                  <a:cubicBezTo>
                    <a:pt x="375" y="559"/>
                    <a:pt x="390" y="559"/>
                    <a:pt x="400" y="559"/>
                  </a:cubicBezTo>
                  <a:cubicBezTo>
                    <a:pt x="434" y="562"/>
                    <a:pt x="463" y="596"/>
                    <a:pt x="489" y="63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19" name="Freeform 118"/>
            <p:cNvSpPr>
              <a:spLocks noChangeArrowheads="1"/>
            </p:cNvSpPr>
            <p:nvPr/>
          </p:nvSpPr>
          <p:spPr bwMode="auto">
            <a:xfrm>
              <a:off x="11624262" y="8929227"/>
              <a:ext cx="412589" cy="263423"/>
            </a:xfrm>
            <a:custGeom>
              <a:avLst/>
              <a:gdLst>
                <a:gd name="T0" fmla="*/ 305 w 575"/>
                <a:gd name="T1" fmla="*/ 128 h 368"/>
                <a:gd name="T2" fmla="*/ 305 w 575"/>
                <a:gd name="T3" fmla="*/ 128 h 368"/>
                <a:gd name="T4" fmla="*/ 265 w 575"/>
                <a:gd name="T5" fmla="*/ 103 h 368"/>
                <a:gd name="T6" fmla="*/ 213 w 575"/>
                <a:gd name="T7" fmla="*/ 70 h 368"/>
                <a:gd name="T8" fmla="*/ 81 w 575"/>
                <a:gd name="T9" fmla="*/ 81 h 368"/>
                <a:gd name="T10" fmla="*/ 59 w 575"/>
                <a:gd name="T11" fmla="*/ 99 h 368"/>
                <a:gd name="T12" fmla="*/ 33 w 575"/>
                <a:gd name="T13" fmla="*/ 114 h 368"/>
                <a:gd name="T14" fmla="*/ 8 w 575"/>
                <a:gd name="T15" fmla="*/ 162 h 368"/>
                <a:gd name="T16" fmla="*/ 56 w 575"/>
                <a:gd name="T17" fmla="*/ 187 h 368"/>
                <a:gd name="T18" fmla="*/ 107 w 575"/>
                <a:gd name="T19" fmla="*/ 158 h 368"/>
                <a:gd name="T20" fmla="*/ 122 w 575"/>
                <a:gd name="T21" fmla="*/ 147 h 368"/>
                <a:gd name="T22" fmla="*/ 184 w 575"/>
                <a:gd name="T23" fmla="*/ 139 h 368"/>
                <a:gd name="T24" fmla="*/ 217 w 575"/>
                <a:gd name="T25" fmla="*/ 165 h 368"/>
                <a:gd name="T26" fmla="*/ 280 w 575"/>
                <a:gd name="T27" fmla="*/ 202 h 368"/>
                <a:gd name="T28" fmla="*/ 291 w 575"/>
                <a:gd name="T29" fmla="*/ 205 h 368"/>
                <a:gd name="T30" fmla="*/ 386 w 575"/>
                <a:gd name="T31" fmla="*/ 364 h 368"/>
                <a:gd name="T32" fmla="*/ 405 w 575"/>
                <a:gd name="T33" fmla="*/ 367 h 368"/>
                <a:gd name="T34" fmla="*/ 438 w 575"/>
                <a:gd name="T35" fmla="*/ 353 h 368"/>
                <a:gd name="T36" fmla="*/ 427 w 575"/>
                <a:gd name="T37" fmla="*/ 298 h 368"/>
                <a:gd name="T38" fmla="*/ 368 w 575"/>
                <a:gd name="T39" fmla="*/ 202 h 368"/>
                <a:gd name="T40" fmla="*/ 445 w 575"/>
                <a:gd name="T41" fmla="*/ 165 h 368"/>
                <a:gd name="T42" fmla="*/ 489 w 575"/>
                <a:gd name="T43" fmla="*/ 125 h 368"/>
                <a:gd name="T44" fmla="*/ 552 w 575"/>
                <a:gd name="T45" fmla="*/ 77 h 368"/>
                <a:gd name="T46" fmla="*/ 563 w 575"/>
                <a:gd name="T47" fmla="*/ 25 h 368"/>
                <a:gd name="T48" fmla="*/ 512 w 575"/>
                <a:gd name="T49" fmla="*/ 11 h 368"/>
                <a:gd name="T50" fmla="*/ 438 w 575"/>
                <a:gd name="T51" fmla="*/ 70 h 368"/>
                <a:gd name="T52" fmla="*/ 401 w 575"/>
                <a:gd name="T53" fmla="*/ 103 h 368"/>
                <a:gd name="T54" fmla="*/ 305 w 575"/>
                <a:gd name="T55" fmla="*/ 128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5" h="368">
                  <a:moveTo>
                    <a:pt x="305" y="128"/>
                  </a:moveTo>
                  <a:lnTo>
                    <a:pt x="305" y="128"/>
                  </a:lnTo>
                  <a:cubicBezTo>
                    <a:pt x="295" y="125"/>
                    <a:pt x="280" y="114"/>
                    <a:pt x="265" y="103"/>
                  </a:cubicBezTo>
                  <a:cubicBezTo>
                    <a:pt x="250" y="91"/>
                    <a:pt x="236" y="81"/>
                    <a:pt x="213" y="70"/>
                  </a:cubicBezTo>
                  <a:cubicBezTo>
                    <a:pt x="173" y="51"/>
                    <a:pt x="122" y="55"/>
                    <a:pt x="81" y="81"/>
                  </a:cubicBezTo>
                  <a:cubicBezTo>
                    <a:pt x="74" y="84"/>
                    <a:pt x="67" y="91"/>
                    <a:pt x="59" y="99"/>
                  </a:cubicBezTo>
                  <a:cubicBezTo>
                    <a:pt x="48" y="106"/>
                    <a:pt x="41" y="110"/>
                    <a:pt x="33" y="114"/>
                  </a:cubicBezTo>
                  <a:cubicBezTo>
                    <a:pt x="15" y="121"/>
                    <a:pt x="0" y="139"/>
                    <a:pt x="8" y="162"/>
                  </a:cubicBezTo>
                  <a:cubicBezTo>
                    <a:pt x="15" y="184"/>
                    <a:pt x="33" y="195"/>
                    <a:pt x="56" y="187"/>
                  </a:cubicBezTo>
                  <a:cubicBezTo>
                    <a:pt x="78" y="180"/>
                    <a:pt x="92" y="169"/>
                    <a:pt x="107" y="158"/>
                  </a:cubicBezTo>
                  <a:cubicBezTo>
                    <a:pt x="111" y="154"/>
                    <a:pt x="118" y="147"/>
                    <a:pt x="122" y="147"/>
                  </a:cubicBezTo>
                  <a:cubicBezTo>
                    <a:pt x="140" y="136"/>
                    <a:pt x="166" y="132"/>
                    <a:pt x="184" y="139"/>
                  </a:cubicBezTo>
                  <a:cubicBezTo>
                    <a:pt x="195" y="147"/>
                    <a:pt x="206" y="154"/>
                    <a:pt x="217" y="165"/>
                  </a:cubicBezTo>
                  <a:cubicBezTo>
                    <a:pt x="236" y="180"/>
                    <a:pt x="254" y="195"/>
                    <a:pt x="280" y="202"/>
                  </a:cubicBezTo>
                  <a:cubicBezTo>
                    <a:pt x="284" y="202"/>
                    <a:pt x="287" y="205"/>
                    <a:pt x="291" y="205"/>
                  </a:cubicBezTo>
                  <a:cubicBezTo>
                    <a:pt x="295" y="268"/>
                    <a:pt x="350" y="342"/>
                    <a:pt x="386" y="364"/>
                  </a:cubicBezTo>
                  <a:cubicBezTo>
                    <a:pt x="390" y="367"/>
                    <a:pt x="398" y="367"/>
                    <a:pt x="405" y="367"/>
                  </a:cubicBezTo>
                  <a:cubicBezTo>
                    <a:pt x="419" y="367"/>
                    <a:pt x="430" y="364"/>
                    <a:pt x="438" y="353"/>
                  </a:cubicBezTo>
                  <a:cubicBezTo>
                    <a:pt x="449" y="335"/>
                    <a:pt x="445" y="309"/>
                    <a:pt x="427" y="298"/>
                  </a:cubicBezTo>
                  <a:cubicBezTo>
                    <a:pt x="405" y="283"/>
                    <a:pt x="372" y="232"/>
                    <a:pt x="368" y="202"/>
                  </a:cubicBezTo>
                  <a:cubicBezTo>
                    <a:pt x="394" y="198"/>
                    <a:pt x="419" y="184"/>
                    <a:pt x="445" y="165"/>
                  </a:cubicBezTo>
                  <a:cubicBezTo>
                    <a:pt x="464" y="150"/>
                    <a:pt x="475" y="139"/>
                    <a:pt x="489" y="125"/>
                  </a:cubicBezTo>
                  <a:cubicBezTo>
                    <a:pt x="512" y="106"/>
                    <a:pt x="530" y="91"/>
                    <a:pt x="552" y="77"/>
                  </a:cubicBezTo>
                  <a:cubicBezTo>
                    <a:pt x="571" y="66"/>
                    <a:pt x="574" y="44"/>
                    <a:pt x="563" y="25"/>
                  </a:cubicBezTo>
                  <a:cubicBezTo>
                    <a:pt x="556" y="7"/>
                    <a:pt x="530" y="0"/>
                    <a:pt x="512" y="11"/>
                  </a:cubicBezTo>
                  <a:cubicBezTo>
                    <a:pt x="486" y="29"/>
                    <a:pt x="460" y="48"/>
                    <a:pt x="438" y="70"/>
                  </a:cubicBezTo>
                  <a:cubicBezTo>
                    <a:pt x="427" y="81"/>
                    <a:pt x="412" y="91"/>
                    <a:pt x="401" y="103"/>
                  </a:cubicBezTo>
                  <a:cubicBezTo>
                    <a:pt x="383" y="114"/>
                    <a:pt x="343" y="143"/>
                    <a:pt x="305" y="12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20" name="Freeform 119"/>
            <p:cNvSpPr>
              <a:spLocks noChangeArrowheads="1"/>
            </p:cNvSpPr>
            <p:nvPr/>
          </p:nvSpPr>
          <p:spPr bwMode="auto">
            <a:xfrm>
              <a:off x="11005378" y="7608942"/>
              <a:ext cx="996561" cy="1107643"/>
            </a:xfrm>
            <a:custGeom>
              <a:avLst/>
              <a:gdLst>
                <a:gd name="T0" fmla="*/ 1221 w 1384"/>
                <a:gd name="T1" fmla="*/ 985 h 1538"/>
                <a:gd name="T2" fmla="*/ 1056 w 1384"/>
                <a:gd name="T3" fmla="*/ 728 h 1538"/>
                <a:gd name="T4" fmla="*/ 1045 w 1384"/>
                <a:gd name="T5" fmla="*/ 677 h 1538"/>
                <a:gd name="T6" fmla="*/ 1211 w 1384"/>
                <a:gd name="T7" fmla="*/ 618 h 1538"/>
                <a:gd name="T8" fmla="*/ 1159 w 1384"/>
                <a:gd name="T9" fmla="*/ 563 h 1538"/>
                <a:gd name="T10" fmla="*/ 997 w 1384"/>
                <a:gd name="T11" fmla="*/ 552 h 1538"/>
                <a:gd name="T12" fmla="*/ 438 w 1384"/>
                <a:gd name="T13" fmla="*/ 342 h 1538"/>
                <a:gd name="T14" fmla="*/ 236 w 1384"/>
                <a:gd name="T15" fmla="*/ 36 h 1538"/>
                <a:gd name="T16" fmla="*/ 162 w 1384"/>
                <a:gd name="T17" fmla="*/ 44 h 1538"/>
                <a:gd name="T18" fmla="*/ 181 w 1384"/>
                <a:gd name="T19" fmla="*/ 268 h 1538"/>
                <a:gd name="T20" fmla="*/ 107 w 1384"/>
                <a:gd name="T21" fmla="*/ 265 h 1538"/>
                <a:gd name="T22" fmla="*/ 23 w 1384"/>
                <a:gd name="T23" fmla="*/ 242 h 1538"/>
                <a:gd name="T24" fmla="*/ 103 w 1384"/>
                <a:gd name="T25" fmla="*/ 342 h 1538"/>
                <a:gd name="T26" fmla="*/ 173 w 1384"/>
                <a:gd name="T27" fmla="*/ 342 h 1538"/>
                <a:gd name="T28" fmla="*/ 258 w 1384"/>
                <a:gd name="T29" fmla="*/ 371 h 1538"/>
                <a:gd name="T30" fmla="*/ 629 w 1384"/>
                <a:gd name="T31" fmla="*/ 463 h 1538"/>
                <a:gd name="T32" fmla="*/ 552 w 1384"/>
                <a:gd name="T33" fmla="*/ 952 h 1538"/>
                <a:gd name="T34" fmla="*/ 659 w 1384"/>
                <a:gd name="T35" fmla="*/ 1088 h 1538"/>
                <a:gd name="T36" fmla="*/ 751 w 1384"/>
                <a:gd name="T37" fmla="*/ 1217 h 1538"/>
                <a:gd name="T38" fmla="*/ 1056 w 1384"/>
                <a:gd name="T39" fmla="*/ 1379 h 1538"/>
                <a:gd name="T40" fmla="*/ 1166 w 1384"/>
                <a:gd name="T41" fmla="*/ 1537 h 1538"/>
                <a:gd name="T42" fmla="*/ 1203 w 1384"/>
                <a:gd name="T43" fmla="*/ 1493 h 1538"/>
                <a:gd name="T44" fmla="*/ 949 w 1384"/>
                <a:gd name="T45" fmla="*/ 1239 h 1538"/>
                <a:gd name="T46" fmla="*/ 751 w 1384"/>
                <a:gd name="T47" fmla="*/ 1088 h 1538"/>
                <a:gd name="T48" fmla="*/ 817 w 1384"/>
                <a:gd name="T49" fmla="*/ 974 h 1538"/>
                <a:gd name="T50" fmla="*/ 755 w 1384"/>
                <a:gd name="T51" fmla="*/ 930 h 1538"/>
                <a:gd name="T52" fmla="*/ 677 w 1384"/>
                <a:gd name="T53" fmla="*/ 989 h 1538"/>
                <a:gd name="T54" fmla="*/ 604 w 1384"/>
                <a:gd name="T55" fmla="*/ 698 h 1538"/>
                <a:gd name="T56" fmla="*/ 710 w 1384"/>
                <a:gd name="T57" fmla="*/ 481 h 1538"/>
                <a:gd name="T58" fmla="*/ 971 w 1384"/>
                <a:gd name="T59" fmla="*/ 702 h 1538"/>
                <a:gd name="T60" fmla="*/ 1082 w 1384"/>
                <a:gd name="T61" fmla="*/ 941 h 1538"/>
                <a:gd name="T62" fmla="*/ 1302 w 1384"/>
                <a:gd name="T63" fmla="*/ 1221 h 1538"/>
                <a:gd name="T64" fmla="*/ 1350 w 1384"/>
                <a:gd name="T65" fmla="*/ 1246 h 1538"/>
                <a:gd name="T66" fmla="*/ 1221 w 1384"/>
                <a:gd name="T67" fmla="*/ 985 h 1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84" h="1538">
                  <a:moveTo>
                    <a:pt x="1221" y="985"/>
                  </a:moveTo>
                  <a:lnTo>
                    <a:pt x="1221" y="985"/>
                  </a:lnTo>
                  <a:cubicBezTo>
                    <a:pt x="1192" y="952"/>
                    <a:pt x="1166" y="926"/>
                    <a:pt x="1141" y="894"/>
                  </a:cubicBezTo>
                  <a:cubicBezTo>
                    <a:pt x="1104" y="846"/>
                    <a:pt x="1070" y="787"/>
                    <a:pt x="1056" y="728"/>
                  </a:cubicBezTo>
                  <a:cubicBezTo>
                    <a:pt x="1052" y="713"/>
                    <a:pt x="1049" y="698"/>
                    <a:pt x="1045" y="684"/>
                  </a:cubicBezTo>
                  <a:cubicBezTo>
                    <a:pt x="1045" y="680"/>
                    <a:pt x="1045" y="680"/>
                    <a:pt x="1045" y="677"/>
                  </a:cubicBezTo>
                  <a:cubicBezTo>
                    <a:pt x="1049" y="677"/>
                    <a:pt x="1052" y="677"/>
                    <a:pt x="1056" y="677"/>
                  </a:cubicBezTo>
                  <a:cubicBezTo>
                    <a:pt x="1115" y="677"/>
                    <a:pt x="1170" y="654"/>
                    <a:pt x="1211" y="618"/>
                  </a:cubicBezTo>
                  <a:cubicBezTo>
                    <a:pt x="1229" y="603"/>
                    <a:pt x="1229" y="577"/>
                    <a:pt x="1214" y="563"/>
                  </a:cubicBezTo>
                  <a:cubicBezTo>
                    <a:pt x="1200" y="548"/>
                    <a:pt x="1173" y="548"/>
                    <a:pt x="1159" y="563"/>
                  </a:cubicBezTo>
                  <a:cubicBezTo>
                    <a:pt x="1122" y="595"/>
                    <a:pt x="1067" y="610"/>
                    <a:pt x="1019" y="595"/>
                  </a:cubicBezTo>
                  <a:cubicBezTo>
                    <a:pt x="1012" y="581"/>
                    <a:pt x="1004" y="566"/>
                    <a:pt x="997" y="552"/>
                  </a:cubicBezTo>
                  <a:cubicBezTo>
                    <a:pt x="938" y="463"/>
                    <a:pt x="832" y="430"/>
                    <a:pt x="725" y="408"/>
                  </a:cubicBezTo>
                  <a:cubicBezTo>
                    <a:pt x="438" y="342"/>
                    <a:pt x="438" y="342"/>
                    <a:pt x="438" y="342"/>
                  </a:cubicBezTo>
                  <a:cubicBezTo>
                    <a:pt x="387" y="327"/>
                    <a:pt x="335" y="316"/>
                    <a:pt x="287" y="298"/>
                  </a:cubicBezTo>
                  <a:cubicBezTo>
                    <a:pt x="258" y="213"/>
                    <a:pt x="243" y="125"/>
                    <a:pt x="236" y="36"/>
                  </a:cubicBezTo>
                  <a:cubicBezTo>
                    <a:pt x="236" y="18"/>
                    <a:pt x="217" y="0"/>
                    <a:pt x="196" y="0"/>
                  </a:cubicBezTo>
                  <a:cubicBezTo>
                    <a:pt x="177" y="4"/>
                    <a:pt x="159" y="22"/>
                    <a:pt x="162" y="44"/>
                  </a:cubicBezTo>
                  <a:cubicBezTo>
                    <a:pt x="166" y="118"/>
                    <a:pt x="177" y="194"/>
                    <a:pt x="199" y="268"/>
                  </a:cubicBezTo>
                  <a:cubicBezTo>
                    <a:pt x="192" y="268"/>
                    <a:pt x="188" y="268"/>
                    <a:pt x="181" y="268"/>
                  </a:cubicBezTo>
                  <a:cubicBezTo>
                    <a:pt x="166" y="265"/>
                    <a:pt x="151" y="265"/>
                    <a:pt x="137" y="265"/>
                  </a:cubicBezTo>
                  <a:cubicBezTo>
                    <a:pt x="129" y="265"/>
                    <a:pt x="118" y="268"/>
                    <a:pt x="107" y="265"/>
                  </a:cubicBezTo>
                  <a:cubicBezTo>
                    <a:pt x="93" y="265"/>
                    <a:pt x="82" y="261"/>
                    <a:pt x="74" y="253"/>
                  </a:cubicBezTo>
                  <a:cubicBezTo>
                    <a:pt x="63" y="235"/>
                    <a:pt x="41" y="232"/>
                    <a:pt x="23" y="242"/>
                  </a:cubicBezTo>
                  <a:cubicBezTo>
                    <a:pt x="4" y="253"/>
                    <a:pt x="0" y="280"/>
                    <a:pt x="11" y="294"/>
                  </a:cubicBezTo>
                  <a:cubicBezTo>
                    <a:pt x="30" y="323"/>
                    <a:pt x="63" y="338"/>
                    <a:pt x="103" y="342"/>
                  </a:cubicBezTo>
                  <a:cubicBezTo>
                    <a:pt x="114" y="345"/>
                    <a:pt x="129" y="342"/>
                    <a:pt x="141" y="342"/>
                  </a:cubicBezTo>
                  <a:cubicBezTo>
                    <a:pt x="151" y="342"/>
                    <a:pt x="162" y="342"/>
                    <a:pt x="173" y="342"/>
                  </a:cubicBezTo>
                  <a:cubicBezTo>
                    <a:pt x="196" y="345"/>
                    <a:pt x="217" y="353"/>
                    <a:pt x="240" y="364"/>
                  </a:cubicBezTo>
                  <a:cubicBezTo>
                    <a:pt x="247" y="364"/>
                    <a:pt x="251" y="367"/>
                    <a:pt x="258" y="371"/>
                  </a:cubicBezTo>
                  <a:cubicBezTo>
                    <a:pt x="313" y="390"/>
                    <a:pt x="369" y="404"/>
                    <a:pt x="424" y="415"/>
                  </a:cubicBezTo>
                  <a:cubicBezTo>
                    <a:pt x="629" y="463"/>
                    <a:pt x="629" y="463"/>
                    <a:pt x="629" y="463"/>
                  </a:cubicBezTo>
                  <a:cubicBezTo>
                    <a:pt x="589" y="529"/>
                    <a:pt x="552" y="599"/>
                    <a:pt x="530" y="677"/>
                  </a:cubicBezTo>
                  <a:cubicBezTo>
                    <a:pt x="504" y="780"/>
                    <a:pt x="512" y="879"/>
                    <a:pt x="552" y="952"/>
                  </a:cubicBezTo>
                  <a:cubicBezTo>
                    <a:pt x="570" y="985"/>
                    <a:pt x="596" y="1015"/>
                    <a:pt x="618" y="1040"/>
                  </a:cubicBezTo>
                  <a:cubicBezTo>
                    <a:pt x="633" y="1055"/>
                    <a:pt x="648" y="1074"/>
                    <a:pt x="659" y="1088"/>
                  </a:cubicBezTo>
                  <a:cubicBezTo>
                    <a:pt x="666" y="1103"/>
                    <a:pt x="677" y="1114"/>
                    <a:pt x="688" y="1132"/>
                  </a:cubicBezTo>
                  <a:cubicBezTo>
                    <a:pt x="707" y="1158"/>
                    <a:pt x="725" y="1191"/>
                    <a:pt x="751" y="1217"/>
                  </a:cubicBezTo>
                  <a:cubicBezTo>
                    <a:pt x="799" y="1265"/>
                    <a:pt x="861" y="1287"/>
                    <a:pt x="920" y="1309"/>
                  </a:cubicBezTo>
                  <a:cubicBezTo>
                    <a:pt x="971" y="1331"/>
                    <a:pt x="1019" y="1349"/>
                    <a:pt x="1056" y="1379"/>
                  </a:cubicBezTo>
                  <a:cubicBezTo>
                    <a:pt x="1093" y="1412"/>
                    <a:pt x="1118" y="1456"/>
                    <a:pt x="1126" y="1504"/>
                  </a:cubicBezTo>
                  <a:cubicBezTo>
                    <a:pt x="1129" y="1522"/>
                    <a:pt x="1144" y="1537"/>
                    <a:pt x="1166" y="1537"/>
                  </a:cubicBezTo>
                  <a:lnTo>
                    <a:pt x="1170" y="1537"/>
                  </a:lnTo>
                  <a:cubicBezTo>
                    <a:pt x="1192" y="1533"/>
                    <a:pt x="1207" y="1515"/>
                    <a:pt x="1203" y="1493"/>
                  </a:cubicBezTo>
                  <a:cubicBezTo>
                    <a:pt x="1192" y="1426"/>
                    <a:pt x="1159" y="1364"/>
                    <a:pt x="1107" y="1320"/>
                  </a:cubicBezTo>
                  <a:cubicBezTo>
                    <a:pt x="1060" y="1280"/>
                    <a:pt x="1004" y="1257"/>
                    <a:pt x="949" y="1239"/>
                  </a:cubicBezTo>
                  <a:cubicBezTo>
                    <a:pt x="894" y="1217"/>
                    <a:pt x="842" y="1198"/>
                    <a:pt x="806" y="1162"/>
                  </a:cubicBezTo>
                  <a:cubicBezTo>
                    <a:pt x="784" y="1139"/>
                    <a:pt x="769" y="1118"/>
                    <a:pt x="751" y="1088"/>
                  </a:cubicBezTo>
                  <a:cubicBezTo>
                    <a:pt x="747" y="1084"/>
                    <a:pt x="747" y="1081"/>
                    <a:pt x="743" y="1077"/>
                  </a:cubicBezTo>
                  <a:cubicBezTo>
                    <a:pt x="769" y="1044"/>
                    <a:pt x="795" y="1007"/>
                    <a:pt x="817" y="974"/>
                  </a:cubicBezTo>
                  <a:cubicBezTo>
                    <a:pt x="832" y="956"/>
                    <a:pt x="824" y="934"/>
                    <a:pt x="810" y="919"/>
                  </a:cubicBezTo>
                  <a:cubicBezTo>
                    <a:pt x="791" y="908"/>
                    <a:pt x="766" y="912"/>
                    <a:pt x="755" y="930"/>
                  </a:cubicBezTo>
                  <a:cubicBezTo>
                    <a:pt x="736" y="960"/>
                    <a:pt x="718" y="985"/>
                    <a:pt x="696" y="1011"/>
                  </a:cubicBezTo>
                  <a:cubicBezTo>
                    <a:pt x="688" y="1004"/>
                    <a:pt x="684" y="996"/>
                    <a:pt x="677" y="989"/>
                  </a:cubicBezTo>
                  <a:cubicBezTo>
                    <a:pt x="655" y="967"/>
                    <a:pt x="637" y="941"/>
                    <a:pt x="622" y="915"/>
                  </a:cubicBezTo>
                  <a:cubicBezTo>
                    <a:pt x="578" y="838"/>
                    <a:pt x="593" y="746"/>
                    <a:pt x="604" y="698"/>
                  </a:cubicBezTo>
                  <a:cubicBezTo>
                    <a:pt x="626" y="621"/>
                    <a:pt x="666" y="552"/>
                    <a:pt x="707" y="481"/>
                  </a:cubicBezTo>
                  <a:cubicBezTo>
                    <a:pt x="710" y="481"/>
                    <a:pt x="710" y="481"/>
                    <a:pt x="710" y="481"/>
                  </a:cubicBezTo>
                  <a:cubicBezTo>
                    <a:pt x="802" y="504"/>
                    <a:pt x="890" y="529"/>
                    <a:pt x="931" y="595"/>
                  </a:cubicBezTo>
                  <a:cubicBezTo>
                    <a:pt x="953" y="625"/>
                    <a:pt x="960" y="662"/>
                    <a:pt x="971" y="702"/>
                  </a:cubicBezTo>
                  <a:cubicBezTo>
                    <a:pt x="971" y="717"/>
                    <a:pt x="975" y="732"/>
                    <a:pt x="983" y="746"/>
                  </a:cubicBezTo>
                  <a:cubicBezTo>
                    <a:pt x="1001" y="816"/>
                    <a:pt x="1034" y="886"/>
                    <a:pt x="1082" y="941"/>
                  </a:cubicBezTo>
                  <a:cubicBezTo>
                    <a:pt x="1107" y="978"/>
                    <a:pt x="1137" y="1007"/>
                    <a:pt x="1170" y="1037"/>
                  </a:cubicBezTo>
                  <a:cubicBezTo>
                    <a:pt x="1225" y="1095"/>
                    <a:pt x="1280" y="1151"/>
                    <a:pt x="1302" y="1221"/>
                  </a:cubicBezTo>
                  <a:cubicBezTo>
                    <a:pt x="1306" y="1239"/>
                    <a:pt x="1325" y="1250"/>
                    <a:pt x="1339" y="1250"/>
                  </a:cubicBezTo>
                  <a:cubicBezTo>
                    <a:pt x="1343" y="1250"/>
                    <a:pt x="1346" y="1246"/>
                    <a:pt x="1350" y="1246"/>
                  </a:cubicBezTo>
                  <a:cubicBezTo>
                    <a:pt x="1372" y="1239"/>
                    <a:pt x="1383" y="1221"/>
                    <a:pt x="1376" y="1198"/>
                  </a:cubicBezTo>
                  <a:cubicBezTo>
                    <a:pt x="1350" y="1111"/>
                    <a:pt x="1284" y="1044"/>
                    <a:pt x="1221" y="98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21" name="Freeform 120"/>
            <p:cNvSpPr>
              <a:spLocks noChangeArrowheads="1"/>
            </p:cNvSpPr>
            <p:nvPr/>
          </p:nvSpPr>
          <p:spPr bwMode="auto">
            <a:xfrm>
              <a:off x="11122808" y="8780061"/>
              <a:ext cx="698227" cy="536364"/>
            </a:xfrm>
            <a:custGeom>
              <a:avLst/>
              <a:gdLst>
                <a:gd name="T0" fmla="*/ 916 w 972"/>
                <a:gd name="T1" fmla="*/ 655 h 744"/>
                <a:gd name="T2" fmla="*/ 916 w 972"/>
                <a:gd name="T3" fmla="*/ 655 h 744"/>
                <a:gd name="T4" fmla="*/ 670 w 972"/>
                <a:gd name="T5" fmla="*/ 588 h 744"/>
                <a:gd name="T6" fmla="*/ 622 w 972"/>
                <a:gd name="T7" fmla="*/ 522 h 744"/>
                <a:gd name="T8" fmla="*/ 589 w 972"/>
                <a:gd name="T9" fmla="*/ 478 h 744"/>
                <a:gd name="T10" fmla="*/ 460 w 972"/>
                <a:gd name="T11" fmla="*/ 379 h 744"/>
                <a:gd name="T12" fmla="*/ 456 w 972"/>
                <a:gd name="T13" fmla="*/ 379 h 744"/>
                <a:gd name="T14" fmla="*/ 431 w 972"/>
                <a:gd name="T15" fmla="*/ 235 h 744"/>
                <a:gd name="T16" fmla="*/ 394 w 972"/>
                <a:gd name="T17" fmla="*/ 195 h 744"/>
                <a:gd name="T18" fmla="*/ 353 w 972"/>
                <a:gd name="T19" fmla="*/ 232 h 744"/>
                <a:gd name="T20" fmla="*/ 372 w 972"/>
                <a:gd name="T21" fmla="*/ 375 h 744"/>
                <a:gd name="T22" fmla="*/ 309 w 972"/>
                <a:gd name="T23" fmla="*/ 368 h 744"/>
                <a:gd name="T24" fmla="*/ 239 w 972"/>
                <a:gd name="T25" fmla="*/ 313 h 744"/>
                <a:gd name="T26" fmla="*/ 78 w 972"/>
                <a:gd name="T27" fmla="*/ 37 h 744"/>
                <a:gd name="T28" fmla="*/ 37 w 972"/>
                <a:gd name="T29" fmla="*/ 0 h 744"/>
                <a:gd name="T30" fmla="*/ 0 w 972"/>
                <a:gd name="T31" fmla="*/ 44 h 744"/>
                <a:gd name="T32" fmla="*/ 184 w 972"/>
                <a:gd name="T33" fmla="*/ 364 h 744"/>
                <a:gd name="T34" fmla="*/ 280 w 972"/>
                <a:gd name="T35" fmla="*/ 442 h 744"/>
                <a:gd name="T36" fmla="*/ 379 w 972"/>
                <a:gd name="T37" fmla="*/ 452 h 744"/>
                <a:gd name="T38" fmla="*/ 442 w 972"/>
                <a:gd name="T39" fmla="*/ 456 h 744"/>
                <a:gd name="T40" fmla="*/ 530 w 972"/>
                <a:gd name="T41" fmla="*/ 522 h 744"/>
                <a:gd name="T42" fmla="*/ 556 w 972"/>
                <a:gd name="T43" fmla="*/ 566 h 744"/>
                <a:gd name="T44" fmla="*/ 611 w 972"/>
                <a:gd name="T45" fmla="*/ 640 h 744"/>
                <a:gd name="T46" fmla="*/ 850 w 972"/>
                <a:gd name="T47" fmla="*/ 743 h 744"/>
                <a:gd name="T48" fmla="*/ 938 w 972"/>
                <a:gd name="T49" fmla="*/ 728 h 744"/>
                <a:gd name="T50" fmla="*/ 964 w 972"/>
                <a:gd name="T51" fmla="*/ 680 h 744"/>
                <a:gd name="T52" fmla="*/ 916 w 972"/>
                <a:gd name="T53" fmla="*/ 655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72" h="744">
                  <a:moveTo>
                    <a:pt x="916" y="655"/>
                  </a:moveTo>
                  <a:lnTo>
                    <a:pt x="916" y="655"/>
                  </a:lnTo>
                  <a:cubicBezTo>
                    <a:pt x="831" y="680"/>
                    <a:pt x="728" y="655"/>
                    <a:pt x="670" y="588"/>
                  </a:cubicBezTo>
                  <a:cubicBezTo>
                    <a:pt x="652" y="570"/>
                    <a:pt x="637" y="548"/>
                    <a:pt x="622" y="522"/>
                  </a:cubicBezTo>
                  <a:cubicBezTo>
                    <a:pt x="611" y="508"/>
                    <a:pt x="600" y="493"/>
                    <a:pt x="589" y="478"/>
                  </a:cubicBezTo>
                  <a:cubicBezTo>
                    <a:pt x="552" y="423"/>
                    <a:pt x="508" y="394"/>
                    <a:pt x="460" y="379"/>
                  </a:cubicBezTo>
                  <a:lnTo>
                    <a:pt x="456" y="379"/>
                  </a:lnTo>
                  <a:cubicBezTo>
                    <a:pt x="438" y="335"/>
                    <a:pt x="427" y="283"/>
                    <a:pt x="431" y="235"/>
                  </a:cubicBezTo>
                  <a:cubicBezTo>
                    <a:pt x="431" y="214"/>
                    <a:pt x="412" y="195"/>
                    <a:pt x="394" y="195"/>
                  </a:cubicBezTo>
                  <a:cubicBezTo>
                    <a:pt x="372" y="195"/>
                    <a:pt x="353" y="210"/>
                    <a:pt x="353" y="232"/>
                  </a:cubicBezTo>
                  <a:cubicBezTo>
                    <a:pt x="350" y="280"/>
                    <a:pt x="357" y="328"/>
                    <a:pt x="372" y="375"/>
                  </a:cubicBezTo>
                  <a:cubicBezTo>
                    <a:pt x="350" y="375"/>
                    <a:pt x="328" y="375"/>
                    <a:pt x="309" y="368"/>
                  </a:cubicBezTo>
                  <a:cubicBezTo>
                    <a:pt x="283" y="360"/>
                    <a:pt x="262" y="335"/>
                    <a:pt x="239" y="313"/>
                  </a:cubicBezTo>
                  <a:cubicBezTo>
                    <a:pt x="158" y="221"/>
                    <a:pt x="89" y="136"/>
                    <a:pt x="78" y="37"/>
                  </a:cubicBezTo>
                  <a:cubicBezTo>
                    <a:pt x="78" y="15"/>
                    <a:pt x="59" y="0"/>
                    <a:pt x="37" y="0"/>
                  </a:cubicBezTo>
                  <a:cubicBezTo>
                    <a:pt x="15" y="4"/>
                    <a:pt x="0" y="22"/>
                    <a:pt x="0" y="44"/>
                  </a:cubicBezTo>
                  <a:cubicBezTo>
                    <a:pt x="15" y="177"/>
                    <a:pt x="111" y="287"/>
                    <a:pt x="184" y="364"/>
                  </a:cubicBezTo>
                  <a:cubicBezTo>
                    <a:pt x="210" y="394"/>
                    <a:pt x="239" y="427"/>
                    <a:pt x="280" y="442"/>
                  </a:cubicBezTo>
                  <a:cubicBezTo>
                    <a:pt x="317" y="452"/>
                    <a:pt x="350" y="452"/>
                    <a:pt x="379" y="452"/>
                  </a:cubicBezTo>
                  <a:cubicBezTo>
                    <a:pt x="401" y="452"/>
                    <a:pt x="423" y="449"/>
                    <a:pt x="442" y="456"/>
                  </a:cubicBezTo>
                  <a:cubicBezTo>
                    <a:pt x="471" y="463"/>
                    <a:pt x="501" y="486"/>
                    <a:pt x="530" y="522"/>
                  </a:cubicBezTo>
                  <a:cubicBezTo>
                    <a:pt x="538" y="537"/>
                    <a:pt x="548" y="552"/>
                    <a:pt x="556" y="566"/>
                  </a:cubicBezTo>
                  <a:cubicBezTo>
                    <a:pt x="574" y="588"/>
                    <a:pt x="589" y="618"/>
                    <a:pt x="611" y="640"/>
                  </a:cubicBezTo>
                  <a:cubicBezTo>
                    <a:pt x="673" y="706"/>
                    <a:pt x="762" y="743"/>
                    <a:pt x="850" y="743"/>
                  </a:cubicBezTo>
                  <a:cubicBezTo>
                    <a:pt x="879" y="743"/>
                    <a:pt x="908" y="739"/>
                    <a:pt x="938" y="728"/>
                  </a:cubicBezTo>
                  <a:cubicBezTo>
                    <a:pt x="956" y="725"/>
                    <a:pt x="971" y="702"/>
                    <a:pt x="964" y="680"/>
                  </a:cubicBezTo>
                  <a:cubicBezTo>
                    <a:pt x="956" y="662"/>
                    <a:pt x="935" y="651"/>
                    <a:pt x="916" y="65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22" name="Freeform 121"/>
            <p:cNvSpPr>
              <a:spLocks noChangeArrowheads="1"/>
            </p:cNvSpPr>
            <p:nvPr/>
          </p:nvSpPr>
          <p:spPr bwMode="auto">
            <a:xfrm>
              <a:off x="11106939" y="5971283"/>
              <a:ext cx="234858" cy="288813"/>
            </a:xfrm>
            <a:custGeom>
              <a:avLst/>
              <a:gdLst>
                <a:gd name="T0" fmla="*/ 279 w 328"/>
                <a:gd name="T1" fmla="*/ 7 h 401"/>
                <a:gd name="T2" fmla="*/ 279 w 328"/>
                <a:gd name="T3" fmla="*/ 7 h 401"/>
                <a:gd name="T4" fmla="*/ 47 w 328"/>
                <a:gd name="T5" fmla="*/ 268 h 401"/>
                <a:gd name="T6" fmla="*/ 43 w 328"/>
                <a:gd name="T7" fmla="*/ 283 h 401"/>
                <a:gd name="T8" fmla="*/ 40 w 328"/>
                <a:gd name="T9" fmla="*/ 312 h 401"/>
                <a:gd name="T10" fmla="*/ 32 w 328"/>
                <a:gd name="T11" fmla="*/ 323 h 401"/>
                <a:gd name="T12" fmla="*/ 7 w 328"/>
                <a:gd name="T13" fmla="*/ 371 h 401"/>
                <a:gd name="T14" fmla="*/ 43 w 328"/>
                <a:gd name="T15" fmla="*/ 400 h 401"/>
                <a:gd name="T16" fmla="*/ 55 w 328"/>
                <a:gd name="T17" fmla="*/ 397 h 401"/>
                <a:gd name="T18" fmla="*/ 114 w 328"/>
                <a:gd name="T19" fmla="*/ 334 h 401"/>
                <a:gd name="T20" fmla="*/ 121 w 328"/>
                <a:gd name="T21" fmla="*/ 286 h 401"/>
                <a:gd name="T22" fmla="*/ 121 w 328"/>
                <a:gd name="T23" fmla="*/ 275 h 401"/>
                <a:gd name="T24" fmla="*/ 294 w 328"/>
                <a:gd name="T25" fmla="*/ 80 h 401"/>
                <a:gd name="T26" fmla="*/ 323 w 328"/>
                <a:gd name="T27" fmla="*/ 37 h 401"/>
                <a:gd name="T28" fmla="*/ 279 w 328"/>
                <a:gd name="T29" fmla="*/ 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8" h="401">
                  <a:moveTo>
                    <a:pt x="279" y="7"/>
                  </a:moveTo>
                  <a:lnTo>
                    <a:pt x="279" y="7"/>
                  </a:lnTo>
                  <a:cubicBezTo>
                    <a:pt x="154" y="33"/>
                    <a:pt x="58" y="143"/>
                    <a:pt x="47" y="268"/>
                  </a:cubicBezTo>
                  <a:cubicBezTo>
                    <a:pt x="43" y="272"/>
                    <a:pt x="43" y="279"/>
                    <a:pt x="43" y="283"/>
                  </a:cubicBezTo>
                  <a:cubicBezTo>
                    <a:pt x="43" y="293"/>
                    <a:pt x="43" y="305"/>
                    <a:pt x="40" y="312"/>
                  </a:cubicBezTo>
                  <a:cubicBezTo>
                    <a:pt x="36" y="320"/>
                    <a:pt x="32" y="323"/>
                    <a:pt x="32" y="323"/>
                  </a:cubicBezTo>
                  <a:cubicBezTo>
                    <a:pt x="14" y="331"/>
                    <a:pt x="0" y="352"/>
                    <a:pt x="7" y="371"/>
                  </a:cubicBezTo>
                  <a:cubicBezTo>
                    <a:pt x="10" y="389"/>
                    <a:pt x="25" y="400"/>
                    <a:pt x="43" y="400"/>
                  </a:cubicBezTo>
                  <a:cubicBezTo>
                    <a:pt x="47" y="400"/>
                    <a:pt x="51" y="400"/>
                    <a:pt x="55" y="397"/>
                  </a:cubicBezTo>
                  <a:cubicBezTo>
                    <a:pt x="80" y="389"/>
                    <a:pt x="102" y="367"/>
                    <a:pt x="114" y="334"/>
                  </a:cubicBezTo>
                  <a:cubicBezTo>
                    <a:pt x="117" y="320"/>
                    <a:pt x="121" y="301"/>
                    <a:pt x="121" y="286"/>
                  </a:cubicBezTo>
                  <a:cubicBezTo>
                    <a:pt x="121" y="283"/>
                    <a:pt x="121" y="279"/>
                    <a:pt x="121" y="275"/>
                  </a:cubicBezTo>
                  <a:cubicBezTo>
                    <a:pt x="132" y="183"/>
                    <a:pt x="205" y="103"/>
                    <a:pt x="294" y="80"/>
                  </a:cubicBezTo>
                  <a:cubicBezTo>
                    <a:pt x="315" y="77"/>
                    <a:pt x="327" y="55"/>
                    <a:pt x="323" y="37"/>
                  </a:cubicBezTo>
                  <a:cubicBezTo>
                    <a:pt x="319" y="14"/>
                    <a:pt x="297" y="0"/>
                    <a:pt x="279" y="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sp>
          <p:nvSpPr>
            <p:cNvPr id="123" name="Freeform 122"/>
            <p:cNvSpPr>
              <a:spLocks noChangeArrowheads="1"/>
            </p:cNvSpPr>
            <p:nvPr/>
          </p:nvSpPr>
          <p:spPr bwMode="auto">
            <a:xfrm>
              <a:off x="11456052" y="5749119"/>
              <a:ext cx="263423" cy="276118"/>
            </a:xfrm>
            <a:custGeom>
              <a:avLst/>
              <a:gdLst>
                <a:gd name="T0" fmla="*/ 330 w 368"/>
                <a:gd name="T1" fmla="*/ 7 h 383"/>
                <a:gd name="T2" fmla="*/ 330 w 368"/>
                <a:gd name="T3" fmla="*/ 7 h 383"/>
                <a:gd name="T4" fmla="*/ 173 w 368"/>
                <a:gd name="T5" fmla="*/ 70 h 383"/>
                <a:gd name="T6" fmla="*/ 117 w 368"/>
                <a:gd name="T7" fmla="*/ 187 h 383"/>
                <a:gd name="T8" fmla="*/ 106 w 368"/>
                <a:gd name="T9" fmla="*/ 224 h 383"/>
                <a:gd name="T10" fmla="*/ 37 w 368"/>
                <a:gd name="T11" fmla="*/ 305 h 383"/>
                <a:gd name="T12" fmla="*/ 3 w 368"/>
                <a:gd name="T13" fmla="*/ 349 h 383"/>
                <a:gd name="T14" fmla="*/ 44 w 368"/>
                <a:gd name="T15" fmla="*/ 382 h 383"/>
                <a:gd name="T16" fmla="*/ 47 w 368"/>
                <a:gd name="T17" fmla="*/ 382 h 383"/>
                <a:gd name="T18" fmla="*/ 180 w 368"/>
                <a:gd name="T19" fmla="*/ 250 h 383"/>
                <a:gd name="T20" fmla="*/ 191 w 368"/>
                <a:gd name="T21" fmla="*/ 209 h 383"/>
                <a:gd name="T22" fmla="*/ 231 w 368"/>
                <a:gd name="T23" fmla="*/ 121 h 383"/>
                <a:gd name="T24" fmla="*/ 323 w 368"/>
                <a:gd name="T25" fmla="*/ 81 h 383"/>
                <a:gd name="T26" fmla="*/ 367 w 368"/>
                <a:gd name="T27" fmla="*/ 47 h 383"/>
                <a:gd name="T28" fmla="*/ 330 w 368"/>
                <a:gd name="T29" fmla="*/ 7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8" h="383">
                  <a:moveTo>
                    <a:pt x="330" y="7"/>
                  </a:moveTo>
                  <a:lnTo>
                    <a:pt x="330" y="7"/>
                  </a:lnTo>
                  <a:cubicBezTo>
                    <a:pt x="272" y="0"/>
                    <a:pt x="213" y="26"/>
                    <a:pt x="173" y="70"/>
                  </a:cubicBezTo>
                  <a:cubicBezTo>
                    <a:pt x="143" y="106"/>
                    <a:pt x="132" y="147"/>
                    <a:pt x="117" y="187"/>
                  </a:cubicBezTo>
                  <a:cubicBezTo>
                    <a:pt x="114" y="202"/>
                    <a:pt x="110" y="213"/>
                    <a:pt x="106" y="224"/>
                  </a:cubicBezTo>
                  <a:cubicBezTo>
                    <a:pt x="102" y="243"/>
                    <a:pt x="77" y="298"/>
                    <a:pt x="37" y="305"/>
                  </a:cubicBezTo>
                  <a:cubicBezTo>
                    <a:pt x="15" y="309"/>
                    <a:pt x="0" y="327"/>
                    <a:pt x="3" y="349"/>
                  </a:cubicBezTo>
                  <a:cubicBezTo>
                    <a:pt x="7" y="367"/>
                    <a:pt x="26" y="382"/>
                    <a:pt x="44" y="382"/>
                  </a:cubicBezTo>
                  <a:lnTo>
                    <a:pt x="47" y="382"/>
                  </a:lnTo>
                  <a:cubicBezTo>
                    <a:pt x="106" y="371"/>
                    <a:pt x="154" y="323"/>
                    <a:pt x="180" y="250"/>
                  </a:cubicBezTo>
                  <a:cubicBezTo>
                    <a:pt x="184" y="235"/>
                    <a:pt x="188" y="224"/>
                    <a:pt x="191" y="209"/>
                  </a:cubicBezTo>
                  <a:cubicBezTo>
                    <a:pt x="202" y="176"/>
                    <a:pt x="213" y="143"/>
                    <a:pt x="231" y="121"/>
                  </a:cubicBezTo>
                  <a:cubicBezTo>
                    <a:pt x="253" y="95"/>
                    <a:pt x="290" y="81"/>
                    <a:pt x="323" y="81"/>
                  </a:cubicBezTo>
                  <a:cubicBezTo>
                    <a:pt x="345" y="84"/>
                    <a:pt x="364" y="70"/>
                    <a:pt x="367" y="47"/>
                  </a:cubicBezTo>
                  <a:cubicBezTo>
                    <a:pt x="367" y="26"/>
                    <a:pt x="353" y="7"/>
                    <a:pt x="330" y="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sz="2700"/>
            </a:p>
          </p:txBody>
        </p:sp>
      </p:grpSp>
      <p:sp>
        <p:nvSpPr>
          <p:cNvPr id="127" name="Shape 2733"/>
          <p:cNvSpPr/>
          <p:nvPr/>
        </p:nvSpPr>
        <p:spPr>
          <a:xfrm>
            <a:off x="3397832" y="2278854"/>
            <a:ext cx="87603" cy="240906"/>
          </a:xfrm>
          <a:custGeom>
            <a:avLst/>
            <a:gdLst/>
            <a:ahLst/>
            <a:cxnLst>
              <a:cxn ang="0">
                <a:pos x="wd2" y="hd2"/>
              </a:cxn>
              <a:cxn ang="5400000">
                <a:pos x="wd2" y="hd2"/>
              </a:cxn>
              <a:cxn ang="10800000">
                <a:pos x="wd2" y="hd2"/>
              </a:cxn>
              <a:cxn ang="16200000">
                <a:pos x="wd2" y="hd2"/>
              </a:cxn>
            </a:cxnLst>
            <a:rect l="0" t="0" r="r" b="b"/>
            <a:pathLst>
              <a:path w="21600" h="21600" extrusionOk="0">
                <a:moveTo>
                  <a:pt x="10800" y="20364"/>
                </a:moveTo>
                <a:lnTo>
                  <a:pt x="2804" y="17041"/>
                </a:lnTo>
                <a:lnTo>
                  <a:pt x="9142" y="5518"/>
                </a:lnTo>
                <a:lnTo>
                  <a:pt x="9803" y="5724"/>
                </a:lnTo>
                <a:cubicBezTo>
                  <a:pt x="9859" y="5747"/>
                  <a:pt x="9925" y="5764"/>
                  <a:pt x="9991" y="5783"/>
                </a:cubicBezTo>
                <a:lnTo>
                  <a:pt x="10130" y="5826"/>
                </a:lnTo>
                <a:lnTo>
                  <a:pt x="10141" y="5820"/>
                </a:lnTo>
                <a:cubicBezTo>
                  <a:pt x="10339" y="5861"/>
                  <a:pt x="10555" y="5891"/>
                  <a:pt x="10800" y="5891"/>
                </a:cubicBezTo>
                <a:cubicBezTo>
                  <a:pt x="11045" y="5891"/>
                  <a:pt x="11261" y="5861"/>
                  <a:pt x="11459" y="5820"/>
                </a:cubicBezTo>
                <a:lnTo>
                  <a:pt x="11470" y="5826"/>
                </a:lnTo>
                <a:lnTo>
                  <a:pt x="11609" y="5783"/>
                </a:lnTo>
                <a:cubicBezTo>
                  <a:pt x="11675" y="5764"/>
                  <a:pt x="11741" y="5747"/>
                  <a:pt x="11797" y="5724"/>
                </a:cubicBezTo>
                <a:lnTo>
                  <a:pt x="12457" y="5518"/>
                </a:lnTo>
                <a:lnTo>
                  <a:pt x="14283" y="8836"/>
                </a:lnTo>
                <a:lnTo>
                  <a:pt x="10800" y="8836"/>
                </a:lnTo>
                <a:cubicBezTo>
                  <a:pt x="10054" y="8836"/>
                  <a:pt x="9450" y="9056"/>
                  <a:pt x="9450" y="9327"/>
                </a:cubicBezTo>
                <a:cubicBezTo>
                  <a:pt x="9450" y="9599"/>
                  <a:pt x="10054" y="9818"/>
                  <a:pt x="10800" y="9818"/>
                </a:cubicBezTo>
                <a:lnTo>
                  <a:pt x="14824" y="9818"/>
                </a:lnTo>
                <a:lnTo>
                  <a:pt x="18796" y="17041"/>
                </a:lnTo>
                <a:cubicBezTo>
                  <a:pt x="18796" y="17041"/>
                  <a:pt x="10800" y="20364"/>
                  <a:pt x="10800" y="20364"/>
                </a:cubicBezTo>
                <a:close/>
                <a:moveTo>
                  <a:pt x="2776" y="2264"/>
                </a:moveTo>
                <a:cubicBezTo>
                  <a:pt x="3291" y="1541"/>
                  <a:pt x="6683" y="982"/>
                  <a:pt x="10800" y="982"/>
                </a:cubicBezTo>
                <a:cubicBezTo>
                  <a:pt x="14917" y="982"/>
                  <a:pt x="18308" y="1541"/>
                  <a:pt x="18825" y="2264"/>
                </a:cubicBezTo>
                <a:lnTo>
                  <a:pt x="10800" y="4765"/>
                </a:lnTo>
                <a:cubicBezTo>
                  <a:pt x="10800" y="4765"/>
                  <a:pt x="2776" y="2264"/>
                  <a:pt x="2776" y="2264"/>
                </a:cubicBezTo>
                <a:close/>
                <a:moveTo>
                  <a:pt x="21551" y="17094"/>
                </a:moveTo>
                <a:lnTo>
                  <a:pt x="21578" y="17093"/>
                </a:lnTo>
                <a:lnTo>
                  <a:pt x="17575" y="9818"/>
                </a:lnTo>
                <a:lnTo>
                  <a:pt x="18900" y="9818"/>
                </a:lnTo>
                <a:cubicBezTo>
                  <a:pt x="19646" y="9818"/>
                  <a:pt x="20250" y="9599"/>
                  <a:pt x="20250" y="9327"/>
                </a:cubicBezTo>
                <a:cubicBezTo>
                  <a:pt x="20250" y="9056"/>
                  <a:pt x="19646" y="8836"/>
                  <a:pt x="18900" y="8836"/>
                </a:cubicBezTo>
                <a:lnTo>
                  <a:pt x="17036" y="8836"/>
                </a:lnTo>
                <a:lnTo>
                  <a:pt x="14828" y="4820"/>
                </a:lnTo>
                <a:lnTo>
                  <a:pt x="14801" y="4822"/>
                </a:lnTo>
                <a:cubicBezTo>
                  <a:pt x="14795" y="4812"/>
                  <a:pt x="14792" y="4803"/>
                  <a:pt x="14785" y="4793"/>
                </a:cubicBezTo>
                <a:lnTo>
                  <a:pt x="20920" y="2881"/>
                </a:lnTo>
                <a:lnTo>
                  <a:pt x="20909" y="2874"/>
                </a:lnTo>
                <a:cubicBezTo>
                  <a:pt x="21315" y="2789"/>
                  <a:pt x="21600" y="2637"/>
                  <a:pt x="21600" y="2455"/>
                </a:cubicBezTo>
                <a:cubicBezTo>
                  <a:pt x="21600" y="1099"/>
                  <a:pt x="16764" y="0"/>
                  <a:pt x="10800" y="0"/>
                </a:cubicBezTo>
                <a:cubicBezTo>
                  <a:pt x="4836" y="0"/>
                  <a:pt x="0" y="1099"/>
                  <a:pt x="0" y="2455"/>
                </a:cubicBezTo>
                <a:cubicBezTo>
                  <a:pt x="0" y="2637"/>
                  <a:pt x="285" y="2789"/>
                  <a:pt x="691" y="2874"/>
                </a:cubicBezTo>
                <a:lnTo>
                  <a:pt x="680" y="2881"/>
                </a:lnTo>
                <a:lnTo>
                  <a:pt x="6815" y="4793"/>
                </a:lnTo>
                <a:cubicBezTo>
                  <a:pt x="6808" y="4802"/>
                  <a:pt x="6805" y="4812"/>
                  <a:pt x="6799" y="4822"/>
                </a:cubicBezTo>
                <a:lnTo>
                  <a:pt x="6772" y="4820"/>
                </a:lnTo>
                <a:lnTo>
                  <a:pt x="22" y="17093"/>
                </a:lnTo>
                <a:lnTo>
                  <a:pt x="49" y="17094"/>
                </a:lnTo>
                <a:cubicBezTo>
                  <a:pt x="34" y="17123"/>
                  <a:pt x="0" y="17151"/>
                  <a:pt x="0" y="17182"/>
                </a:cubicBezTo>
                <a:cubicBezTo>
                  <a:pt x="0" y="17306"/>
                  <a:pt x="137" y="17416"/>
                  <a:pt x="345" y="17502"/>
                </a:cubicBezTo>
                <a:lnTo>
                  <a:pt x="335" y="17505"/>
                </a:lnTo>
                <a:lnTo>
                  <a:pt x="9785" y="21432"/>
                </a:lnTo>
                <a:lnTo>
                  <a:pt x="9795" y="21429"/>
                </a:lnTo>
                <a:cubicBezTo>
                  <a:pt x="10041" y="21532"/>
                  <a:pt x="10394" y="21600"/>
                  <a:pt x="10800" y="21600"/>
                </a:cubicBezTo>
                <a:cubicBezTo>
                  <a:pt x="11206" y="21600"/>
                  <a:pt x="11557" y="21532"/>
                  <a:pt x="11805" y="21429"/>
                </a:cubicBezTo>
                <a:lnTo>
                  <a:pt x="11815" y="21432"/>
                </a:lnTo>
                <a:lnTo>
                  <a:pt x="21265" y="17505"/>
                </a:lnTo>
                <a:lnTo>
                  <a:pt x="21255" y="17502"/>
                </a:lnTo>
                <a:cubicBezTo>
                  <a:pt x="21463" y="17416"/>
                  <a:pt x="21600" y="17306"/>
                  <a:pt x="21600" y="17182"/>
                </a:cubicBezTo>
                <a:cubicBezTo>
                  <a:pt x="21600" y="17151"/>
                  <a:pt x="21566" y="17123"/>
                  <a:pt x="21551" y="17094"/>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50" name="TextBox 149"/>
          <p:cNvSpPr txBox="1"/>
          <p:nvPr/>
        </p:nvSpPr>
        <p:spPr>
          <a:xfrm>
            <a:off x="6695527" y="3867114"/>
            <a:ext cx="1345240" cy="346249"/>
          </a:xfrm>
          <a:prstGeom prst="rect">
            <a:avLst/>
          </a:prstGeom>
          <a:noFill/>
        </p:spPr>
        <p:txBody>
          <a:bodyPr wrap="none" rtlCol="0" anchor="ctr" anchorCtr="0">
            <a:spAutoFit/>
          </a:bodyPr>
          <a:lstStyle/>
          <a:p>
            <a:pPr algn="r"/>
            <a:r>
              <a:rPr lang="tr-TR" sz="825" b="1" dirty="0">
                <a:solidFill>
                  <a:schemeClr val="tx2"/>
                </a:solidFill>
                <a:latin typeface="Lato" charset="0"/>
                <a:ea typeface="Lato" charset="0"/>
                <a:cs typeface="Lato" charset="0"/>
              </a:rPr>
              <a:t>HOLOPODIUM</a:t>
            </a:r>
          </a:p>
          <a:p>
            <a:pPr algn="r"/>
            <a:r>
              <a:rPr lang="tr-TR" sz="825" b="1" dirty="0">
                <a:solidFill>
                  <a:schemeClr val="tx2"/>
                </a:solidFill>
                <a:latin typeface="Lato" charset="0"/>
                <a:ea typeface="Lato" charset="0"/>
                <a:cs typeface="Lato" charset="0"/>
              </a:rPr>
              <a:t>HOLOGRAPHIC DIPLAY</a:t>
            </a:r>
            <a:endParaRPr lang="en-US" sz="825" b="1" dirty="0">
              <a:solidFill>
                <a:schemeClr val="tx2"/>
              </a:solidFill>
              <a:latin typeface="Lato" charset="0"/>
              <a:ea typeface="Lato" charset="0"/>
              <a:cs typeface="Lato" charset="0"/>
            </a:endParaRPr>
          </a:p>
        </p:txBody>
      </p:sp>
      <p:sp>
        <p:nvSpPr>
          <p:cNvPr id="152" name="TextBox 151"/>
          <p:cNvSpPr txBox="1"/>
          <p:nvPr/>
        </p:nvSpPr>
        <p:spPr>
          <a:xfrm>
            <a:off x="7151069" y="1177905"/>
            <a:ext cx="782587" cy="346249"/>
          </a:xfrm>
          <a:prstGeom prst="rect">
            <a:avLst/>
          </a:prstGeom>
          <a:noFill/>
        </p:spPr>
        <p:txBody>
          <a:bodyPr wrap="none" rtlCol="0" anchor="ctr" anchorCtr="0">
            <a:spAutoFit/>
          </a:bodyPr>
          <a:lstStyle/>
          <a:p>
            <a:pPr algn="r"/>
            <a:r>
              <a:rPr lang="tr-TR" sz="825" b="1" dirty="0">
                <a:solidFill>
                  <a:schemeClr val="tx2"/>
                </a:solidFill>
                <a:latin typeface="Lato" charset="0"/>
                <a:ea typeface="Lato" charset="0"/>
                <a:cs typeface="Lato" charset="0"/>
              </a:rPr>
              <a:t>ZSPACE</a:t>
            </a:r>
          </a:p>
          <a:p>
            <a:pPr algn="r"/>
            <a:r>
              <a:rPr lang="tr-TR" sz="825" b="1" dirty="0">
                <a:solidFill>
                  <a:schemeClr val="tx2"/>
                </a:solidFill>
                <a:latin typeface="Lato" charset="0"/>
                <a:ea typeface="Lato" charset="0"/>
                <a:cs typeface="Lato" charset="0"/>
              </a:rPr>
              <a:t>VR DISPLAY</a:t>
            </a:r>
            <a:endParaRPr lang="en-US" sz="825" b="1" dirty="0">
              <a:solidFill>
                <a:schemeClr val="tx2"/>
              </a:solidFill>
              <a:latin typeface="Lato" charset="0"/>
              <a:ea typeface="Lato" charset="0"/>
              <a:cs typeface="Lato" charset="0"/>
            </a:endParaRPr>
          </a:p>
        </p:txBody>
      </p:sp>
      <p:sp>
        <p:nvSpPr>
          <p:cNvPr id="154" name="TextBox 153"/>
          <p:cNvSpPr txBox="1"/>
          <p:nvPr/>
        </p:nvSpPr>
        <p:spPr>
          <a:xfrm>
            <a:off x="7378203" y="2179215"/>
            <a:ext cx="683200" cy="346249"/>
          </a:xfrm>
          <a:prstGeom prst="rect">
            <a:avLst/>
          </a:prstGeom>
          <a:noFill/>
        </p:spPr>
        <p:txBody>
          <a:bodyPr wrap="none" rtlCol="0" anchor="ctr" anchorCtr="0">
            <a:spAutoFit/>
          </a:bodyPr>
          <a:lstStyle/>
          <a:p>
            <a:pPr algn="r"/>
            <a:r>
              <a:rPr lang="tr-TR" sz="825" b="1" dirty="0">
                <a:solidFill>
                  <a:schemeClr val="tx2"/>
                </a:solidFill>
                <a:latin typeface="Lato" charset="0"/>
                <a:ea typeface="Lato" charset="0"/>
                <a:cs typeface="Lato" charset="0"/>
              </a:rPr>
              <a:t>ICUBE</a:t>
            </a:r>
          </a:p>
          <a:p>
            <a:pPr algn="r"/>
            <a:r>
              <a:rPr lang="tr-TR" sz="825" b="1" dirty="0">
                <a:solidFill>
                  <a:schemeClr val="tx2"/>
                </a:solidFill>
                <a:latin typeface="Lato" charset="0"/>
                <a:ea typeface="Lato" charset="0"/>
                <a:cs typeface="Lato" charset="0"/>
              </a:rPr>
              <a:t>VR ROOM</a:t>
            </a:r>
            <a:endParaRPr lang="en-US" sz="825" b="1" dirty="0">
              <a:solidFill>
                <a:schemeClr val="tx2"/>
              </a:solidFill>
              <a:latin typeface="Lato" charset="0"/>
              <a:ea typeface="Lato" charset="0"/>
              <a:cs typeface="Lato" charset="0"/>
            </a:endParaRPr>
          </a:p>
        </p:txBody>
      </p:sp>
      <p:sp>
        <p:nvSpPr>
          <p:cNvPr id="159" name="Shape 2550"/>
          <p:cNvSpPr/>
          <p:nvPr/>
        </p:nvSpPr>
        <p:spPr>
          <a:xfrm>
            <a:off x="8219046" y="2256388"/>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solidFill>
                <a:schemeClr val="bg1"/>
              </a:solidFill>
              <a:latin typeface="Lato Light" charset="0"/>
              <a:ea typeface="Lato Light" charset="0"/>
              <a:cs typeface="Lato Light" charset="0"/>
            </a:endParaRPr>
          </a:p>
        </p:txBody>
      </p:sp>
      <p:sp>
        <p:nvSpPr>
          <p:cNvPr id="160" name="Shape 2562"/>
          <p:cNvSpPr/>
          <p:nvPr/>
        </p:nvSpPr>
        <p:spPr>
          <a:xfrm>
            <a:off x="8222272" y="3935922"/>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62" name="TextBox 161"/>
          <p:cNvSpPr txBox="1"/>
          <p:nvPr/>
        </p:nvSpPr>
        <p:spPr>
          <a:xfrm>
            <a:off x="7177413" y="3094714"/>
            <a:ext cx="869149" cy="219291"/>
          </a:xfrm>
          <a:prstGeom prst="rect">
            <a:avLst/>
          </a:prstGeom>
          <a:noFill/>
        </p:spPr>
        <p:txBody>
          <a:bodyPr wrap="none" rtlCol="0" anchor="ctr" anchorCtr="0">
            <a:spAutoFit/>
          </a:bodyPr>
          <a:lstStyle/>
          <a:p>
            <a:pPr algn="r"/>
            <a:r>
              <a:rPr lang="tr-TR" sz="825" b="1" dirty="0">
                <a:solidFill>
                  <a:schemeClr val="tx2"/>
                </a:solidFill>
                <a:latin typeface="Lato" charset="0"/>
                <a:ea typeface="Lato" charset="0"/>
                <a:cs typeface="Lato" charset="0"/>
              </a:rPr>
              <a:t>ANIMATIONS</a:t>
            </a:r>
            <a:endParaRPr lang="en-US" sz="825" b="1" dirty="0">
              <a:solidFill>
                <a:schemeClr val="tx2"/>
              </a:solidFill>
              <a:latin typeface="Lato" charset="0"/>
              <a:ea typeface="Lato" charset="0"/>
              <a:cs typeface="Lato" charset="0"/>
            </a:endParaRPr>
          </a:p>
        </p:txBody>
      </p:sp>
      <p:sp>
        <p:nvSpPr>
          <p:cNvPr id="164" name="Shape 2562"/>
          <p:cNvSpPr/>
          <p:nvPr/>
        </p:nvSpPr>
        <p:spPr>
          <a:xfrm>
            <a:off x="8222272" y="3100043"/>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65" name="TextBox 164"/>
          <p:cNvSpPr txBox="1"/>
          <p:nvPr/>
        </p:nvSpPr>
        <p:spPr>
          <a:xfrm>
            <a:off x="1112637" y="3867114"/>
            <a:ext cx="1580882" cy="346249"/>
          </a:xfrm>
          <a:prstGeom prst="rect">
            <a:avLst/>
          </a:prstGeom>
          <a:noFill/>
        </p:spPr>
        <p:txBody>
          <a:bodyPr wrap="none" rtlCol="0" anchor="ctr" anchorCtr="0">
            <a:spAutoFit/>
          </a:bodyPr>
          <a:lstStyle/>
          <a:p>
            <a:r>
              <a:rPr lang="tr-TR" sz="825" b="1" dirty="0">
                <a:solidFill>
                  <a:schemeClr val="tx2"/>
                </a:solidFill>
                <a:latin typeface="Lato" charset="0"/>
                <a:ea typeface="Lato" charset="0"/>
                <a:cs typeface="Lato" charset="0"/>
              </a:rPr>
              <a:t>HMD AR</a:t>
            </a:r>
          </a:p>
          <a:p>
            <a:r>
              <a:rPr lang="tr-TR" sz="825" b="1" dirty="0">
                <a:solidFill>
                  <a:schemeClr val="tx2"/>
                </a:solidFill>
                <a:latin typeface="Lato" charset="0"/>
                <a:ea typeface="Lato" charset="0"/>
                <a:cs typeface="Lato" charset="0"/>
              </a:rPr>
              <a:t>HOLOLENS / META / EPSON</a:t>
            </a:r>
            <a:endParaRPr lang="en-US" sz="825" b="1" dirty="0">
              <a:solidFill>
                <a:schemeClr val="tx2"/>
              </a:solidFill>
              <a:latin typeface="Lato" charset="0"/>
              <a:ea typeface="Lato" charset="0"/>
              <a:cs typeface="Lato" charset="0"/>
            </a:endParaRPr>
          </a:p>
        </p:txBody>
      </p:sp>
      <p:sp>
        <p:nvSpPr>
          <p:cNvPr id="166" name="TextBox 165"/>
          <p:cNvSpPr txBox="1"/>
          <p:nvPr/>
        </p:nvSpPr>
        <p:spPr>
          <a:xfrm>
            <a:off x="1204931" y="1260157"/>
            <a:ext cx="958917" cy="346249"/>
          </a:xfrm>
          <a:prstGeom prst="rect">
            <a:avLst/>
          </a:prstGeom>
          <a:noFill/>
        </p:spPr>
        <p:txBody>
          <a:bodyPr wrap="none" rtlCol="0" anchor="ctr" anchorCtr="0">
            <a:spAutoFit/>
          </a:bodyPr>
          <a:lstStyle/>
          <a:p>
            <a:r>
              <a:rPr lang="tr-TR" sz="825" b="1" dirty="0">
                <a:solidFill>
                  <a:schemeClr val="tx2"/>
                </a:solidFill>
                <a:latin typeface="Lato" charset="0"/>
                <a:ea typeface="Lato" charset="0"/>
                <a:cs typeface="Lato" charset="0"/>
              </a:rPr>
              <a:t>MOBILE</a:t>
            </a:r>
          </a:p>
          <a:p>
            <a:r>
              <a:rPr lang="tr-TR" sz="825" b="1" dirty="0">
                <a:solidFill>
                  <a:schemeClr val="tx2"/>
                </a:solidFill>
                <a:latin typeface="Lato" charset="0"/>
                <a:ea typeface="Lato" charset="0"/>
                <a:cs typeface="Lato" charset="0"/>
              </a:rPr>
              <a:t>IOS / ANDROID</a:t>
            </a:r>
            <a:endParaRPr lang="en-US" sz="825" b="1" dirty="0">
              <a:solidFill>
                <a:schemeClr val="tx2"/>
              </a:solidFill>
              <a:latin typeface="Lato" charset="0"/>
              <a:ea typeface="Lato" charset="0"/>
              <a:cs typeface="Lato" charset="0"/>
            </a:endParaRPr>
          </a:p>
        </p:txBody>
      </p:sp>
      <p:sp>
        <p:nvSpPr>
          <p:cNvPr id="167" name="TextBox 166"/>
          <p:cNvSpPr txBox="1"/>
          <p:nvPr/>
        </p:nvSpPr>
        <p:spPr>
          <a:xfrm>
            <a:off x="1134399" y="2179215"/>
            <a:ext cx="1386918" cy="346249"/>
          </a:xfrm>
          <a:prstGeom prst="rect">
            <a:avLst/>
          </a:prstGeom>
          <a:noFill/>
        </p:spPr>
        <p:txBody>
          <a:bodyPr wrap="none" rtlCol="0" anchor="ctr" anchorCtr="0">
            <a:spAutoFit/>
          </a:bodyPr>
          <a:lstStyle/>
          <a:p>
            <a:r>
              <a:rPr lang="tr-TR" sz="825" b="1" dirty="0">
                <a:solidFill>
                  <a:schemeClr val="tx2"/>
                </a:solidFill>
                <a:latin typeface="Lato" charset="0"/>
                <a:ea typeface="Lato" charset="0"/>
                <a:cs typeface="Lato" charset="0"/>
              </a:rPr>
              <a:t>MOBILE VR</a:t>
            </a:r>
          </a:p>
          <a:p>
            <a:r>
              <a:rPr lang="tr-TR" sz="825" b="1" dirty="0">
                <a:solidFill>
                  <a:schemeClr val="tx2"/>
                </a:solidFill>
                <a:latin typeface="Lato" charset="0"/>
                <a:ea typeface="Lato" charset="0"/>
                <a:cs typeface="Lato" charset="0"/>
              </a:rPr>
              <a:t>GEAR VR / CARDBOARD</a:t>
            </a:r>
            <a:endParaRPr lang="en-US" sz="825" b="1" dirty="0">
              <a:solidFill>
                <a:schemeClr val="tx2"/>
              </a:solidFill>
              <a:latin typeface="Lato" charset="0"/>
              <a:ea typeface="Lato" charset="0"/>
              <a:cs typeface="Lato" charset="0"/>
            </a:endParaRPr>
          </a:p>
        </p:txBody>
      </p:sp>
      <p:sp>
        <p:nvSpPr>
          <p:cNvPr id="170" name="Shape 2645"/>
          <p:cNvSpPr/>
          <p:nvPr/>
        </p:nvSpPr>
        <p:spPr>
          <a:xfrm>
            <a:off x="759025" y="1447276"/>
            <a:ext cx="209550" cy="152400"/>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72" name="Shape 2550"/>
          <p:cNvSpPr/>
          <p:nvPr/>
        </p:nvSpPr>
        <p:spPr>
          <a:xfrm>
            <a:off x="757812" y="2256388"/>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1109" y="7364"/>
                </a:moveTo>
                <a:cubicBezTo>
                  <a:pt x="20838" y="7364"/>
                  <a:pt x="20618" y="7584"/>
                  <a:pt x="20618" y="7855"/>
                </a:cubicBezTo>
                <a:lnTo>
                  <a:pt x="20618" y="18655"/>
                </a:lnTo>
                <a:cubicBezTo>
                  <a:pt x="20618" y="19739"/>
                  <a:pt x="19739" y="20618"/>
                  <a:pt x="18655" y="20618"/>
                </a:cubicBezTo>
                <a:lnTo>
                  <a:pt x="2945" y="20618"/>
                </a:lnTo>
                <a:cubicBezTo>
                  <a:pt x="1861" y="20618"/>
                  <a:pt x="982" y="19739"/>
                  <a:pt x="982" y="18655"/>
                </a:cubicBezTo>
                <a:lnTo>
                  <a:pt x="982" y="2945"/>
                </a:lnTo>
                <a:cubicBezTo>
                  <a:pt x="982" y="1861"/>
                  <a:pt x="1861" y="982"/>
                  <a:pt x="2945" y="982"/>
                </a:cubicBezTo>
                <a:lnTo>
                  <a:pt x="13745" y="982"/>
                </a:lnTo>
                <a:cubicBezTo>
                  <a:pt x="14017" y="982"/>
                  <a:pt x="14236" y="762"/>
                  <a:pt x="14236" y="491"/>
                </a:cubicBezTo>
                <a:cubicBezTo>
                  <a:pt x="14236" y="220"/>
                  <a:pt x="14017" y="0"/>
                  <a:pt x="13745" y="0"/>
                </a:cubicBezTo>
                <a:lnTo>
                  <a:pt x="2945" y="0"/>
                </a:lnTo>
                <a:cubicBezTo>
                  <a:pt x="1318" y="0"/>
                  <a:pt x="0" y="1319"/>
                  <a:pt x="0" y="2945"/>
                </a:cubicBezTo>
                <a:lnTo>
                  <a:pt x="0" y="18655"/>
                </a:lnTo>
                <a:cubicBezTo>
                  <a:pt x="0" y="20282"/>
                  <a:pt x="1318" y="21600"/>
                  <a:pt x="2945" y="21600"/>
                </a:cubicBezTo>
                <a:lnTo>
                  <a:pt x="18655" y="21600"/>
                </a:lnTo>
                <a:cubicBezTo>
                  <a:pt x="20282" y="21600"/>
                  <a:pt x="21600" y="20282"/>
                  <a:pt x="21600" y="18655"/>
                </a:cubicBezTo>
                <a:lnTo>
                  <a:pt x="21600" y="7855"/>
                </a:lnTo>
                <a:cubicBezTo>
                  <a:pt x="21600" y="7584"/>
                  <a:pt x="21380" y="7364"/>
                  <a:pt x="21109" y="7364"/>
                </a:cubicBezTo>
                <a:moveTo>
                  <a:pt x="7006" y="12764"/>
                </a:moveTo>
                <a:lnTo>
                  <a:pt x="8836" y="12764"/>
                </a:lnTo>
                <a:lnTo>
                  <a:pt x="8836" y="14594"/>
                </a:lnTo>
                <a:lnTo>
                  <a:pt x="6627" y="14973"/>
                </a:lnTo>
                <a:cubicBezTo>
                  <a:pt x="6627" y="14973"/>
                  <a:pt x="7006" y="12764"/>
                  <a:pt x="7006" y="12764"/>
                </a:cubicBezTo>
                <a:close/>
                <a:moveTo>
                  <a:pt x="16775" y="2742"/>
                </a:moveTo>
                <a:lnTo>
                  <a:pt x="18858" y="4825"/>
                </a:lnTo>
                <a:lnTo>
                  <a:pt x="9818" y="13865"/>
                </a:lnTo>
                <a:lnTo>
                  <a:pt x="9818" y="11782"/>
                </a:lnTo>
                <a:lnTo>
                  <a:pt x="7736" y="11782"/>
                </a:lnTo>
                <a:cubicBezTo>
                  <a:pt x="7736" y="11782"/>
                  <a:pt x="16775" y="2742"/>
                  <a:pt x="16775" y="2742"/>
                </a:cubicBezTo>
                <a:close/>
                <a:moveTo>
                  <a:pt x="18104" y="1414"/>
                </a:moveTo>
                <a:cubicBezTo>
                  <a:pt x="18371" y="1147"/>
                  <a:pt x="18739" y="982"/>
                  <a:pt x="19145" y="982"/>
                </a:cubicBezTo>
                <a:cubicBezTo>
                  <a:pt x="19959" y="982"/>
                  <a:pt x="20618" y="1642"/>
                  <a:pt x="20618" y="2455"/>
                </a:cubicBezTo>
                <a:cubicBezTo>
                  <a:pt x="20618" y="2861"/>
                  <a:pt x="20453" y="3230"/>
                  <a:pt x="20187" y="3496"/>
                </a:cubicBezTo>
                <a:lnTo>
                  <a:pt x="19552" y="4131"/>
                </a:lnTo>
                <a:lnTo>
                  <a:pt x="17469" y="2048"/>
                </a:lnTo>
                <a:cubicBezTo>
                  <a:pt x="17469" y="2048"/>
                  <a:pt x="18104" y="1414"/>
                  <a:pt x="18104" y="1414"/>
                </a:cubicBezTo>
                <a:close/>
                <a:moveTo>
                  <a:pt x="5400" y="16200"/>
                </a:moveTo>
                <a:lnTo>
                  <a:pt x="9590" y="15481"/>
                </a:lnTo>
                <a:lnTo>
                  <a:pt x="20881" y="4190"/>
                </a:lnTo>
                <a:cubicBezTo>
                  <a:pt x="21325" y="3746"/>
                  <a:pt x="21600" y="3133"/>
                  <a:pt x="21600" y="2455"/>
                </a:cubicBezTo>
                <a:cubicBezTo>
                  <a:pt x="21600" y="1099"/>
                  <a:pt x="20501" y="0"/>
                  <a:pt x="19145" y="0"/>
                </a:cubicBezTo>
                <a:cubicBezTo>
                  <a:pt x="18468" y="0"/>
                  <a:pt x="17854" y="275"/>
                  <a:pt x="17410" y="719"/>
                </a:cubicBezTo>
                <a:lnTo>
                  <a:pt x="6119" y="12010"/>
                </a:lnTo>
                <a:cubicBezTo>
                  <a:pt x="6119" y="12010"/>
                  <a:pt x="5400" y="16200"/>
                  <a:pt x="5400" y="16200"/>
                </a:cubicBezTo>
                <a:close/>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solidFill>
                <a:schemeClr val="bg1"/>
              </a:solidFill>
              <a:latin typeface="Lato Light" charset="0"/>
              <a:ea typeface="Lato Light" charset="0"/>
              <a:cs typeface="Lato Light" charset="0"/>
            </a:endParaRPr>
          </a:p>
        </p:txBody>
      </p:sp>
      <p:sp>
        <p:nvSpPr>
          <p:cNvPr id="173" name="Shape 2562"/>
          <p:cNvSpPr/>
          <p:nvPr/>
        </p:nvSpPr>
        <p:spPr>
          <a:xfrm>
            <a:off x="761038" y="3935922"/>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74" name="TextBox 173"/>
          <p:cNvSpPr txBox="1"/>
          <p:nvPr/>
        </p:nvSpPr>
        <p:spPr>
          <a:xfrm>
            <a:off x="1112637" y="3031235"/>
            <a:ext cx="739305" cy="346249"/>
          </a:xfrm>
          <a:prstGeom prst="rect">
            <a:avLst/>
          </a:prstGeom>
          <a:noFill/>
        </p:spPr>
        <p:txBody>
          <a:bodyPr wrap="none" rtlCol="0" anchor="ctr" anchorCtr="0">
            <a:spAutoFit/>
          </a:bodyPr>
          <a:lstStyle/>
          <a:p>
            <a:r>
              <a:rPr lang="tr-TR" sz="825" b="1" dirty="0">
                <a:solidFill>
                  <a:schemeClr val="tx2"/>
                </a:solidFill>
                <a:latin typeface="Lato" charset="0"/>
                <a:ea typeface="Lato" charset="0"/>
                <a:cs typeface="Lato" charset="0"/>
              </a:rPr>
              <a:t>HMD VR</a:t>
            </a:r>
          </a:p>
          <a:p>
            <a:r>
              <a:rPr lang="tr-TR" sz="825" b="1" dirty="0">
                <a:solidFill>
                  <a:schemeClr val="tx2"/>
                </a:solidFill>
                <a:latin typeface="Lato" charset="0"/>
                <a:ea typeface="Lato" charset="0"/>
                <a:cs typeface="Lato" charset="0"/>
              </a:rPr>
              <a:t>RIFT / VIVE</a:t>
            </a:r>
            <a:endParaRPr lang="en-US" sz="825" b="1" dirty="0">
              <a:solidFill>
                <a:schemeClr val="tx2"/>
              </a:solidFill>
              <a:latin typeface="Lato" charset="0"/>
              <a:ea typeface="Lato" charset="0"/>
              <a:cs typeface="Lato" charset="0"/>
            </a:endParaRPr>
          </a:p>
        </p:txBody>
      </p:sp>
      <p:sp>
        <p:nvSpPr>
          <p:cNvPr id="176" name="Shape 2562"/>
          <p:cNvSpPr/>
          <p:nvPr/>
        </p:nvSpPr>
        <p:spPr>
          <a:xfrm>
            <a:off x="761038" y="3100043"/>
            <a:ext cx="209550" cy="209550"/>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sp>
        <p:nvSpPr>
          <p:cNvPr id="124" name="Freeform 7">
            <a:extLst>
              <a:ext uri="{FF2B5EF4-FFF2-40B4-BE49-F238E27FC236}">
                <a16:creationId xmlns:a16="http://schemas.microsoft.com/office/drawing/2014/main" id="{66F01D1E-D47B-497E-AA59-4301D4E67117}"/>
              </a:ext>
            </a:extLst>
          </p:cNvPr>
          <p:cNvSpPr>
            <a:spLocks noEditPoints="1"/>
          </p:cNvSpPr>
          <p:nvPr/>
        </p:nvSpPr>
        <p:spPr bwMode="auto">
          <a:xfrm>
            <a:off x="8046247" y="2855318"/>
            <a:ext cx="627791" cy="62795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2"/>
          </a:solidFill>
          <a:ln>
            <a:noFill/>
          </a:ln>
        </p:spPr>
        <p:txBody>
          <a:bodyPr vert="horz" wrap="square" lIns="68584" tIns="34292" rIns="68584" bIns="34292" numCol="1" anchor="t" anchorCtr="0" compatLnSpc="1">
            <a:prstTxWarp prst="textNoShape">
              <a:avLst/>
            </a:prstTxWarp>
          </a:bodyPr>
          <a:lstStyle/>
          <a:p>
            <a:endParaRPr lang="id-ID" sz="675"/>
          </a:p>
        </p:txBody>
      </p:sp>
      <p:sp>
        <p:nvSpPr>
          <p:cNvPr id="133" name="Freeform 9">
            <a:extLst>
              <a:ext uri="{FF2B5EF4-FFF2-40B4-BE49-F238E27FC236}">
                <a16:creationId xmlns:a16="http://schemas.microsoft.com/office/drawing/2014/main" id="{C593C789-16EB-4AEA-AF62-DE61233653BE}"/>
              </a:ext>
            </a:extLst>
          </p:cNvPr>
          <p:cNvSpPr>
            <a:spLocks noEditPoints="1"/>
          </p:cNvSpPr>
          <p:nvPr/>
        </p:nvSpPr>
        <p:spPr bwMode="auto">
          <a:xfrm>
            <a:off x="448778" y="1956226"/>
            <a:ext cx="642764" cy="660337"/>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3"/>
          </a:solidFill>
          <a:ln>
            <a:noFill/>
          </a:ln>
        </p:spPr>
        <p:txBody>
          <a:bodyPr vert="horz" wrap="square" lIns="68584" tIns="34292" rIns="68584" bIns="34292" numCol="1" anchor="t" anchorCtr="0" compatLnSpc="1">
            <a:prstTxWarp prst="textNoShape">
              <a:avLst/>
            </a:prstTxWarp>
          </a:bodyPr>
          <a:lstStyle/>
          <a:p>
            <a:endParaRPr lang="id-ID" sz="675"/>
          </a:p>
        </p:txBody>
      </p:sp>
      <p:sp>
        <p:nvSpPr>
          <p:cNvPr id="134" name="Freeform 6">
            <a:extLst>
              <a:ext uri="{FF2B5EF4-FFF2-40B4-BE49-F238E27FC236}">
                <a16:creationId xmlns:a16="http://schemas.microsoft.com/office/drawing/2014/main" id="{B2F1E9B3-E70D-45A1-A96E-D9D4A69905BD}"/>
              </a:ext>
            </a:extLst>
          </p:cNvPr>
          <p:cNvSpPr>
            <a:spLocks noEditPoints="1"/>
          </p:cNvSpPr>
          <p:nvPr/>
        </p:nvSpPr>
        <p:spPr bwMode="auto">
          <a:xfrm>
            <a:off x="8030235" y="3738627"/>
            <a:ext cx="627791" cy="62920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4"/>
          </a:solidFill>
          <a:ln>
            <a:noFill/>
          </a:ln>
        </p:spPr>
        <p:txBody>
          <a:bodyPr vert="horz" wrap="square" lIns="68584" tIns="34292" rIns="68584" bIns="34292" numCol="1" anchor="t" anchorCtr="0" compatLnSpc="1">
            <a:prstTxWarp prst="textNoShape">
              <a:avLst/>
            </a:prstTxWarp>
          </a:bodyPr>
          <a:lstStyle/>
          <a:p>
            <a:endParaRPr lang="id-ID" sz="675"/>
          </a:p>
        </p:txBody>
      </p:sp>
      <p:grpSp>
        <p:nvGrpSpPr>
          <p:cNvPr id="135" name="Group 77">
            <a:extLst>
              <a:ext uri="{FF2B5EF4-FFF2-40B4-BE49-F238E27FC236}">
                <a16:creationId xmlns:a16="http://schemas.microsoft.com/office/drawing/2014/main" id="{3FCD014F-9A2D-433D-9CB2-637E216B5D43}"/>
              </a:ext>
            </a:extLst>
          </p:cNvPr>
          <p:cNvGrpSpPr/>
          <p:nvPr/>
        </p:nvGrpSpPr>
        <p:grpSpPr>
          <a:xfrm>
            <a:off x="8219046" y="3930338"/>
            <a:ext cx="285274" cy="269196"/>
            <a:chOff x="3498850" y="1541463"/>
            <a:chExt cx="504825" cy="476250"/>
          </a:xfrm>
          <a:solidFill>
            <a:schemeClr val="accent4"/>
          </a:solidFill>
        </p:grpSpPr>
        <p:sp>
          <p:nvSpPr>
            <p:cNvPr id="136" name="Oval 5">
              <a:extLst>
                <a:ext uri="{FF2B5EF4-FFF2-40B4-BE49-F238E27FC236}">
                  <a16:creationId xmlns:a16="http://schemas.microsoft.com/office/drawing/2014/main" id="{89D5C4B5-8E50-4A95-BDB1-E33C7AA846BE}"/>
                </a:ext>
              </a:extLst>
            </p:cNvPr>
            <p:cNvSpPr>
              <a:spLocks noChangeArrowheads="1"/>
            </p:cNvSpPr>
            <p:nvPr/>
          </p:nvSpPr>
          <p:spPr bwMode="auto">
            <a:xfrm>
              <a:off x="3743325" y="1801813"/>
              <a:ext cx="61913" cy="61913"/>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137" name="Freeform 6">
              <a:extLst>
                <a:ext uri="{FF2B5EF4-FFF2-40B4-BE49-F238E27FC236}">
                  <a16:creationId xmlns:a16="http://schemas.microsoft.com/office/drawing/2014/main" id="{9A9196D5-8ACC-4CE0-B40F-B6C16DEEB7D7}"/>
                </a:ext>
              </a:extLst>
            </p:cNvPr>
            <p:cNvSpPr>
              <a:spLocks noEditPoints="1"/>
            </p:cNvSpPr>
            <p:nvPr/>
          </p:nvSpPr>
          <p:spPr bwMode="auto">
            <a:xfrm>
              <a:off x="3498850" y="1541463"/>
              <a:ext cx="504825"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grpSp>
      <p:sp>
        <p:nvSpPr>
          <p:cNvPr id="144" name="Freeform 7">
            <a:extLst>
              <a:ext uri="{FF2B5EF4-FFF2-40B4-BE49-F238E27FC236}">
                <a16:creationId xmlns:a16="http://schemas.microsoft.com/office/drawing/2014/main" id="{24037407-B141-4F36-89C5-48AD044D432C}"/>
              </a:ext>
            </a:extLst>
          </p:cNvPr>
          <p:cNvSpPr>
            <a:spLocks noEditPoints="1"/>
          </p:cNvSpPr>
          <p:nvPr/>
        </p:nvSpPr>
        <p:spPr bwMode="auto">
          <a:xfrm>
            <a:off x="8032113" y="2013344"/>
            <a:ext cx="627791" cy="62795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5"/>
          </a:solidFill>
          <a:ln>
            <a:noFill/>
          </a:ln>
        </p:spPr>
        <p:txBody>
          <a:bodyPr vert="horz" wrap="square" lIns="68584" tIns="34292" rIns="68584" bIns="34292" numCol="1" anchor="t" anchorCtr="0" compatLnSpc="1">
            <a:prstTxWarp prst="textNoShape">
              <a:avLst/>
            </a:prstTxWarp>
          </a:bodyPr>
          <a:lstStyle/>
          <a:p>
            <a:endParaRPr lang="id-ID" sz="675"/>
          </a:p>
        </p:txBody>
      </p:sp>
      <p:pic>
        <p:nvPicPr>
          <p:cNvPr id="145" name="Resim 144">
            <a:extLst>
              <a:ext uri="{FF2B5EF4-FFF2-40B4-BE49-F238E27FC236}">
                <a16:creationId xmlns:a16="http://schemas.microsoft.com/office/drawing/2014/main" id="{98CD70A5-3BC1-44A9-997D-D51990F315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9965" y="2921897"/>
            <a:ext cx="595992" cy="575040"/>
          </a:xfrm>
          <a:prstGeom prst="rect">
            <a:avLst/>
          </a:prstGeom>
        </p:spPr>
      </p:pic>
      <p:pic>
        <p:nvPicPr>
          <p:cNvPr id="146" name="Resim 145">
            <a:extLst>
              <a:ext uri="{FF2B5EF4-FFF2-40B4-BE49-F238E27FC236}">
                <a16:creationId xmlns:a16="http://schemas.microsoft.com/office/drawing/2014/main" id="{A42851F4-AC66-407B-A78E-EB6F5DF09E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9345" y="2881147"/>
            <a:ext cx="626659" cy="584000"/>
          </a:xfrm>
          <a:prstGeom prst="rect">
            <a:avLst/>
          </a:prstGeom>
        </p:spPr>
      </p:pic>
      <p:pic>
        <p:nvPicPr>
          <p:cNvPr id="147" name="Resim 146">
            <a:extLst>
              <a:ext uri="{FF2B5EF4-FFF2-40B4-BE49-F238E27FC236}">
                <a16:creationId xmlns:a16="http://schemas.microsoft.com/office/drawing/2014/main" id="{308C1A6D-035F-496C-8C66-F547909364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61403" y="2060156"/>
            <a:ext cx="569210" cy="530462"/>
          </a:xfrm>
          <a:prstGeom prst="rect">
            <a:avLst/>
          </a:prstGeom>
        </p:spPr>
      </p:pic>
      <p:pic>
        <p:nvPicPr>
          <p:cNvPr id="148" name="Resim 147">
            <a:extLst>
              <a:ext uri="{FF2B5EF4-FFF2-40B4-BE49-F238E27FC236}">
                <a16:creationId xmlns:a16="http://schemas.microsoft.com/office/drawing/2014/main" id="{B8B61679-D160-40B0-9F08-522F4EF53E1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7432" y="2034467"/>
            <a:ext cx="474871" cy="442545"/>
          </a:xfrm>
          <a:prstGeom prst="rect">
            <a:avLst/>
          </a:prstGeom>
        </p:spPr>
      </p:pic>
      <p:sp>
        <p:nvSpPr>
          <p:cNvPr id="153" name="Freeform 7">
            <a:extLst>
              <a:ext uri="{FF2B5EF4-FFF2-40B4-BE49-F238E27FC236}">
                <a16:creationId xmlns:a16="http://schemas.microsoft.com/office/drawing/2014/main" id="{8A73C2AF-F090-4397-9DA6-918B77B4BCD8}"/>
              </a:ext>
            </a:extLst>
          </p:cNvPr>
          <p:cNvSpPr>
            <a:spLocks noEditPoints="1"/>
          </p:cNvSpPr>
          <p:nvPr/>
        </p:nvSpPr>
        <p:spPr bwMode="auto">
          <a:xfrm>
            <a:off x="7905254" y="908245"/>
            <a:ext cx="771971" cy="796112"/>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2"/>
          </a:solidFill>
          <a:ln>
            <a:noFill/>
          </a:ln>
        </p:spPr>
        <p:txBody>
          <a:bodyPr vert="horz" wrap="square" lIns="68584" tIns="34292" rIns="68584" bIns="34292" numCol="1" anchor="t" anchorCtr="0" compatLnSpc="1">
            <a:prstTxWarp prst="textNoShape">
              <a:avLst/>
            </a:prstTxWarp>
          </a:bodyPr>
          <a:lstStyle/>
          <a:p>
            <a:endParaRPr lang="id-ID" sz="675"/>
          </a:p>
        </p:txBody>
      </p:sp>
      <p:sp>
        <p:nvSpPr>
          <p:cNvPr id="161" name="Freeform 6">
            <a:extLst>
              <a:ext uri="{FF2B5EF4-FFF2-40B4-BE49-F238E27FC236}">
                <a16:creationId xmlns:a16="http://schemas.microsoft.com/office/drawing/2014/main" id="{8D5C5529-8587-4E6C-8492-D421DEBE52A3}"/>
              </a:ext>
            </a:extLst>
          </p:cNvPr>
          <p:cNvSpPr>
            <a:spLocks noEditPoints="1"/>
          </p:cNvSpPr>
          <p:nvPr/>
        </p:nvSpPr>
        <p:spPr bwMode="auto">
          <a:xfrm>
            <a:off x="433656" y="2813878"/>
            <a:ext cx="642414" cy="696229"/>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4"/>
          </a:solidFill>
          <a:ln>
            <a:noFill/>
          </a:ln>
        </p:spPr>
        <p:txBody>
          <a:bodyPr vert="horz" wrap="square" lIns="68584" tIns="34292" rIns="68584" bIns="34292" numCol="1" anchor="t" anchorCtr="0" compatLnSpc="1">
            <a:prstTxWarp prst="textNoShape">
              <a:avLst/>
            </a:prstTxWarp>
          </a:bodyPr>
          <a:lstStyle/>
          <a:p>
            <a:endParaRPr lang="id-ID" sz="675"/>
          </a:p>
        </p:txBody>
      </p:sp>
      <p:pic>
        <p:nvPicPr>
          <p:cNvPr id="15" name="Resim 14">
            <a:extLst>
              <a:ext uri="{FF2B5EF4-FFF2-40B4-BE49-F238E27FC236}">
                <a16:creationId xmlns:a16="http://schemas.microsoft.com/office/drawing/2014/main" id="{FD3CCA6A-B2F4-4D9A-A62B-9582B89CCE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562" y="1120846"/>
            <a:ext cx="647837" cy="647837"/>
          </a:xfrm>
          <a:prstGeom prst="rect">
            <a:avLst/>
          </a:prstGeom>
        </p:spPr>
      </p:pic>
      <p:pic>
        <p:nvPicPr>
          <p:cNvPr id="17" name="Resim 16">
            <a:extLst>
              <a:ext uri="{FF2B5EF4-FFF2-40B4-BE49-F238E27FC236}">
                <a16:creationId xmlns:a16="http://schemas.microsoft.com/office/drawing/2014/main" id="{3C3A8134-50FE-4493-BC2E-0558A704888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2305" y="3738627"/>
            <a:ext cx="525116" cy="525116"/>
          </a:xfrm>
          <a:prstGeom prst="rect">
            <a:avLst/>
          </a:prstGeom>
        </p:spPr>
      </p:pic>
      <p:sp>
        <p:nvSpPr>
          <p:cNvPr id="178" name="Freeform 6">
            <a:extLst>
              <a:ext uri="{FF2B5EF4-FFF2-40B4-BE49-F238E27FC236}">
                <a16:creationId xmlns:a16="http://schemas.microsoft.com/office/drawing/2014/main" id="{0CB727A9-0D68-4F37-94CB-3190E8C765A8}"/>
              </a:ext>
            </a:extLst>
          </p:cNvPr>
          <p:cNvSpPr>
            <a:spLocks noEditPoints="1"/>
          </p:cNvSpPr>
          <p:nvPr/>
        </p:nvSpPr>
        <p:spPr bwMode="auto">
          <a:xfrm>
            <a:off x="443916" y="3679944"/>
            <a:ext cx="627791" cy="62920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4"/>
          </a:solidFill>
          <a:ln>
            <a:noFill/>
          </a:ln>
        </p:spPr>
        <p:txBody>
          <a:bodyPr vert="horz" wrap="square" lIns="68584" tIns="34292" rIns="68584" bIns="34292" numCol="1" anchor="t" anchorCtr="0" compatLnSpc="1">
            <a:prstTxWarp prst="textNoShape">
              <a:avLst/>
            </a:prstTxWarp>
          </a:bodyPr>
          <a:lstStyle/>
          <a:p>
            <a:endParaRPr lang="id-ID" sz="675"/>
          </a:p>
        </p:txBody>
      </p:sp>
      <p:sp>
        <p:nvSpPr>
          <p:cNvPr id="180" name="Freeform 6">
            <a:extLst>
              <a:ext uri="{FF2B5EF4-FFF2-40B4-BE49-F238E27FC236}">
                <a16:creationId xmlns:a16="http://schemas.microsoft.com/office/drawing/2014/main" id="{F5507055-45CC-434C-82FC-E975F9A1328B}"/>
              </a:ext>
            </a:extLst>
          </p:cNvPr>
          <p:cNvSpPr>
            <a:spLocks noEditPoints="1"/>
          </p:cNvSpPr>
          <p:nvPr/>
        </p:nvSpPr>
        <p:spPr bwMode="auto">
          <a:xfrm>
            <a:off x="482103" y="1132964"/>
            <a:ext cx="627791" cy="629205"/>
          </a:xfrm>
          <a:custGeom>
            <a:avLst/>
            <a:gdLst>
              <a:gd name="T0" fmla="*/ 106 w 212"/>
              <a:gd name="T1" fmla="*/ 212 h 212"/>
              <a:gd name="T2" fmla="*/ 0 w 212"/>
              <a:gd name="T3" fmla="*/ 106 h 212"/>
              <a:gd name="T4" fmla="*/ 106 w 212"/>
              <a:gd name="T5" fmla="*/ 0 h 212"/>
              <a:gd name="T6" fmla="*/ 212 w 212"/>
              <a:gd name="T7" fmla="*/ 106 h 212"/>
              <a:gd name="T8" fmla="*/ 106 w 212"/>
              <a:gd name="T9" fmla="*/ 212 h 212"/>
              <a:gd name="T10" fmla="*/ 106 w 212"/>
              <a:gd name="T11" fmla="*/ 20 h 212"/>
              <a:gd name="T12" fmla="*/ 20 w 212"/>
              <a:gd name="T13" fmla="*/ 106 h 212"/>
              <a:gd name="T14" fmla="*/ 106 w 212"/>
              <a:gd name="T15" fmla="*/ 192 h 212"/>
              <a:gd name="T16" fmla="*/ 192 w 212"/>
              <a:gd name="T17" fmla="*/ 106 h 212"/>
              <a:gd name="T18" fmla="*/ 106 w 212"/>
              <a:gd name="T19" fmla="*/ 2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212">
                <a:moveTo>
                  <a:pt x="106" y="212"/>
                </a:moveTo>
                <a:cubicBezTo>
                  <a:pt x="48" y="212"/>
                  <a:pt x="0" y="165"/>
                  <a:pt x="0" y="106"/>
                </a:cubicBezTo>
                <a:cubicBezTo>
                  <a:pt x="0" y="48"/>
                  <a:pt x="48" y="0"/>
                  <a:pt x="106" y="0"/>
                </a:cubicBezTo>
                <a:cubicBezTo>
                  <a:pt x="165" y="0"/>
                  <a:pt x="212" y="48"/>
                  <a:pt x="212" y="106"/>
                </a:cubicBezTo>
                <a:cubicBezTo>
                  <a:pt x="212" y="165"/>
                  <a:pt x="165" y="212"/>
                  <a:pt x="106" y="212"/>
                </a:cubicBezTo>
                <a:close/>
                <a:moveTo>
                  <a:pt x="106" y="20"/>
                </a:moveTo>
                <a:cubicBezTo>
                  <a:pt x="59" y="20"/>
                  <a:pt x="20" y="59"/>
                  <a:pt x="20" y="106"/>
                </a:cubicBezTo>
                <a:cubicBezTo>
                  <a:pt x="20" y="154"/>
                  <a:pt x="59" y="192"/>
                  <a:pt x="106" y="192"/>
                </a:cubicBezTo>
                <a:cubicBezTo>
                  <a:pt x="154" y="192"/>
                  <a:pt x="192" y="154"/>
                  <a:pt x="192" y="106"/>
                </a:cubicBezTo>
                <a:cubicBezTo>
                  <a:pt x="192" y="59"/>
                  <a:pt x="154" y="20"/>
                  <a:pt x="106" y="20"/>
                </a:cubicBezTo>
                <a:close/>
              </a:path>
            </a:pathLst>
          </a:custGeom>
          <a:solidFill>
            <a:schemeClr val="accent4"/>
          </a:solidFill>
          <a:ln>
            <a:noFill/>
          </a:ln>
        </p:spPr>
        <p:txBody>
          <a:bodyPr vert="horz" wrap="square" lIns="68584" tIns="34292" rIns="68584" bIns="34292" numCol="1" anchor="t" anchorCtr="0" compatLnSpc="1">
            <a:prstTxWarp prst="textNoShape">
              <a:avLst/>
            </a:prstTxWarp>
          </a:bodyPr>
          <a:lstStyle/>
          <a:p>
            <a:endParaRPr lang="id-ID" sz="675"/>
          </a:p>
        </p:txBody>
      </p:sp>
      <p:pic>
        <p:nvPicPr>
          <p:cNvPr id="181" name="Resim 180">
            <a:extLst>
              <a:ext uri="{FF2B5EF4-FFF2-40B4-BE49-F238E27FC236}">
                <a16:creationId xmlns:a16="http://schemas.microsoft.com/office/drawing/2014/main" id="{52C2AC21-FD96-4849-9850-8A0D92823A3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1869" y="1538836"/>
            <a:ext cx="378829" cy="378829"/>
          </a:xfrm>
          <a:prstGeom prst="rect">
            <a:avLst/>
          </a:prstGeom>
        </p:spPr>
      </p:pic>
      <p:pic>
        <p:nvPicPr>
          <p:cNvPr id="182" name="Resim 181">
            <a:extLst>
              <a:ext uri="{FF2B5EF4-FFF2-40B4-BE49-F238E27FC236}">
                <a16:creationId xmlns:a16="http://schemas.microsoft.com/office/drawing/2014/main" id="{C21476E3-F9B4-4426-8E47-39F5EBCF721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59375" y="2173487"/>
            <a:ext cx="400140" cy="372901"/>
          </a:xfrm>
          <a:prstGeom prst="rect">
            <a:avLst/>
          </a:prstGeom>
        </p:spPr>
      </p:pic>
      <p:pic>
        <p:nvPicPr>
          <p:cNvPr id="183" name="Resim 182">
            <a:extLst>
              <a:ext uri="{FF2B5EF4-FFF2-40B4-BE49-F238E27FC236}">
                <a16:creationId xmlns:a16="http://schemas.microsoft.com/office/drawing/2014/main" id="{2F7D6C5D-2D3B-400E-9A5D-80ED326B677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237000" y="3148458"/>
            <a:ext cx="385504" cy="359261"/>
          </a:xfrm>
          <a:prstGeom prst="rect">
            <a:avLst/>
          </a:prstGeom>
        </p:spPr>
      </p:pic>
      <p:pic>
        <p:nvPicPr>
          <p:cNvPr id="184" name="Resim 183">
            <a:extLst>
              <a:ext uri="{FF2B5EF4-FFF2-40B4-BE49-F238E27FC236}">
                <a16:creationId xmlns:a16="http://schemas.microsoft.com/office/drawing/2014/main" id="{92C57445-6667-41B6-88F5-4972EDFFE3F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67876" y="3890541"/>
            <a:ext cx="322822" cy="3228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88" name="Resim 187">
            <a:extLst>
              <a:ext uri="{FF2B5EF4-FFF2-40B4-BE49-F238E27FC236}">
                <a16:creationId xmlns:a16="http://schemas.microsoft.com/office/drawing/2014/main" id="{DF36F3EC-8F4E-4376-A854-10EA94B2448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533107" y="3161992"/>
            <a:ext cx="461142" cy="444931"/>
          </a:xfrm>
          <a:prstGeom prst="rect">
            <a:avLst/>
          </a:prstGeom>
        </p:spPr>
      </p:pic>
      <p:pic>
        <p:nvPicPr>
          <p:cNvPr id="189" name="Resim 188">
            <a:extLst>
              <a:ext uri="{FF2B5EF4-FFF2-40B4-BE49-F238E27FC236}">
                <a16:creationId xmlns:a16="http://schemas.microsoft.com/office/drawing/2014/main" id="{70E766C9-D8AC-415C-B533-5C1B64FA5B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42417" y="2121477"/>
            <a:ext cx="569210" cy="530462"/>
          </a:xfrm>
          <a:prstGeom prst="rect">
            <a:avLst/>
          </a:prstGeom>
        </p:spPr>
      </p:pic>
      <p:pic>
        <p:nvPicPr>
          <p:cNvPr id="190" name="Resim 189" descr="elektronik eşyalar içeren bir resim&#10;&#10;Yüksek güvenilirlikle oluşturulmuş açıklama">
            <a:extLst>
              <a:ext uri="{FF2B5EF4-FFF2-40B4-BE49-F238E27FC236}">
                <a16:creationId xmlns:a16="http://schemas.microsoft.com/office/drawing/2014/main" id="{FC6CE24A-1AFE-4997-A3F3-E49777BED73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899112" y="1572788"/>
            <a:ext cx="386650" cy="2899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1" name="Freeform 158">
            <a:extLst>
              <a:ext uri="{FF2B5EF4-FFF2-40B4-BE49-F238E27FC236}">
                <a16:creationId xmlns:a16="http://schemas.microsoft.com/office/drawing/2014/main" id="{27D0B1B4-D4D3-49F9-A7B4-1CC504AFB93A}"/>
              </a:ext>
            </a:extLst>
          </p:cNvPr>
          <p:cNvSpPr>
            <a:spLocks noChangeArrowheads="1"/>
          </p:cNvSpPr>
          <p:nvPr/>
        </p:nvSpPr>
        <p:spPr bwMode="auto">
          <a:xfrm>
            <a:off x="4932764" y="3992461"/>
            <a:ext cx="328153" cy="153911"/>
          </a:xfrm>
          <a:custGeom>
            <a:avLst/>
            <a:gdLst>
              <a:gd name="T0" fmla="*/ 380 w 497"/>
              <a:gd name="T1" fmla="*/ 0 h 232"/>
              <a:gd name="T2" fmla="*/ 380 w 497"/>
              <a:gd name="T3" fmla="*/ 0 h 232"/>
              <a:gd name="T4" fmla="*/ 266 w 497"/>
              <a:gd name="T5" fmla="*/ 115 h 232"/>
              <a:gd name="T6" fmla="*/ 283 w 497"/>
              <a:gd name="T7" fmla="*/ 186 h 232"/>
              <a:gd name="T8" fmla="*/ 203 w 497"/>
              <a:gd name="T9" fmla="*/ 186 h 232"/>
              <a:gd name="T10" fmla="*/ 230 w 497"/>
              <a:gd name="T11" fmla="*/ 115 h 232"/>
              <a:gd name="T12" fmla="*/ 114 w 497"/>
              <a:gd name="T13" fmla="*/ 0 h 232"/>
              <a:gd name="T14" fmla="*/ 0 w 497"/>
              <a:gd name="T15" fmla="*/ 115 h 232"/>
              <a:gd name="T16" fmla="*/ 114 w 497"/>
              <a:gd name="T17" fmla="*/ 231 h 232"/>
              <a:gd name="T18" fmla="*/ 380 w 497"/>
              <a:gd name="T19" fmla="*/ 231 h 232"/>
              <a:gd name="T20" fmla="*/ 496 w 497"/>
              <a:gd name="T21" fmla="*/ 115 h 232"/>
              <a:gd name="T22" fmla="*/ 380 w 497"/>
              <a:gd name="T23" fmla="*/ 0 h 232"/>
              <a:gd name="T24" fmla="*/ 53 w 497"/>
              <a:gd name="T25" fmla="*/ 115 h 232"/>
              <a:gd name="T26" fmla="*/ 53 w 497"/>
              <a:gd name="T27" fmla="*/ 115 h 232"/>
              <a:gd name="T28" fmla="*/ 114 w 497"/>
              <a:gd name="T29" fmla="*/ 53 h 232"/>
              <a:gd name="T30" fmla="*/ 177 w 497"/>
              <a:gd name="T31" fmla="*/ 115 h 232"/>
              <a:gd name="T32" fmla="*/ 114 w 497"/>
              <a:gd name="T33" fmla="*/ 186 h 232"/>
              <a:gd name="T34" fmla="*/ 53 w 497"/>
              <a:gd name="T35" fmla="*/ 115 h 232"/>
              <a:gd name="T36" fmla="*/ 380 w 497"/>
              <a:gd name="T37" fmla="*/ 186 h 232"/>
              <a:gd name="T38" fmla="*/ 380 w 497"/>
              <a:gd name="T39" fmla="*/ 186 h 232"/>
              <a:gd name="T40" fmla="*/ 319 w 497"/>
              <a:gd name="T41" fmla="*/ 115 h 232"/>
              <a:gd name="T42" fmla="*/ 380 w 497"/>
              <a:gd name="T43" fmla="*/ 53 h 232"/>
              <a:gd name="T44" fmla="*/ 442 w 497"/>
              <a:gd name="T45" fmla="*/ 115 h 232"/>
              <a:gd name="T46" fmla="*/ 380 w 497"/>
              <a:gd name="T47" fmla="*/ 18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97" h="232">
                <a:moveTo>
                  <a:pt x="380" y="0"/>
                </a:moveTo>
                <a:lnTo>
                  <a:pt x="380" y="0"/>
                </a:lnTo>
                <a:cubicBezTo>
                  <a:pt x="319" y="0"/>
                  <a:pt x="266" y="53"/>
                  <a:pt x="266" y="115"/>
                </a:cubicBezTo>
                <a:cubicBezTo>
                  <a:pt x="266" y="141"/>
                  <a:pt x="274" y="168"/>
                  <a:pt x="283" y="186"/>
                </a:cubicBezTo>
                <a:cubicBezTo>
                  <a:pt x="203" y="186"/>
                  <a:pt x="203" y="186"/>
                  <a:pt x="203" y="186"/>
                </a:cubicBezTo>
                <a:cubicBezTo>
                  <a:pt x="221" y="168"/>
                  <a:pt x="230" y="141"/>
                  <a:pt x="230" y="115"/>
                </a:cubicBezTo>
                <a:cubicBezTo>
                  <a:pt x="230" y="53"/>
                  <a:pt x="177" y="0"/>
                  <a:pt x="114" y="0"/>
                </a:cubicBezTo>
                <a:cubicBezTo>
                  <a:pt x="53" y="0"/>
                  <a:pt x="0" y="53"/>
                  <a:pt x="0" y="115"/>
                </a:cubicBezTo>
                <a:cubicBezTo>
                  <a:pt x="0" y="177"/>
                  <a:pt x="53" y="231"/>
                  <a:pt x="114" y="231"/>
                </a:cubicBezTo>
                <a:cubicBezTo>
                  <a:pt x="380" y="231"/>
                  <a:pt x="380" y="231"/>
                  <a:pt x="380" y="231"/>
                </a:cubicBezTo>
                <a:cubicBezTo>
                  <a:pt x="442" y="231"/>
                  <a:pt x="496" y="177"/>
                  <a:pt x="496" y="115"/>
                </a:cubicBezTo>
                <a:cubicBezTo>
                  <a:pt x="496" y="53"/>
                  <a:pt x="442" y="0"/>
                  <a:pt x="380" y="0"/>
                </a:cubicBezTo>
                <a:close/>
                <a:moveTo>
                  <a:pt x="53" y="115"/>
                </a:moveTo>
                <a:lnTo>
                  <a:pt x="53" y="115"/>
                </a:lnTo>
                <a:cubicBezTo>
                  <a:pt x="53" y="80"/>
                  <a:pt x="79" y="53"/>
                  <a:pt x="114" y="53"/>
                </a:cubicBezTo>
                <a:cubicBezTo>
                  <a:pt x="150" y="53"/>
                  <a:pt x="177" y="80"/>
                  <a:pt x="177" y="115"/>
                </a:cubicBezTo>
                <a:cubicBezTo>
                  <a:pt x="177" y="150"/>
                  <a:pt x="150" y="186"/>
                  <a:pt x="114" y="186"/>
                </a:cubicBezTo>
                <a:cubicBezTo>
                  <a:pt x="79" y="186"/>
                  <a:pt x="53" y="150"/>
                  <a:pt x="53" y="115"/>
                </a:cubicBezTo>
                <a:close/>
                <a:moveTo>
                  <a:pt x="380" y="186"/>
                </a:moveTo>
                <a:lnTo>
                  <a:pt x="380" y="186"/>
                </a:lnTo>
                <a:cubicBezTo>
                  <a:pt x="345" y="186"/>
                  <a:pt x="319" y="150"/>
                  <a:pt x="319" y="115"/>
                </a:cubicBezTo>
                <a:cubicBezTo>
                  <a:pt x="319" y="80"/>
                  <a:pt x="345" y="53"/>
                  <a:pt x="380" y="53"/>
                </a:cubicBezTo>
                <a:cubicBezTo>
                  <a:pt x="416" y="53"/>
                  <a:pt x="442" y="80"/>
                  <a:pt x="442" y="115"/>
                </a:cubicBezTo>
                <a:cubicBezTo>
                  <a:pt x="442" y="150"/>
                  <a:pt x="416" y="186"/>
                  <a:pt x="380" y="186"/>
                </a:cubicBezTo>
                <a:close/>
              </a:path>
            </a:pathLst>
          </a:custGeom>
          <a:solidFill>
            <a:schemeClr val="bg1"/>
          </a:solidFill>
          <a:ln>
            <a:noFill/>
          </a:ln>
          <a:effectLst/>
          <a:extLst/>
        </p:spPr>
        <p:txBody>
          <a:bodyPr wrap="none" anchor="ctr"/>
          <a:lstStyle/>
          <a:p>
            <a:endParaRPr lang="en-US" sz="675" dirty="0"/>
          </a:p>
        </p:txBody>
      </p:sp>
      <p:pic>
        <p:nvPicPr>
          <p:cNvPr id="125" name="Resim 124">
            <a:extLst>
              <a:ext uri="{FF2B5EF4-FFF2-40B4-BE49-F238E27FC236}">
                <a16:creationId xmlns:a16="http://schemas.microsoft.com/office/drawing/2014/main" id="{DBB5F0CE-8652-4CE2-8552-60F59021BA5F}"/>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128540" y="4538951"/>
            <a:ext cx="2940353" cy="2495200"/>
          </a:xfrm>
          <a:prstGeom prst="rect">
            <a:avLst/>
          </a:prstGeom>
        </p:spPr>
      </p:pic>
      <p:pic>
        <p:nvPicPr>
          <p:cNvPr id="128" name="Resim 127">
            <a:extLst>
              <a:ext uri="{FF2B5EF4-FFF2-40B4-BE49-F238E27FC236}">
                <a16:creationId xmlns:a16="http://schemas.microsoft.com/office/drawing/2014/main" id="{94E7256B-844F-4506-9F95-578DCE232F2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7815927" y="6481303"/>
            <a:ext cx="1292104" cy="297184"/>
          </a:xfrm>
          <a:prstGeom prst="rect">
            <a:avLst/>
          </a:prstGeom>
        </p:spPr>
      </p:pic>
      <p:pic>
        <p:nvPicPr>
          <p:cNvPr id="129" name="Resim 128">
            <a:extLst>
              <a:ext uri="{FF2B5EF4-FFF2-40B4-BE49-F238E27FC236}">
                <a16:creationId xmlns:a16="http://schemas.microsoft.com/office/drawing/2014/main" id="{D42C9383-3EC3-4DAB-80A3-15A5983FDB98}"/>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745" y="6221549"/>
            <a:ext cx="1214492" cy="65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 name="TextBox 50">
            <a:extLst>
              <a:ext uri="{FF2B5EF4-FFF2-40B4-BE49-F238E27FC236}">
                <a16:creationId xmlns:a16="http://schemas.microsoft.com/office/drawing/2014/main" id="{D9122920-48F6-4AC1-8F40-7D6C75421339}"/>
              </a:ext>
            </a:extLst>
          </p:cNvPr>
          <p:cNvSpPr txBox="1"/>
          <p:nvPr/>
        </p:nvSpPr>
        <p:spPr>
          <a:xfrm>
            <a:off x="487205" y="5282957"/>
            <a:ext cx="4485975" cy="244690"/>
          </a:xfrm>
          <a:prstGeom prst="rect">
            <a:avLst/>
          </a:prstGeom>
          <a:noFill/>
        </p:spPr>
        <p:txBody>
          <a:bodyPr wrap="square" lIns="82304" tIns="41152" rIns="82304" bIns="41152" rtlCol="0">
            <a:spAutoFit/>
          </a:bodyPr>
          <a:lstStyle/>
          <a:p>
            <a:pPr>
              <a:defRPr/>
            </a:pPr>
            <a:r>
              <a:rPr lang="tr-TR" sz="1050" dirty="0">
                <a:latin typeface="Klavika Rg" panose="02000000000000000000" pitchFamily="50" charset="0"/>
              </a:rPr>
              <a:t>860 çekirdekli </a:t>
            </a:r>
            <a:r>
              <a:rPr lang="tr-TR" sz="1050" dirty="0" err="1">
                <a:latin typeface="Klavika Rg" panose="02000000000000000000" pitchFamily="50" charset="0"/>
              </a:rPr>
              <a:t>Render</a:t>
            </a:r>
            <a:r>
              <a:rPr lang="tr-TR" sz="1050" dirty="0">
                <a:latin typeface="Klavika Rg" panose="02000000000000000000" pitchFamily="50" charset="0"/>
              </a:rPr>
              <a:t> Farm</a:t>
            </a:r>
          </a:p>
        </p:txBody>
      </p:sp>
      <p:sp>
        <p:nvSpPr>
          <p:cNvPr id="131" name="Freeform 222">
            <a:extLst>
              <a:ext uri="{FF2B5EF4-FFF2-40B4-BE49-F238E27FC236}">
                <a16:creationId xmlns:a16="http://schemas.microsoft.com/office/drawing/2014/main" id="{7E545753-CD0A-47BF-B3A9-596430C65DF7}"/>
              </a:ext>
            </a:extLst>
          </p:cNvPr>
          <p:cNvSpPr>
            <a:spLocks noEditPoints="1"/>
          </p:cNvSpPr>
          <p:nvPr/>
        </p:nvSpPr>
        <p:spPr bwMode="auto">
          <a:xfrm>
            <a:off x="292032" y="5309847"/>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32" name="TextBox 88">
            <a:extLst>
              <a:ext uri="{FF2B5EF4-FFF2-40B4-BE49-F238E27FC236}">
                <a16:creationId xmlns:a16="http://schemas.microsoft.com/office/drawing/2014/main" id="{E04455D8-049E-482D-B0BB-C375A5E9FA93}"/>
              </a:ext>
            </a:extLst>
          </p:cNvPr>
          <p:cNvSpPr txBox="1"/>
          <p:nvPr/>
        </p:nvSpPr>
        <p:spPr>
          <a:xfrm>
            <a:off x="487205" y="5567098"/>
            <a:ext cx="4485975" cy="244690"/>
          </a:xfrm>
          <a:prstGeom prst="rect">
            <a:avLst/>
          </a:prstGeom>
          <a:noFill/>
        </p:spPr>
        <p:txBody>
          <a:bodyPr wrap="square" lIns="82304" tIns="41152" rIns="82304" bIns="41152" rtlCol="0">
            <a:spAutoFit/>
          </a:bodyPr>
          <a:lstStyle>
            <a:defPPr>
              <a:defRPr lang="tr-TR"/>
            </a:defPPr>
            <a:lvl1pPr>
              <a:defRPr sz="1050">
                <a:latin typeface="Klavika Rg" panose="02000000000000000000" pitchFamily="50" charset="0"/>
              </a:defRPr>
            </a:lvl1pPr>
          </a:lstStyle>
          <a:p>
            <a:r>
              <a:rPr lang="tr-TR" dirty="0" err="1"/>
              <a:t>Hybrid</a:t>
            </a:r>
            <a:r>
              <a:rPr lang="tr-TR" dirty="0"/>
              <a:t> Yapı İle Hızlı Sonuçlar (CPU/GPU)</a:t>
            </a:r>
          </a:p>
        </p:txBody>
      </p:sp>
      <p:sp>
        <p:nvSpPr>
          <p:cNvPr id="138" name="Freeform 222">
            <a:extLst>
              <a:ext uri="{FF2B5EF4-FFF2-40B4-BE49-F238E27FC236}">
                <a16:creationId xmlns:a16="http://schemas.microsoft.com/office/drawing/2014/main" id="{634617EE-720F-4FEC-9BAE-0D48D34F93AF}"/>
              </a:ext>
            </a:extLst>
          </p:cNvPr>
          <p:cNvSpPr>
            <a:spLocks noEditPoints="1"/>
          </p:cNvSpPr>
          <p:nvPr/>
        </p:nvSpPr>
        <p:spPr bwMode="auto">
          <a:xfrm>
            <a:off x="292032" y="5591371"/>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39" name="TextBox 94">
            <a:extLst>
              <a:ext uri="{FF2B5EF4-FFF2-40B4-BE49-F238E27FC236}">
                <a16:creationId xmlns:a16="http://schemas.microsoft.com/office/drawing/2014/main" id="{7FFE7EB4-49AC-4509-880A-F4551D49562F}"/>
              </a:ext>
            </a:extLst>
          </p:cNvPr>
          <p:cNvSpPr txBox="1"/>
          <p:nvPr/>
        </p:nvSpPr>
        <p:spPr>
          <a:xfrm>
            <a:off x="6415039" y="5204858"/>
            <a:ext cx="4485975" cy="244690"/>
          </a:xfrm>
          <a:prstGeom prst="rect">
            <a:avLst/>
          </a:prstGeom>
          <a:noFill/>
        </p:spPr>
        <p:txBody>
          <a:bodyPr wrap="square" lIns="82304" tIns="41152" rIns="82304" bIns="41152" rtlCol="0">
            <a:spAutoFit/>
          </a:bodyPr>
          <a:lstStyle>
            <a:defPPr>
              <a:defRPr lang="tr-TR"/>
            </a:defPPr>
            <a:lvl1pPr>
              <a:defRPr sz="1050">
                <a:latin typeface="Klavika Rg" panose="02000000000000000000" pitchFamily="50" charset="0"/>
              </a:defRPr>
            </a:lvl1pPr>
          </a:lstStyle>
          <a:p>
            <a:r>
              <a:rPr lang="tr-TR" dirty="0"/>
              <a:t>Hızlı Data Veri Akışı 20 GB/h</a:t>
            </a:r>
          </a:p>
        </p:txBody>
      </p:sp>
      <p:sp>
        <p:nvSpPr>
          <p:cNvPr id="140" name="TextBox 96">
            <a:extLst>
              <a:ext uri="{FF2B5EF4-FFF2-40B4-BE49-F238E27FC236}">
                <a16:creationId xmlns:a16="http://schemas.microsoft.com/office/drawing/2014/main" id="{297138FD-6DFB-446A-9943-8A447D322AA6}"/>
              </a:ext>
            </a:extLst>
          </p:cNvPr>
          <p:cNvSpPr txBox="1"/>
          <p:nvPr/>
        </p:nvSpPr>
        <p:spPr>
          <a:xfrm>
            <a:off x="448376" y="5861784"/>
            <a:ext cx="4485975" cy="244690"/>
          </a:xfrm>
          <a:prstGeom prst="rect">
            <a:avLst/>
          </a:prstGeom>
          <a:noFill/>
        </p:spPr>
        <p:txBody>
          <a:bodyPr wrap="square" lIns="82304" tIns="41152" rIns="82304" bIns="41152" rtlCol="0">
            <a:spAutoFit/>
          </a:bodyPr>
          <a:lstStyle>
            <a:defPPr>
              <a:defRPr lang="tr-TR"/>
            </a:defPPr>
            <a:lvl1pPr>
              <a:defRPr sz="1050">
                <a:latin typeface="Klavika Rg" panose="02000000000000000000" pitchFamily="50" charset="0"/>
              </a:defRPr>
            </a:lvl1pPr>
          </a:lstStyle>
          <a:p>
            <a:r>
              <a:rPr lang="tr-TR" dirty="0"/>
              <a:t>Ayrık İnternet-Domain Yapısı ile İleri Güvenlik</a:t>
            </a:r>
          </a:p>
        </p:txBody>
      </p:sp>
      <p:sp>
        <p:nvSpPr>
          <p:cNvPr id="141" name="Freeform 222">
            <a:extLst>
              <a:ext uri="{FF2B5EF4-FFF2-40B4-BE49-F238E27FC236}">
                <a16:creationId xmlns:a16="http://schemas.microsoft.com/office/drawing/2014/main" id="{0C981CE8-2A72-45B5-9295-4291AD8F7068}"/>
              </a:ext>
            </a:extLst>
          </p:cNvPr>
          <p:cNvSpPr>
            <a:spLocks noEditPoints="1"/>
          </p:cNvSpPr>
          <p:nvPr/>
        </p:nvSpPr>
        <p:spPr bwMode="auto">
          <a:xfrm>
            <a:off x="292032" y="5882946"/>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42" name="TextBox 96">
            <a:extLst>
              <a:ext uri="{FF2B5EF4-FFF2-40B4-BE49-F238E27FC236}">
                <a16:creationId xmlns:a16="http://schemas.microsoft.com/office/drawing/2014/main" id="{3E53B99B-B4DC-4EBD-A6FA-88D1904A0871}"/>
              </a:ext>
            </a:extLst>
          </p:cNvPr>
          <p:cNvSpPr txBox="1"/>
          <p:nvPr/>
        </p:nvSpPr>
        <p:spPr>
          <a:xfrm>
            <a:off x="6415039" y="5545386"/>
            <a:ext cx="4485975" cy="244690"/>
          </a:xfrm>
          <a:prstGeom prst="rect">
            <a:avLst/>
          </a:prstGeom>
          <a:noFill/>
        </p:spPr>
        <p:txBody>
          <a:bodyPr wrap="square" lIns="82304" tIns="41152" rIns="82304" bIns="41152" rtlCol="0">
            <a:spAutoFit/>
          </a:bodyPr>
          <a:lstStyle>
            <a:defPPr>
              <a:defRPr lang="tr-TR"/>
            </a:defPPr>
            <a:lvl1pPr>
              <a:defRPr sz="1050">
                <a:latin typeface="Klavika Rg" panose="02000000000000000000" pitchFamily="50" charset="0"/>
              </a:defRPr>
            </a:lvl1pPr>
          </a:lstStyle>
          <a:p>
            <a:r>
              <a:rPr lang="tr-TR" dirty="0"/>
              <a:t>40 dan Fazla Farklı Program Kullanım Kabiliyeti</a:t>
            </a:r>
          </a:p>
        </p:txBody>
      </p:sp>
      <p:sp>
        <p:nvSpPr>
          <p:cNvPr id="143" name="Freeform 222">
            <a:extLst>
              <a:ext uri="{FF2B5EF4-FFF2-40B4-BE49-F238E27FC236}">
                <a16:creationId xmlns:a16="http://schemas.microsoft.com/office/drawing/2014/main" id="{BEFB7871-F1A9-418A-85CC-57BE34767C27}"/>
              </a:ext>
            </a:extLst>
          </p:cNvPr>
          <p:cNvSpPr>
            <a:spLocks noEditPoints="1"/>
          </p:cNvSpPr>
          <p:nvPr/>
        </p:nvSpPr>
        <p:spPr bwMode="auto">
          <a:xfrm>
            <a:off x="6257503" y="5571021"/>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49" name="Freeform 222">
            <a:extLst>
              <a:ext uri="{FF2B5EF4-FFF2-40B4-BE49-F238E27FC236}">
                <a16:creationId xmlns:a16="http://schemas.microsoft.com/office/drawing/2014/main" id="{20C9791C-157E-4244-9785-8B470758CD2C}"/>
              </a:ext>
            </a:extLst>
          </p:cNvPr>
          <p:cNvSpPr>
            <a:spLocks noEditPoints="1"/>
          </p:cNvSpPr>
          <p:nvPr/>
        </p:nvSpPr>
        <p:spPr bwMode="auto">
          <a:xfrm>
            <a:off x="6258298" y="5235091"/>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51" name="Freeform 222">
            <a:extLst>
              <a:ext uri="{FF2B5EF4-FFF2-40B4-BE49-F238E27FC236}">
                <a16:creationId xmlns:a16="http://schemas.microsoft.com/office/drawing/2014/main" id="{EAC71AA2-2A1F-4CF8-B391-9A02F9C1B464}"/>
              </a:ext>
            </a:extLst>
          </p:cNvPr>
          <p:cNvSpPr>
            <a:spLocks noEditPoints="1"/>
          </p:cNvSpPr>
          <p:nvPr/>
        </p:nvSpPr>
        <p:spPr bwMode="auto">
          <a:xfrm>
            <a:off x="6257503" y="5888098"/>
            <a:ext cx="194530" cy="195387"/>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solidFill>
          <a:ln>
            <a:noFill/>
          </a:ln>
        </p:spPr>
        <p:txBody>
          <a:bodyPr vert="horz" wrap="square" lIns="34299" tIns="17149" rIns="34299" bIns="17149" numCol="1" anchor="t" anchorCtr="0" compatLnSpc="1">
            <a:prstTxWarp prst="textNoShape">
              <a:avLst/>
            </a:prstTxWarp>
          </a:bodyPr>
          <a:lstStyle/>
          <a:p>
            <a:endParaRPr lang="en-US" sz="675"/>
          </a:p>
        </p:txBody>
      </p:sp>
      <p:sp>
        <p:nvSpPr>
          <p:cNvPr id="155" name="TextBox 96">
            <a:extLst>
              <a:ext uri="{FF2B5EF4-FFF2-40B4-BE49-F238E27FC236}">
                <a16:creationId xmlns:a16="http://schemas.microsoft.com/office/drawing/2014/main" id="{425CAF22-E78C-41F5-9F41-189FD07E2E4F}"/>
              </a:ext>
            </a:extLst>
          </p:cNvPr>
          <p:cNvSpPr txBox="1"/>
          <p:nvPr/>
        </p:nvSpPr>
        <p:spPr>
          <a:xfrm>
            <a:off x="6415039" y="5869062"/>
            <a:ext cx="4485975" cy="244690"/>
          </a:xfrm>
          <a:prstGeom prst="rect">
            <a:avLst/>
          </a:prstGeom>
          <a:noFill/>
        </p:spPr>
        <p:txBody>
          <a:bodyPr wrap="square" lIns="82304" tIns="41152" rIns="82304" bIns="41152" rtlCol="0">
            <a:spAutoFit/>
          </a:bodyPr>
          <a:lstStyle>
            <a:defPPr>
              <a:defRPr lang="tr-TR"/>
            </a:defPPr>
            <a:lvl1pPr>
              <a:defRPr sz="1050">
                <a:latin typeface="Klavika Rg" panose="02000000000000000000" pitchFamily="50" charset="0"/>
              </a:defRPr>
            </a:lvl1pPr>
          </a:lstStyle>
          <a:p>
            <a:r>
              <a:rPr lang="tr-TR" dirty="0"/>
              <a:t>4 TB RAM</a:t>
            </a:r>
          </a:p>
        </p:txBody>
      </p:sp>
    </p:spTree>
    <p:extLst>
      <p:ext uri="{BB962C8B-B14F-4D97-AF65-F5344CB8AC3E}">
        <p14:creationId xmlns:p14="http://schemas.microsoft.com/office/powerpoint/2010/main" val="117709083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9" name="TextBox 18"/>
          <p:cNvSpPr txBox="1"/>
          <p:nvPr/>
        </p:nvSpPr>
        <p:spPr>
          <a:xfrm>
            <a:off x="6654550" y="4368933"/>
            <a:ext cx="1837841" cy="323169"/>
          </a:xfrm>
          <a:prstGeom prst="rect">
            <a:avLst/>
          </a:prstGeom>
          <a:noFill/>
        </p:spPr>
        <p:txBody>
          <a:bodyPr wrap="square" lIns="68584" tIns="34292" rIns="68584" bIns="34292" rtlCol="0">
            <a:spAutoFit/>
          </a:bodyPr>
          <a:lstStyle/>
          <a:p>
            <a:pPr algn="ctr"/>
            <a:r>
              <a:rPr lang="tr-TR" sz="825" dirty="0">
                <a:cs typeface="Lato Light"/>
              </a:rPr>
              <a:t>SUPER COMOUTER DAHİL TÜM SİSTEM ALT YAPISINDA İŞ BİRLİĞİ İÇERİSİNDEYİZ </a:t>
            </a:r>
            <a:endParaRPr lang="en-US" sz="825" dirty="0">
              <a:cs typeface="Lato Light"/>
            </a:endParaRPr>
          </a:p>
        </p:txBody>
      </p:sp>
      <p:sp>
        <p:nvSpPr>
          <p:cNvPr id="21" name="TextBox 20"/>
          <p:cNvSpPr txBox="1"/>
          <p:nvPr/>
        </p:nvSpPr>
        <p:spPr>
          <a:xfrm>
            <a:off x="571091" y="4325187"/>
            <a:ext cx="1837841" cy="450127"/>
          </a:xfrm>
          <a:prstGeom prst="rect">
            <a:avLst/>
          </a:prstGeom>
          <a:noFill/>
        </p:spPr>
        <p:txBody>
          <a:bodyPr wrap="square" lIns="68584" tIns="34292" rIns="68584" bIns="34292" rtlCol="0">
            <a:spAutoFit/>
          </a:bodyPr>
          <a:lstStyle/>
          <a:p>
            <a:pPr algn="ctr"/>
            <a:r>
              <a:rPr lang="tr-TR" sz="825" dirty="0">
                <a:cs typeface="Lato Light"/>
              </a:rPr>
              <a:t>BAŞLICA SANAL GERÇEKLİK ÇALIŞMALARIMIZI BİRLİKTE YÜRÜTÜYORUZ </a:t>
            </a:r>
            <a:endParaRPr lang="en-US" sz="825" dirty="0">
              <a:cs typeface="Lato Light"/>
            </a:endParaRPr>
          </a:p>
        </p:txBody>
      </p:sp>
      <p:sp>
        <p:nvSpPr>
          <p:cNvPr id="24" name="TextBox 23"/>
          <p:cNvSpPr txBox="1"/>
          <p:nvPr/>
        </p:nvSpPr>
        <p:spPr>
          <a:xfrm>
            <a:off x="571480" y="2531025"/>
            <a:ext cx="1837841" cy="450127"/>
          </a:xfrm>
          <a:prstGeom prst="rect">
            <a:avLst/>
          </a:prstGeom>
          <a:noFill/>
        </p:spPr>
        <p:txBody>
          <a:bodyPr wrap="square" lIns="68584" tIns="34292" rIns="68584" bIns="34292" rtlCol="0">
            <a:spAutoFit/>
          </a:bodyPr>
          <a:lstStyle/>
          <a:p>
            <a:pPr algn="ctr"/>
            <a:r>
              <a:rPr lang="tr-TR" sz="825" dirty="0">
                <a:cs typeface="Lato Light"/>
              </a:rPr>
              <a:t>USA MERKEZLİ GÖRSELLERŞTİRME ÜZERİNE PROFESYONEL İŞ BİRLİĞİ YAPIYORUZ </a:t>
            </a:r>
            <a:endParaRPr lang="en-US" sz="825" dirty="0">
              <a:cs typeface="Lato Light"/>
            </a:endParaRPr>
          </a:p>
        </p:txBody>
      </p:sp>
      <p:sp>
        <p:nvSpPr>
          <p:cNvPr id="26" name="TextBox 25"/>
          <p:cNvSpPr txBox="1"/>
          <p:nvPr/>
        </p:nvSpPr>
        <p:spPr>
          <a:xfrm>
            <a:off x="6608232" y="2528961"/>
            <a:ext cx="1837841" cy="450127"/>
          </a:xfrm>
          <a:prstGeom prst="rect">
            <a:avLst/>
          </a:prstGeom>
          <a:noFill/>
        </p:spPr>
        <p:txBody>
          <a:bodyPr wrap="square" lIns="68584" tIns="34292" rIns="68584" bIns="34292" rtlCol="0">
            <a:spAutoFit/>
          </a:bodyPr>
          <a:lstStyle/>
          <a:p>
            <a:pPr algn="ctr"/>
            <a:r>
              <a:rPr lang="tr-TR" sz="825" dirty="0">
                <a:cs typeface="Lato Light"/>
              </a:rPr>
              <a:t>ARTIRILMIŞ GERÇEKLİK ÇALIŞMALARIMIZDA TEKNOLOJİK ALT YAPII DESTEĞİNİ SAĞLIYORUZ</a:t>
            </a:r>
            <a:endParaRPr lang="en-US" sz="825" dirty="0">
              <a:cs typeface="Lato Light"/>
            </a:endParaRPr>
          </a:p>
        </p:txBody>
      </p:sp>
      <p:sp>
        <p:nvSpPr>
          <p:cNvPr id="47" name="TextBox 46"/>
          <p:cNvSpPr txBox="1"/>
          <p:nvPr/>
        </p:nvSpPr>
        <p:spPr>
          <a:xfrm>
            <a:off x="3589856" y="2497992"/>
            <a:ext cx="1837841" cy="323169"/>
          </a:xfrm>
          <a:prstGeom prst="rect">
            <a:avLst/>
          </a:prstGeom>
          <a:noFill/>
        </p:spPr>
        <p:txBody>
          <a:bodyPr wrap="square" lIns="68584" tIns="34292" rIns="68584" bIns="34292" rtlCol="0">
            <a:spAutoFit/>
          </a:bodyPr>
          <a:lstStyle/>
          <a:p>
            <a:pPr algn="ctr"/>
            <a:r>
              <a:rPr lang="tr-TR" sz="825" dirty="0">
                <a:cs typeface="Lato Light"/>
              </a:rPr>
              <a:t>MOBİL ÜRÜN VE ÇÖZÜMLERİ İÇİN  GELİŞTİRME ÇALIŞMALARI YAPIYORUZ</a:t>
            </a:r>
            <a:endParaRPr lang="en-US" sz="825" dirty="0">
              <a:cs typeface="Lato Light"/>
            </a:endParaRPr>
          </a:p>
        </p:txBody>
      </p:sp>
      <p:grpSp>
        <p:nvGrpSpPr>
          <p:cNvPr id="43" name="Group 42"/>
          <p:cNvGrpSpPr/>
          <p:nvPr/>
        </p:nvGrpSpPr>
        <p:grpSpPr>
          <a:xfrm rot="5662649">
            <a:off x="3069047" y="3881135"/>
            <a:ext cx="900968" cy="1369785"/>
            <a:chOff x="1306513" y="1644650"/>
            <a:chExt cx="1109663" cy="1687513"/>
          </a:xfrm>
        </p:grpSpPr>
        <p:sp>
          <p:nvSpPr>
            <p:cNvPr id="44" name="Freeform 18"/>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1">
                <a:lumMod val="7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45" name="Freeform 19"/>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grpSp>
      <p:grpSp>
        <p:nvGrpSpPr>
          <p:cNvPr id="46" name="Group 45"/>
          <p:cNvGrpSpPr/>
          <p:nvPr/>
        </p:nvGrpSpPr>
        <p:grpSpPr>
          <a:xfrm rot="13449093">
            <a:off x="5130620" y="3439990"/>
            <a:ext cx="900733" cy="1370142"/>
            <a:chOff x="1306513" y="1644650"/>
            <a:chExt cx="1109663" cy="1687513"/>
          </a:xfrm>
        </p:grpSpPr>
        <p:sp>
          <p:nvSpPr>
            <p:cNvPr id="53" name="Freeform 18"/>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4">
                <a:lumMod val="7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54" name="Freeform 19"/>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grpSp>
      <p:grpSp>
        <p:nvGrpSpPr>
          <p:cNvPr id="55" name="Group 54"/>
          <p:cNvGrpSpPr/>
          <p:nvPr/>
        </p:nvGrpSpPr>
        <p:grpSpPr>
          <a:xfrm rot="7830861">
            <a:off x="3579029" y="3224799"/>
            <a:ext cx="900968" cy="1369785"/>
            <a:chOff x="1306513" y="1644650"/>
            <a:chExt cx="1109663" cy="1687513"/>
          </a:xfrm>
        </p:grpSpPr>
        <p:sp>
          <p:nvSpPr>
            <p:cNvPr id="56" name="Freeform 18"/>
            <p:cNvSpPr>
              <a:spLocks/>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2">
                <a:lumMod val="7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57" name="Freeform 19"/>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grpSp>
      <p:grpSp>
        <p:nvGrpSpPr>
          <p:cNvPr id="58" name="Group 57"/>
          <p:cNvGrpSpPr/>
          <p:nvPr/>
        </p:nvGrpSpPr>
        <p:grpSpPr>
          <a:xfrm rot="10570456">
            <a:off x="4427111" y="3083176"/>
            <a:ext cx="900733" cy="1370143"/>
            <a:chOff x="1306513" y="1644649"/>
            <a:chExt cx="1109663" cy="1687514"/>
          </a:xfrm>
        </p:grpSpPr>
        <p:sp>
          <p:nvSpPr>
            <p:cNvPr id="59" name="Freeform 18"/>
            <p:cNvSpPr>
              <a:spLocks/>
            </p:cNvSpPr>
            <p:nvPr/>
          </p:nvSpPr>
          <p:spPr bwMode="auto">
            <a:xfrm>
              <a:off x="1306513" y="1644649"/>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3">
                <a:lumMod val="7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60" name="Freeform 19"/>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grpSp>
      <p:grpSp>
        <p:nvGrpSpPr>
          <p:cNvPr id="61" name="Group 60"/>
          <p:cNvGrpSpPr/>
          <p:nvPr/>
        </p:nvGrpSpPr>
        <p:grpSpPr>
          <a:xfrm rot="14923554">
            <a:off x="5114433" y="4235339"/>
            <a:ext cx="900968" cy="1369785"/>
            <a:chOff x="1306513" y="1644650"/>
            <a:chExt cx="1109663" cy="1687513"/>
          </a:xfrm>
        </p:grpSpPr>
        <p:sp>
          <p:nvSpPr>
            <p:cNvPr id="62" name="Freeform 18"/>
            <p:cNvSpPr>
              <a:spLocks/>
            </p:cNvSpPr>
            <p:nvPr/>
          </p:nvSpPr>
          <p:spPr bwMode="auto">
            <a:xfrm>
              <a:off x="1306513" y="1644651"/>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5">
                <a:lumMod val="75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a:p>
          </p:txBody>
        </p:sp>
        <p:sp>
          <p:nvSpPr>
            <p:cNvPr id="63" name="Freeform 19"/>
            <p:cNvSpPr>
              <a:spLocks/>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34299" tIns="17149" rIns="34299" bIns="17149" numCol="1" anchor="t" anchorCtr="0" compatLnSpc="1">
              <a:prstTxWarp prst="textNoShape">
                <a:avLst/>
              </a:prstTxWarp>
            </a:bodyPr>
            <a:lstStyle/>
            <a:p>
              <a:endParaRPr lang="id-ID" sz="675" dirty="0"/>
            </a:p>
          </p:txBody>
        </p:sp>
      </p:grpSp>
      <p:grpSp>
        <p:nvGrpSpPr>
          <p:cNvPr id="79" name="Group 593"/>
          <p:cNvGrpSpPr>
            <a:grpSpLocks/>
          </p:cNvGrpSpPr>
          <p:nvPr/>
        </p:nvGrpSpPr>
        <p:grpSpPr bwMode="auto">
          <a:xfrm>
            <a:off x="3956925" y="4408506"/>
            <a:ext cx="1260892" cy="1728335"/>
            <a:chOff x="3965575" y="6365874"/>
            <a:chExt cx="342900" cy="469900"/>
          </a:xfrm>
          <a:solidFill>
            <a:schemeClr val="bg1">
              <a:lumMod val="50000"/>
            </a:schemeClr>
          </a:solidFill>
        </p:grpSpPr>
        <p:sp>
          <p:nvSpPr>
            <p:cNvPr id="80" name="Freeform 577"/>
            <p:cNvSpPr>
              <a:spLocks noChangeArrowheads="1"/>
            </p:cNvSpPr>
            <p:nvPr/>
          </p:nvSpPr>
          <p:spPr bwMode="auto">
            <a:xfrm>
              <a:off x="4106863" y="6529387"/>
              <a:ext cx="57150" cy="57150"/>
            </a:xfrm>
            <a:custGeom>
              <a:avLst/>
              <a:gdLst>
                <a:gd name="T0" fmla="*/ 159 w 160"/>
                <a:gd name="T1" fmla="*/ 75 h 160"/>
                <a:gd name="T2" fmla="*/ 84 w 160"/>
                <a:gd name="T3" fmla="*/ 159 h 160"/>
                <a:gd name="T4" fmla="*/ 0 w 160"/>
                <a:gd name="T5" fmla="*/ 75 h 160"/>
                <a:gd name="T6" fmla="*/ 84 w 160"/>
                <a:gd name="T7" fmla="*/ 0 h 160"/>
                <a:gd name="T8" fmla="*/ 159 w 160"/>
                <a:gd name="T9" fmla="*/ 75 h 160"/>
                <a:gd name="T10" fmla="*/ 159 w 160"/>
                <a:gd name="T11" fmla="*/ 75 h 160"/>
                <a:gd name="T12" fmla="*/ 159 w 160"/>
                <a:gd name="T13" fmla="*/ 75 h 160"/>
              </a:gdLst>
              <a:ahLst/>
              <a:cxnLst>
                <a:cxn ang="0">
                  <a:pos x="T0" y="T1"/>
                </a:cxn>
                <a:cxn ang="0">
                  <a:pos x="T2" y="T3"/>
                </a:cxn>
                <a:cxn ang="0">
                  <a:pos x="T4" y="T5"/>
                </a:cxn>
                <a:cxn ang="0">
                  <a:pos x="T6" y="T7"/>
                </a:cxn>
                <a:cxn ang="0">
                  <a:pos x="T8" y="T9"/>
                </a:cxn>
                <a:cxn ang="0">
                  <a:pos x="T10" y="T11"/>
                </a:cxn>
                <a:cxn ang="0">
                  <a:pos x="T12" y="T13"/>
                </a:cxn>
              </a:cxnLst>
              <a:rect l="0" t="0" r="r" b="b"/>
              <a:pathLst>
                <a:path w="160" h="160">
                  <a:moveTo>
                    <a:pt x="159" y="75"/>
                  </a:moveTo>
                  <a:cubicBezTo>
                    <a:pt x="159" y="126"/>
                    <a:pt x="126" y="159"/>
                    <a:pt x="84" y="159"/>
                  </a:cubicBezTo>
                  <a:cubicBezTo>
                    <a:pt x="34" y="159"/>
                    <a:pt x="0" y="126"/>
                    <a:pt x="0" y="75"/>
                  </a:cubicBezTo>
                  <a:cubicBezTo>
                    <a:pt x="0" y="34"/>
                    <a:pt x="34" y="0"/>
                    <a:pt x="84" y="0"/>
                  </a:cubicBezTo>
                  <a:cubicBezTo>
                    <a:pt x="126" y="0"/>
                    <a:pt x="159" y="34"/>
                    <a:pt x="159" y="75"/>
                  </a:cubicBezTo>
                  <a:close/>
                  <a:moveTo>
                    <a:pt x="159" y="75"/>
                  </a:moveTo>
                  <a:lnTo>
                    <a:pt x="159" y="75"/>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ea typeface="SimSun" charset="0"/>
              </a:endParaRPr>
            </a:p>
          </p:txBody>
        </p:sp>
        <p:sp>
          <p:nvSpPr>
            <p:cNvPr id="81" name="Freeform 578"/>
            <p:cNvSpPr>
              <a:spLocks noChangeArrowheads="1"/>
            </p:cNvSpPr>
            <p:nvPr/>
          </p:nvSpPr>
          <p:spPr bwMode="auto">
            <a:xfrm>
              <a:off x="4110038" y="6365874"/>
              <a:ext cx="53975" cy="157163"/>
            </a:xfrm>
            <a:custGeom>
              <a:avLst/>
              <a:gdLst>
                <a:gd name="T0" fmla="*/ 151 w 152"/>
                <a:gd name="T1" fmla="*/ 435 h 436"/>
                <a:gd name="T2" fmla="*/ 76 w 152"/>
                <a:gd name="T3" fmla="*/ 0 h 436"/>
                <a:gd name="T4" fmla="*/ 0 w 152"/>
                <a:gd name="T5" fmla="*/ 435 h 436"/>
                <a:gd name="T6" fmla="*/ 76 w 152"/>
                <a:gd name="T7" fmla="*/ 409 h 436"/>
                <a:gd name="T8" fmla="*/ 151 w 152"/>
                <a:gd name="T9" fmla="*/ 435 h 436"/>
                <a:gd name="T10" fmla="*/ 151 w 152"/>
                <a:gd name="T11" fmla="*/ 435 h 436"/>
                <a:gd name="T12" fmla="*/ 151 w 152"/>
                <a:gd name="T13" fmla="*/ 435 h 436"/>
              </a:gdLst>
              <a:ahLst/>
              <a:cxnLst>
                <a:cxn ang="0">
                  <a:pos x="T0" y="T1"/>
                </a:cxn>
                <a:cxn ang="0">
                  <a:pos x="T2" y="T3"/>
                </a:cxn>
                <a:cxn ang="0">
                  <a:pos x="T4" y="T5"/>
                </a:cxn>
                <a:cxn ang="0">
                  <a:pos x="T6" y="T7"/>
                </a:cxn>
                <a:cxn ang="0">
                  <a:pos x="T8" y="T9"/>
                </a:cxn>
                <a:cxn ang="0">
                  <a:pos x="T10" y="T11"/>
                </a:cxn>
                <a:cxn ang="0">
                  <a:pos x="T12" y="T13"/>
                </a:cxn>
              </a:cxnLst>
              <a:rect l="0" t="0" r="r" b="b"/>
              <a:pathLst>
                <a:path w="152" h="436">
                  <a:moveTo>
                    <a:pt x="151" y="435"/>
                  </a:moveTo>
                  <a:cubicBezTo>
                    <a:pt x="134" y="309"/>
                    <a:pt x="109" y="0"/>
                    <a:pt x="76" y="0"/>
                  </a:cubicBezTo>
                  <a:cubicBezTo>
                    <a:pt x="42" y="0"/>
                    <a:pt x="9" y="309"/>
                    <a:pt x="0" y="435"/>
                  </a:cubicBezTo>
                  <a:cubicBezTo>
                    <a:pt x="17" y="418"/>
                    <a:pt x="42" y="409"/>
                    <a:pt x="76" y="409"/>
                  </a:cubicBezTo>
                  <a:cubicBezTo>
                    <a:pt x="101" y="409"/>
                    <a:pt x="126" y="418"/>
                    <a:pt x="151" y="435"/>
                  </a:cubicBezTo>
                  <a:close/>
                  <a:moveTo>
                    <a:pt x="151" y="435"/>
                  </a:moveTo>
                  <a:lnTo>
                    <a:pt x="151" y="435"/>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ea typeface="SimSun" charset="0"/>
              </a:endParaRPr>
            </a:p>
          </p:txBody>
        </p:sp>
        <p:sp>
          <p:nvSpPr>
            <p:cNvPr id="82" name="Freeform 579"/>
            <p:cNvSpPr>
              <a:spLocks noChangeArrowheads="1"/>
            </p:cNvSpPr>
            <p:nvPr/>
          </p:nvSpPr>
          <p:spPr bwMode="auto">
            <a:xfrm>
              <a:off x="3965575" y="6550024"/>
              <a:ext cx="342900" cy="285750"/>
            </a:xfrm>
            <a:custGeom>
              <a:avLst/>
              <a:gdLst>
                <a:gd name="T0" fmla="*/ 594 w 954"/>
                <a:gd name="T1" fmla="*/ 0 h 795"/>
                <a:gd name="T2" fmla="*/ 594 w 954"/>
                <a:gd name="T3" fmla="*/ 16 h 795"/>
                <a:gd name="T4" fmla="*/ 477 w 954"/>
                <a:gd name="T5" fmla="*/ 142 h 795"/>
                <a:gd name="T6" fmla="*/ 351 w 954"/>
                <a:gd name="T7" fmla="*/ 16 h 795"/>
                <a:gd name="T8" fmla="*/ 351 w 954"/>
                <a:gd name="T9" fmla="*/ 0 h 795"/>
                <a:gd name="T10" fmla="*/ 17 w 954"/>
                <a:gd name="T11" fmla="*/ 284 h 795"/>
                <a:gd name="T12" fmla="*/ 427 w 954"/>
                <a:gd name="T13" fmla="*/ 134 h 795"/>
                <a:gd name="T14" fmla="*/ 393 w 954"/>
                <a:gd name="T15" fmla="*/ 752 h 795"/>
                <a:gd name="T16" fmla="*/ 477 w 954"/>
                <a:gd name="T17" fmla="*/ 794 h 795"/>
                <a:gd name="T18" fmla="*/ 552 w 954"/>
                <a:gd name="T19" fmla="*/ 752 h 795"/>
                <a:gd name="T20" fmla="*/ 519 w 954"/>
                <a:gd name="T21" fmla="*/ 134 h 795"/>
                <a:gd name="T22" fmla="*/ 937 w 954"/>
                <a:gd name="T23" fmla="*/ 284 h 795"/>
                <a:gd name="T24" fmla="*/ 594 w 954"/>
                <a:gd name="T25" fmla="*/ 0 h 795"/>
                <a:gd name="T26" fmla="*/ 594 w 954"/>
                <a:gd name="T27" fmla="*/ 0 h 795"/>
                <a:gd name="T28" fmla="*/ 594 w 954"/>
                <a:gd name="T29" fmla="*/ 0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4" h="795">
                  <a:moveTo>
                    <a:pt x="594" y="0"/>
                  </a:moveTo>
                  <a:cubicBezTo>
                    <a:pt x="594" y="8"/>
                    <a:pt x="594" y="16"/>
                    <a:pt x="594" y="16"/>
                  </a:cubicBezTo>
                  <a:cubicBezTo>
                    <a:pt x="594" y="83"/>
                    <a:pt x="544" y="142"/>
                    <a:pt x="477" y="142"/>
                  </a:cubicBezTo>
                  <a:cubicBezTo>
                    <a:pt x="410" y="142"/>
                    <a:pt x="351" y="83"/>
                    <a:pt x="351" y="16"/>
                  </a:cubicBezTo>
                  <a:cubicBezTo>
                    <a:pt x="351" y="16"/>
                    <a:pt x="351" y="8"/>
                    <a:pt x="351" y="0"/>
                  </a:cubicBezTo>
                  <a:cubicBezTo>
                    <a:pt x="251" y="75"/>
                    <a:pt x="0" y="259"/>
                    <a:pt x="17" y="284"/>
                  </a:cubicBezTo>
                  <a:cubicBezTo>
                    <a:pt x="34" y="317"/>
                    <a:pt x="310" y="192"/>
                    <a:pt x="427" y="134"/>
                  </a:cubicBezTo>
                  <a:cubicBezTo>
                    <a:pt x="393" y="752"/>
                    <a:pt x="393" y="752"/>
                    <a:pt x="393" y="752"/>
                  </a:cubicBezTo>
                  <a:cubicBezTo>
                    <a:pt x="393" y="752"/>
                    <a:pt x="410" y="794"/>
                    <a:pt x="477" y="794"/>
                  </a:cubicBezTo>
                  <a:cubicBezTo>
                    <a:pt x="535" y="794"/>
                    <a:pt x="552" y="752"/>
                    <a:pt x="552" y="752"/>
                  </a:cubicBezTo>
                  <a:cubicBezTo>
                    <a:pt x="519" y="134"/>
                    <a:pt x="519" y="134"/>
                    <a:pt x="519" y="134"/>
                  </a:cubicBezTo>
                  <a:cubicBezTo>
                    <a:pt x="636" y="192"/>
                    <a:pt x="920" y="317"/>
                    <a:pt x="937" y="284"/>
                  </a:cubicBezTo>
                  <a:cubicBezTo>
                    <a:pt x="953" y="259"/>
                    <a:pt x="702" y="75"/>
                    <a:pt x="594" y="0"/>
                  </a:cubicBezTo>
                  <a:close/>
                  <a:moveTo>
                    <a:pt x="594" y="0"/>
                  </a:moveTo>
                  <a:lnTo>
                    <a:pt x="594" y="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ea typeface="SimSun" charset="0"/>
              </a:endParaRPr>
            </a:p>
          </p:txBody>
        </p:sp>
      </p:grpSp>
      <p:grpSp>
        <p:nvGrpSpPr>
          <p:cNvPr id="49" name="Group 48"/>
          <p:cNvGrpSpPr/>
          <p:nvPr/>
        </p:nvGrpSpPr>
        <p:grpSpPr>
          <a:xfrm>
            <a:off x="788000" y="473625"/>
            <a:ext cx="7862663" cy="1050546"/>
            <a:chOff x="6066588" y="626422"/>
            <a:chExt cx="12359700" cy="2800725"/>
          </a:xfrm>
        </p:grpSpPr>
        <p:sp>
          <p:nvSpPr>
            <p:cNvPr id="50" name="TextBox 49"/>
            <p:cNvSpPr txBox="1"/>
            <p:nvPr/>
          </p:nvSpPr>
          <p:spPr>
            <a:xfrm>
              <a:off x="6066588" y="626422"/>
              <a:ext cx="12359700" cy="2800725"/>
            </a:xfrm>
            <a:prstGeom prst="rect">
              <a:avLst/>
            </a:prstGeom>
            <a:noFill/>
          </p:spPr>
          <p:txBody>
            <a:bodyPr wrap="square" lIns="34292" tIns="17146" rIns="34292" bIns="17146" rtlCol="0">
              <a:spAutoFit/>
            </a:bodyPr>
            <a:lstStyle/>
            <a:p>
              <a:pPr algn="ctr"/>
              <a:r>
                <a:rPr lang="tr-TR" sz="3301" b="1" dirty="0">
                  <a:solidFill>
                    <a:schemeClr val="tx2"/>
                  </a:solidFill>
                  <a:latin typeface="Klavika Bd" panose="02000803050000020004" pitchFamily="50" charset="0"/>
                  <a:cs typeface="Lato Regular"/>
                </a:rPr>
                <a:t>ÇÖZÜM ORTAKLARIMIZ</a:t>
              </a:r>
              <a:endParaRPr lang="tr-TR" sz="3200" b="1" dirty="0">
                <a:solidFill>
                  <a:srgbClr val="0038A7"/>
                </a:solidFill>
                <a:latin typeface="Klavika Bd" panose="02000803050000020004" pitchFamily="50" charset="0"/>
              </a:endParaRPr>
            </a:p>
            <a:p>
              <a:pPr algn="ctr"/>
              <a:endParaRPr lang="id-ID" sz="3301" b="1" dirty="0">
                <a:solidFill>
                  <a:schemeClr val="tx2"/>
                </a:solidFill>
                <a:latin typeface="Lato Regular"/>
                <a:cs typeface="Lato Regular"/>
              </a:endParaRPr>
            </a:p>
          </p:txBody>
        </p:sp>
        <p:sp>
          <p:nvSpPr>
            <p:cNvPr id="51" name="Rectangle 50"/>
            <p:cNvSpPr/>
            <p:nvPr/>
          </p:nvSpPr>
          <p:spPr>
            <a:xfrm>
              <a:off x="11139577" y="2389218"/>
              <a:ext cx="1553038" cy="9143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accent2"/>
                </a:solidFill>
                <a:latin typeface="Open Sans Light"/>
              </a:endParaRPr>
            </a:p>
          </p:txBody>
        </p:sp>
      </p:grpSp>
      <p:pic>
        <p:nvPicPr>
          <p:cNvPr id="65" name="Resim 64">
            <a:extLst>
              <a:ext uri="{FF2B5EF4-FFF2-40B4-BE49-F238E27FC236}">
                <a16:creationId xmlns:a16="http://schemas.microsoft.com/office/drawing/2014/main" id="{D13CCCEA-B050-44C4-8216-46E631D28D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43185" y="1906414"/>
            <a:ext cx="1473076" cy="548988"/>
          </a:xfrm>
          <a:prstGeom prst="rect">
            <a:avLst/>
          </a:prstGeom>
        </p:spPr>
      </p:pic>
      <p:pic>
        <p:nvPicPr>
          <p:cNvPr id="66" name="Resim 65">
            <a:extLst>
              <a:ext uri="{FF2B5EF4-FFF2-40B4-BE49-F238E27FC236}">
                <a16:creationId xmlns:a16="http://schemas.microsoft.com/office/drawing/2014/main" id="{BA7D3EBB-1401-4735-93F1-D452DAA4B5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4708" y="3509304"/>
            <a:ext cx="777526" cy="797399"/>
          </a:xfrm>
          <a:prstGeom prst="rect">
            <a:avLst/>
          </a:prstGeom>
        </p:spPr>
      </p:pic>
      <p:pic>
        <p:nvPicPr>
          <p:cNvPr id="67" name="Resim 66">
            <a:extLst>
              <a:ext uri="{FF2B5EF4-FFF2-40B4-BE49-F238E27FC236}">
                <a16:creationId xmlns:a16="http://schemas.microsoft.com/office/drawing/2014/main" id="{2E2D7E56-731E-42AC-AB42-AE01DD29CC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977" y="1812319"/>
            <a:ext cx="898383" cy="718706"/>
          </a:xfrm>
          <a:prstGeom prst="rect">
            <a:avLst/>
          </a:prstGeom>
        </p:spPr>
      </p:pic>
      <p:pic>
        <p:nvPicPr>
          <p:cNvPr id="68" name="Resim 67">
            <a:extLst>
              <a:ext uri="{FF2B5EF4-FFF2-40B4-BE49-F238E27FC236}">
                <a16:creationId xmlns:a16="http://schemas.microsoft.com/office/drawing/2014/main" id="{F16CD07D-BB8D-49A2-A44A-A857A4FCD72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42345" y="2012195"/>
            <a:ext cx="1189888" cy="552994"/>
          </a:xfrm>
          <a:prstGeom prst="rect">
            <a:avLst/>
          </a:prstGeom>
        </p:spPr>
      </p:pic>
      <p:pic>
        <p:nvPicPr>
          <p:cNvPr id="69" name="Resim 68">
            <a:extLst>
              <a:ext uri="{FF2B5EF4-FFF2-40B4-BE49-F238E27FC236}">
                <a16:creationId xmlns:a16="http://schemas.microsoft.com/office/drawing/2014/main" id="{EC1A8A6E-971D-47A3-A038-7D6F07A257C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2866" y="3662823"/>
            <a:ext cx="1179849" cy="601568"/>
          </a:xfrm>
          <a:prstGeom prst="rect">
            <a:avLst/>
          </a:prstGeom>
        </p:spPr>
      </p:pic>
      <p:sp>
        <p:nvSpPr>
          <p:cNvPr id="70" name="Freeform 21">
            <a:extLst>
              <a:ext uri="{FF2B5EF4-FFF2-40B4-BE49-F238E27FC236}">
                <a16:creationId xmlns:a16="http://schemas.microsoft.com/office/drawing/2014/main" id="{C2514C68-6828-44AE-8DB3-DAD5599DB8DE}"/>
              </a:ext>
            </a:extLst>
          </p:cNvPr>
          <p:cNvSpPr>
            <a:spLocks noEditPoints="1"/>
          </p:cNvSpPr>
          <p:nvPr/>
        </p:nvSpPr>
        <p:spPr bwMode="auto">
          <a:xfrm>
            <a:off x="3148725" y="4408506"/>
            <a:ext cx="571635" cy="344900"/>
          </a:xfrm>
          <a:custGeom>
            <a:avLst/>
            <a:gdLst>
              <a:gd name="T0" fmla="*/ 2147483646 w 257"/>
              <a:gd name="T1" fmla="*/ 2147483646 h 150"/>
              <a:gd name="T2" fmla="*/ 2147483646 w 257"/>
              <a:gd name="T3" fmla="*/ 2147483646 h 150"/>
              <a:gd name="T4" fmla="*/ 2147483646 w 257"/>
              <a:gd name="T5" fmla="*/ 2147483646 h 150"/>
              <a:gd name="T6" fmla="*/ 2147483646 w 257"/>
              <a:gd name="T7" fmla="*/ 2147483646 h 150"/>
              <a:gd name="T8" fmla="*/ 2147483646 w 257"/>
              <a:gd name="T9" fmla="*/ 2147483646 h 150"/>
              <a:gd name="T10" fmla="*/ 2147483646 w 257"/>
              <a:gd name="T11" fmla="*/ 2147483646 h 150"/>
              <a:gd name="T12" fmla="*/ 2147483646 w 257"/>
              <a:gd name="T13" fmla="*/ 2147483646 h 150"/>
              <a:gd name="T14" fmla="*/ 2147483646 w 257"/>
              <a:gd name="T15" fmla="*/ 2147483646 h 150"/>
              <a:gd name="T16" fmla="*/ 2147483646 w 257"/>
              <a:gd name="T17" fmla="*/ 2147483646 h 150"/>
              <a:gd name="T18" fmla="*/ 2147483646 w 257"/>
              <a:gd name="T19" fmla="*/ 2147483646 h 150"/>
              <a:gd name="T20" fmla="*/ 2147483646 w 257"/>
              <a:gd name="T21" fmla="*/ 2147483646 h 150"/>
              <a:gd name="T22" fmla="*/ 2147483646 w 257"/>
              <a:gd name="T23" fmla="*/ 2147483646 h 150"/>
              <a:gd name="T24" fmla="*/ 2147483646 w 257"/>
              <a:gd name="T25" fmla="*/ 2147483646 h 150"/>
              <a:gd name="T26" fmla="*/ 2147483646 w 257"/>
              <a:gd name="T27" fmla="*/ 2147483646 h 150"/>
              <a:gd name="T28" fmla="*/ 2147483646 w 257"/>
              <a:gd name="T29" fmla="*/ 2147483646 h 150"/>
              <a:gd name="T30" fmla="*/ 2147483646 w 257"/>
              <a:gd name="T31" fmla="*/ 2147483646 h 150"/>
              <a:gd name="T32" fmla="*/ 2147483646 w 257"/>
              <a:gd name="T33" fmla="*/ 2147483646 h 150"/>
              <a:gd name="T34" fmla="*/ 2147483646 w 257"/>
              <a:gd name="T35" fmla="*/ 2147483646 h 150"/>
              <a:gd name="T36" fmla="*/ 2147483646 w 257"/>
              <a:gd name="T37" fmla="*/ 2147483646 h 150"/>
              <a:gd name="T38" fmla="*/ 2147483646 w 257"/>
              <a:gd name="T39" fmla="*/ 2147483646 h 150"/>
              <a:gd name="T40" fmla="*/ 2147483646 w 257"/>
              <a:gd name="T41" fmla="*/ 2147483646 h 150"/>
              <a:gd name="T42" fmla="*/ 2147483646 w 257"/>
              <a:gd name="T43" fmla="*/ 2147483646 h 150"/>
              <a:gd name="T44" fmla="*/ 2147483646 w 257"/>
              <a:gd name="T45" fmla="*/ 2147483646 h 150"/>
              <a:gd name="T46" fmla="*/ 2147483646 w 257"/>
              <a:gd name="T47" fmla="*/ 2147483646 h 150"/>
              <a:gd name="T48" fmla="*/ 2147483646 w 257"/>
              <a:gd name="T49" fmla="*/ 2147483646 h 150"/>
              <a:gd name="T50" fmla="*/ 2147483646 w 257"/>
              <a:gd name="T51" fmla="*/ 2147483646 h 150"/>
              <a:gd name="T52" fmla="*/ 2147483646 w 257"/>
              <a:gd name="T53" fmla="*/ 2147483646 h 150"/>
              <a:gd name="T54" fmla="*/ 2147483646 w 257"/>
              <a:gd name="T55" fmla="*/ 2147483646 h 150"/>
              <a:gd name="T56" fmla="*/ 2147483646 w 257"/>
              <a:gd name="T57" fmla="*/ 2147483646 h 150"/>
              <a:gd name="T58" fmla="*/ 2147483646 w 257"/>
              <a:gd name="T59" fmla="*/ 2147483646 h 150"/>
              <a:gd name="T60" fmla="*/ 2147483646 w 257"/>
              <a:gd name="T61" fmla="*/ 2147483646 h 150"/>
              <a:gd name="T62" fmla="*/ 2147483646 w 257"/>
              <a:gd name="T63" fmla="*/ 2147483646 h 150"/>
              <a:gd name="T64" fmla="*/ 2147483646 w 257"/>
              <a:gd name="T65" fmla="*/ 2147483646 h 150"/>
              <a:gd name="T66" fmla="*/ 2147483646 w 257"/>
              <a:gd name="T67" fmla="*/ 2147483646 h 150"/>
              <a:gd name="T68" fmla="*/ 2147483646 w 257"/>
              <a:gd name="T69" fmla="*/ 2147483646 h 150"/>
              <a:gd name="T70" fmla="*/ 2147483646 w 257"/>
              <a:gd name="T71" fmla="*/ 2147483646 h 150"/>
              <a:gd name="T72" fmla="*/ 2147483646 w 257"/>
              <a:gd name="T73" fmla="*/ 2147483646 h 150"/>
              <a:gd name="T74" fmla="*/ 2147483646 w 257"/>
              <a:gd name="T75" fmla="*/ 2147483646 h 1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57" h="150">
                <a:moveTo>
                  <a:pt x="257" y="75"/>
                </a:moveTo>
                <a:cubicBezTo>
                  <a:pt x="257" y="76"/>
                  <a:pt x="257" y="76"/>
                  <a:pt x="257" y="76"/>
                </a:cubicBezTo>
                <a:cubicBezTo>
                  <a:pt x="257" y="76"/>
                  <a:pt x="257" y="76"/>
                  <a:pt x="257" y="76"/>
                </a:cubicBezTo>
                <a:cubicBezTo>
                  <a:pt x="257" y="76"/>
                  <a:pt x="257" y="76"/>
                  <a:pt x="257" y="76"/>
                </a:cubicBezTo>
                <a:cubicBezTo>
                  <a:pt x="257" y="76"/>
                  <a:pt x="257" y="76"/>
                  <a:pt x="257" y="76"/>
                </a:cubicBezTo>
                <a:cubicBezTo>
                  <a:pt x="257" y="76"/>
                  <a:pt x="257" y="77"/>
                  <a:pt x="257" y="77"/>
                </a:cubicBezTo>
                <a:cubicBezTo>
                  <a:pt x="257" y="79"/>
                  <a:pt x="256" y="80"/>
                  <a:pt x="254" y="82"/>
                </a:cubicBezTo>
                <a:cubicBezTo>
                  <a:pt x="252" y="85"/>
                  <a:pt x="249" y="88"/>
                  <a:pt x="246" y="91"/>
                </a:cubicBezTo>
                <a:cubicBezTo>
                  <a:pt x="230" y="107"/>
                  <a:pt x="211" y="122"/>
                  <a:pt x="191" y="132"/>
                </a:cubicBezTo>
                <a:cubicBezTo>
                  <a:pt x="179" y="139"/>
                  <a:pt x="165" y="144"/>
                  <a:pt x="151" y="147"/>
                </a:cubicBezTo>
                <a:cubicBezTo>
                  <a:pt x="135" y="150"/>
                  <a:pt x="119" y="150"/>
                  <a:pt x="104" y="146"/>
                </a:cubicBezTo>
                <a:cubicBezTo>
                  <a:pt x="77" y="141"/>
                  <a:pt x="53" y="126"/>
                  <a:pt x="31" y="109"/>
                </a:cubicBezTo>
                <a:cubicBezTo>
                  <a:pt x="22" y="101"/>
                  <a:pt x="12" y="92"/>
                  <a:pt x="4" y="82"/>
                </a:cubicBezTo>
                <a:cubicBezTo>
                  <a:pt x="0" y="78"/>
                  <a:pt x="0" y="72"/>
                  <a:pt x="4" y="68"/>
                </a:cubicBezTo>
                <a:cubicBezTo>
                  <a:pt x="6" y="65"/>
                  <a:pt x="9" y="62"/>
                  <a:pt x="12" y="59"/>
                </a:cubicBezTo>
                <a:cubicBezTo>
                  <a:pt x="28" y="43"/>
                  <a:pt x="47" y="28"/>
                  <a:pt x="67" y="18"/>
                </a:cubicBezTo>
                <a:cubicBezTo>
                  <a:pt x="79" y="11"/>
                  <a:pt x="93" y="6"/>
                  <a:pt x="107" y="3"/>
                </a:cubicBezTo>
                <a:cubicBezTo>
                  <a:pt x="123" y="0"/>
                  <a:pt x="138" y="0"/>
                  <a:pt x="154" y="4"/>
                </a:cubicBezTo>
                <a:cubicBezTo>
                  <a:pt x="181" y="9"/>
                  <a:pt x="205" y="24"/>
                  <a:pt x="226" y="41"/>
                </a:cubicBezTo>
                <a:cubicBezTo>
                  <a:pt x="236" y="49"/>
                  <a:pt x="246" y="58"/>
                  <a:pt x="254" y="68"/>
                </a:cubicBezTo>
                <a:cubicBezTo>
                  <a:pt x="256" y="70"/>
                  <a:pt x="257" y="71"/>
                  <a:pt x="257" y="73"/>
                </a:cubicBezTo>
                <a:cubicBezTo>
                  <a:pt x="257" y="74"/>
                  <a:pt x="257" y="74"/>
                  <a:pt x="257" y="74"/>
                </a:cubicBezTo>
                <a:cubicBezTo>
                  <a:pt x="257" y="74"/>
                  <a:pt x="257" y="74"/>
                  <a:pt x="257" y="74"/>
                </a:cubicBezTo>
                <a:cubicBezTo>
                  <a:pt x="257" y="74"/>
                  <a:pt x="257" y="74"/>
                  <a:pt x="257" y="74"/>
                </a:cubicBezTo>
                <a:cubicBezTo>
                  <a:pt x="257" y="74"/>
                  <a:pt x="257" y="74"/>
                  <a:pt x="257" y="74"/>
                </a:cubicBezTo>
                <a:cubicBezTo>
                  <a:pt x="257" y="74"/>
                  <a:pt x="257" y="74"/>
                  <a:pt x="257" y="75"/>
                </a:cubicBezTo>
                <a:cubicBezTo>
                  <a:pt x="257" y="75"/>
                  <a:pt x="257" y="75"/>
                  <a:pt x="257" y="75"/>
                </a:cubicBezTo>
                <a:cubicBezTo>
                  <a:pt x="257" y="75"/>
                  <a:pt x="257" y="75"/>
                  <a:pt x="257" y="75"/>
                </a:cubicBezTo>
                <a:moveTo>
                  <a:pt x="129" y="25"/>
                </a:moveTo>
                <a:cubicBezTo>
                  <a:pt x="102" y="25"/>
                  <a:pt x="81" y="46"/>
                  <a:pt x="81" y="73"/>
                </a:cubicBezTo>
                <a:cubicBezTo>
                  <a:pt x="81" y="100"/>
                  <a:pt x="102" y="121"/>
                  <a:pt x="129" y="121"/>
                </a:cubicBezTo>
                <a:cubicBezTo>
                  <a:pt x="156" y="121"/>
                  <a:pt x="177" y="100"/>
                  <a:pt x="177" y="73"/>
                </a:cubicBezTo>
                <a:cubicBezTo>
                  <a:pt x="177" y="46"/>
                  <a:pt x="156" y="25"/>
                  <a:pt x="129" y="25"/>
                </a:cubicBezTo>
                <a:moveTo>
                  <a:pt x="129" y="97"/>
                </a:moveTo>
                <a:cubicBezTo>
                  <a:pt x="116" y="97"/>
                  <a:pt x="105" y="86"/>
                  <a:pt x="105" y="73"/>
                </a:cubicBezTo>
                <a:cubicBezTo>
                  <a:pt x="105" y="60"/>
                  <a:pt x="116" y="49"/>
                  <a:pt x="129" y="49"/>
                </a:cubicBezTo>
                <a:cubicBezTo>
                  <a:pt x="142" y="49"/>
                  <a:pt x="153" y="60"/>
                  <a:pt x="153" y="73"/>
                </a:cubicBezTo>
                <a:cubicBezTo>
                  <a:pt x="153" y="86"/>
                  <a:pt x="142" y="97"/>
                  <a:pt x="129" y="9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r-TR"/>
          </a:p>
        </p:txBody>
      </p:sp>
      <p:sp>
        <p:nvSpPr>
          <p:cNvPr id="71" name="Freeform 32">
            <a:extLst>
              <a:ext uri="{FF2B5EF4-FFF2-40B4-BE49-F238E27FC236}">
                <a16:creationId xmlns:a16="http://schemas.microsoft.com/office/drawing/2014/main" id="{AB5C7BE4-97B1-4BD2-B3DB-DE6A1DB9F601}"/>
              </a:ext>
            </a:extLst>
          </p:cNvPr>
          <p:cNvSpPr>
            <a:spLocks noEditPoints="1"/>
          </p:cNvSpPr>
          <p:nvPr/>
        </p:nvSpPr>
        <p:spPr bwMode="auto">
          <a:xfrm>
            <a:off x="3810157" y="3610222"/>
            <a:ext cx="317897" cy="453928"/>
          </a:xfrm>
          <a:custGeom>
            <a:avLst/>
            <a:gdLst>
              <a:gd name="T0" fmla="*/ 2147483646 w 59"/>
              <a:gd name="T1" fmla="*/ 2147483646 h 72"/>
              <a:gd name="T2" fmla="*/ 2147483646 w 59"/>
              <a:gd name="T3" fmla="*/ 2147483646 h 72"/>
              <a:gd name="T4" fmla="*/ 0 w 59"/>
              <a:gd name="T5" fmla="*/ 2147483646 h 72"/>
              <a:gd name="T6" fmla="*/ 2147483646 w 59"/>
              <a:gd name="T7" fmla="*/ 2147483646 h 72"/>
              <a:gd name="T8" fmla="*/ 2147483646 w 59"/>
              <a:gd name="T9" fmla="*/ 2147483646 h 72"/>
              <a:gd name="T10" fmla="*/ 2147483646 w 59"/>
              <a:gd name="T11" fmla="*/ 2147483646 h 72"/>
              <a:gd name="T12" fmla="*/ 2147483646 w 59"/>
              <a:gd name="T13" fmla="*/ 2147483646 h 72"/>
              <a:gd name="T14" fmla="*/ 2147483646 w 59"/>
              <a:gd name="T15" fmla="*/ 2147483646 h 72"/>
              <a:gd name="T16" fmla="*/ 2147483646 w 59"/>
              <a:gd name="T17" fmla="*/ 2147483646 h 72"/>
              <a:gd name="T18" fmla="*/ 2147483646 w 59"/>
              <a:gd name="T19" fmla="*/ 2147483646 h 72"/>
              <a:gd name="T20" fmla="*/ 2147483646 w 59"/>
              <a:gd name="T21" fmla="*/ 2147483646 h 72"/>
              <a:gd name="T22" fmla="*/ 2147483646 w 59"/>
              <a:gd name="T23" fmla="*/ 2147483646 h 72"/>
              <a:gd name="T24" fmla="*/ 2147483646 w 59"/>
              <a:gd name="T25" fmla="*/ 2147483646 h 72"/>
              <a:gd name="T26" fmla="*/ 2147483646 w 59"/>
              <a:gd name="T27" fmla="*/ 2147483646 h 72"/>
              <a:gd name="T28" fmla="*/ 2147483646 w 59"/>
              <a:gd name="T29" fmla="*/ 0 h 72"/>
              <a:gd name="T30" fmla="*/ 2147483646 w 59"/>
              <a:gd name="T31" fmla="*/ 0 h 72"/>
              <a:gd name="T32" fmla="*/ 2147483646 w 59"/>
              <a:gd name="T33" fmla="*/ 2147483646 h 72"/>
              <a:gd name="T34" fmla="*/ 2147483646 w 59"/>
              <a:gd name="T35" fmla="*/ 2147483646 h 72"/>
              <a:gd name="T36" fmla="*/ 2147483646 w 59"/>
              <a:gd name="T37" fmla="*/ 2147483646 h 72"/>
              <a:gd name="T38" fmla="*/ 2147483646 w 59"/>
              <a:gd name="T39" fmla="*/ 2147483646 h 72"/>
              <a:gd name="T40" fmla="*/ 2147483646 w 59"/>
              <a:gd name="T41" fmla="*/ 2147483646 h 72"/>
              <a:gd name="T42" fmla="*/ 2147483646 w 59"/>
              <a:gd name="T43" fmla="*/ 2147483646 h 72"/>
              <a:gd name="T44" fmla="*/ 2147483646 w 59"/>
              <a:gd name="T45" fmla="*/ 2147483646 h 72"/>
              <a:gd name="T46" fmla="*/ 2147483646 w 59"/>
              <a:gd name="T47" fmla="*/ 2147483646 h 72"/>
              <a:gd name="T48" fmla="*/ 2147483646 w 59"/>
              <a:gd name="T49" fmla="*/ 2147483646 h 72"/>
              <a:gd name="T50" fmla="*/ 2147483646 w 59"/>
              <a:gd name="T51" fmla="*/ 2147483646 h 72"/>
              <a:gd name="T52" fmla="*/ 2147483646 w 59"/>
              <a:gd name="T53" fmla="*/ 2147483646 h 72"/>
              <a:gd name="T54" fmla="*/ 2147483646 w 59"/>
              <a:gd name="T55" fmla="*/ 2147483646 h 72"/>
              <a:gd name="T56" fmla="*/ 2147483646 w 59"/>
              <a:gd name="T57" fmla="*/ 2147483646 h 72"/>
              <a:gd name="T58" fmla="*/ 2147483646 w 59"/>
              <a:gd name="T59" fmla="*/ 2147483646 h 72"/>
              <a:gd name="T60" fmla="*/ 2147483646 w 59"/>
              <a:gd name="T61" fmla="*/ 2147483646 h 72"/>
              <a:gd name="T62" fmla="*/ 2147483646 w 59"/>
              <a:gd name="T63" fmla="*/ 2147483646 h 72"/>
              <a:gd name="T64" fmla="*/ 2147483646 w 59"/>
              <a:gd name="T65" fmla="*/ 2147483646 h 72"/>
              <a:gd name="T66" fmla="*/ 2147483646 w 59"/>
              <a:gd name="T67" fmla="*/ 2147483646 h 72"/>
              <a:gd name="T68" fmla="*/ 2147483646 w 59"/>
              <a:gd name="T69" fmla="*/ 2147483646 h 72"/>
              <a:gd name="T70" fmla="*/ 2147483646 w 59"/>
              <a:gd name="T71" fmla="*/ 2147483646 h 72"/>
              <a:gd name="T72" fmla="*/ 2147483646 w 59"/>
              <a:gd name="T73" fmla="*/ 2147483646 h 72"/>
              <a:gd name="T74" fmla="*/ 2147483646 w 59"/>
              <a:gd name="T75" fmla="*/ 2147483646 h 72"/>
              <a:gd name="T76" fmla="*/ 2147483646 w 59"/>
              <a:gd name="T77" fmla="*/ 2147483646 h 72"/>
              <a:gd name="T78" fmla="*/ 2147483646 w 59"/>
              <a:gd name="T79" fmla="*/ 2147483646 h 72"/>
              <a:gd name="T80" fmla="*/ 2147483646 w 59"/>
              <a:gd name="T81" fmla="*/ 2147483646 h 72"/>
              <a:gd name="T82" fmla="*/ 2147483646 w 59"/>
              <a:gd name="T83" fmla="*/ 2147483646 h 72"/>
              <a:gd name="T84" fmla="*/ 2147483646 w 59"/>
              <a:gd name="T85" fmla="*/ 2147483646 h 72"/>
              <a:gd name="T86" fmla="*/ 2147483646 w 59"/>
              <a:gd name="T87" fmla="*/ 2147483646 h 72"/>
              <a:gd name="T88" fmla="*/ 2147483646 w 59"/>
              <a:gd name="T89" fmla="*/ 2147483646 h 72"/>
              <a:gd name="T90" fmla="*/ 2147483646 w 59"/>
              <a:gd name="T91" fmla="*/ 2147483646 h 72"/>
              <a:gd name="T92" fmla="*/ 2147483646 w 59"/>
              <a:gd name="T93" fmla="*/ 2147483646 h 72"/>
              <a:gd name="T94" fmla="*/ 2147483646 w 59"/>
              <a:gd name="T95" fmla="*/ 2147483646 h 72"/>
              <a:gd name="T96" fmla="*/ 2147483646 w 59"/>
              <a:gd name="T97" fmla="*/ 2147483646 h 72"/>
              <a:gd name="T98" fmla="*/ 2147483646 w 59"/>
              <a:gd name="T99" fmla="*/ 2147483646 h 72"/>
              <a:gd name="T100" fmla="*/ 2147483646 w 59"/>
              <a:gd name="T101" fmla="*/ 2147483646 h 72"/>
              <a:gd name="T102" fmla="*/ 2147483646 w 59"/>
              <a:gd name="T103" fmla="*/ 2147483646 h 72"/>
              <a:gd name="T104" fmla="*/ 2147483646 w 59"/>
              <a:gd name="T105" fmla="*/ 2147483646 h 72"/>
              <a:gd name="T106" fmla="*/ 2147483646 w 59"/>
              <a:gd name="T107" fmla="*/ 2147483646 h 72"/>
              <a:gd name="T108" fmla="*/ 2147483646 w 59"/>
              <a:gd name="T109" fmla="*/ 2147483646 h 72"/>
              <a:gd name="T110" fmla="*/ 2147483646 w 59"/>
              <a:gd name="T111" fmla="*/ 2147483646 h 72"/>
              <a:gd name="T112" fmla="*/ 2147483646 w 59"/>
              <a:gd name="T113" fmla="*/ 2147483646 h 72"/>
              <a:gd name="T114" fmla="*/ 2147483646 w 59"/>
              <a:gd name="T115" fmla="*/ 2147483646 h 72"/>
              <a:gd name="T116" fmla="*/ 2147483646 w 59"/>
              <a:gd name="T117" fmla="*/ 2147483646 h 72"/>
              <a:gd name="T118" fmla="*/ 2147483646 w 59"/>
              <a:gd name="T119" fmla="*/ 2147483646 h 72"/>
              <a:gd name="T120" fmla="*/ 2147483646 w 59"/>
              <a:gd name="T121" fmla="*/ 2147483646 h 72"/>
              <a:gd name="T122" fmla="*/ 2147483646 w 59"/>
              <a:gd name="T123" fmla="*/ 2147483646 h 7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9" h="72">
                <a:moveTo>
                  <a:pt x="58" y="66"/>
                </a:moveTo>
                <a:cubicBezTo>
                  <a:pt x="58" y="69"/>
                  <a:pt x="55" y="71"/>
                  <a:pt x="52" y="71"/>
                </a:cubicBezTo>
                <a:cubicBezTo>
                  <a:pt x="45" y="72"/>
                  <a:pt x="37" y="72"/>
                  <a:pt x="30" y="72"/>
                </a:cubicBezTo>
                <a:cubicBezTo>
                  <a:pt x="22" y="72"/>
                  <a:pt x="15" y="72"/>
                  <a:pt x="7" y="71"/>
                </a:cubicBezTo>
                <a:cubicBezTo>
                  <a:pt x="4" y="71"/>
                  <a:pt x="2" y="69"/>
                  <a:pt x="1" y="66"/>
                </a:cubicBezTo>
                <a:cubicBezTo>
                  <a:pt x="0" y="61"/>
                  <a:pt x="0" y="56"/>
                  <a:pt x="0" y="52"/>
                </a:cubicBezTo>
                <a:cubicBezTo>
                  <a:pt x="0" y="47"/>
                  <a:pt x="0" y="42"/>
                  <a:pt x="1" y="38"/>
                </a:cubicBezTo>
                <a:cubicBezTo>
                  <a:pt x="2" y="34"/>
                  <a:pt x="4" y="32"/>
                  <a:pt x="7" y="32"/>
                </a:cubicBezTo>
                <a:cubicBezTo>
                  <a:pt x="15" y="31"/>
                  <a:pt x="22" y="31"/>
                  <a:pt x="30" y="31"/>
                </a:cubicBezTo>
                <a:cubicBezTo>
                  <a:pt x="37" y="31"/>
                  <a:pt x="45" y="31"/>
                  <a:pt x="52" y="32"/>
                </a:cubicBezTo>
                <a:cubicBezTo>
                  <a:pt x="55" y="32"/>
                  <a:pt x="58" y="34"/>
                  <a:pt x="58" y="38"/>
                </a:cubicBezTo>
                <a:cubicBezTo>
                  <a:pt x="59" y="42"/>
                  <a:pt x="59" y="47"/>
                  <a:pt x="59" y="52"/>
                </a:cubicBezTo>
                <a:cubicBezTo>
                  <a:pt x="59" y="56"/>
                  <a:pt x="59" y="61"/>
                  <a:pt x="58" y="66"/>
                </a:cubicBezTo>
                <a:close/>
                <a:moveTo>
                  <a:pt x="17" y="42"/>
                </a:moveTo>
                <a:cubicBezTo>
                  <a:pt x="17" y="38"/>
                  <a:pt x="17" y="38"/>
                  <a:pt x="17" y="38"/>
                </a:cubicBezTo>
                <a:cubicBezTo>
                  <a:pt x="4" y="38"/>
                  <a:pt x="4" y="38"/>
                  <a:pt x="4" y="38"/>
                </a:cubicBezTo>
                <a:cubicBezTo>
                  <a:pt x="4" y="42"/>
                  <a:pt x="4" y="42"/>
                  <a:pt x="4" y="42"/>
                </a:cubicBezTo>
                <a:cubicBezTo>
                  <a:pt x="9" y="42"/>
                  <a:pt x="9" y="42"/>
                  <a:pt x="9" y="42"/>
                </a:cubicBezTo>
                <a:cubicBezTo>
                  <a:pt x="9" y="64"/>
                  <a:pt x="9" y="64"/>
                  <a:pt x="9" y="64"/>
                </a:cubicBezTo>
                <a:cubicBezTo>
                  <a:pt x="13" y="64"/>
                  <a:pt x="13" y="64"/>
                  <a:pt x="13" y="64"/>
                </a:cubicBezTo>
                <a:cubicBezTo>
                  <a:pt x="13" y="42"/>
                  <a:pt x="13" y="42"/>
                  <a:pt x="13" y="42"/>
                </a:cubicBezTo>
                <a:lnTo>
                  <a:pt x="17" y="42"/>
                </a:lnTo>
                <a:close/>
                <a:moveTo>
                  <a:pt x="23" y="0"/>
                </a:moveTo>
                <a:cubicBezTo>
                  <a:pt x="19" y="16"/>
                  <a:pt x="19" y="16"/>
                  <a:pt x="19" y="16"/>
                </a:cubicBezTo>
                <a:cubicBezTo>
                  <a:pt x="19" y="27"/>
                  <a:pt x="19" y="27"/>
                  <a:pt x="19" y="27"/>
                </a:cubicBezTo>
                <a:cubicBezTo>
                  <a:pt x="15" y="27"/>
                  <a:pt x="15" y="27"/>
                  <a:pt x="15" y="27"/>
                </a:cubicBezTo>
                <a:cubicBezTo>
                  <a:pt x="15" y="16"/>
                  <a:pt x="15" y="16"/>
                  <a:pt x="15" y="16"/>
                </a:cubicBezTo>
                <a:cubicBezTo>
                  <a:pt x="14" y="14"/>
                  <a:pt x="13" y="12"/>
                  <a:pt x="12" y="8"/>
                </a:cubicBezTo>
                <a:cubicBezTo>
                  <a:pt x="11" y="5"/>
                  <a:pt x="10" y="3"/>
                  <a:pt x="9" y="0"/>
                </a:cubicBezTo>
                <a:cubicBezTo>
                  <a:pt x="14" y="0"/>
                  <a:pt x="14" y="0"/>
                  <a:pt x="14" y="0"/>
                </a:cubicBezTo>
                <a:cubicBezTo>
                  <a:pt x="17" y="11"/>
                  <a:pt x="17" y="11"/>
                  <a:pt x="17" y="11"/>
                </a:cubicBezTo>
                <a:cubicBezTo>
                  <a:pt x="19" y="0"/>
                  <a:pt x="19" y="0"/>
                  <a:pt x="19" y="0"/>
                </a:cubicBezTo>
                <a:lnTo>
                  <a:pt x="23" y="0"/>
                </a:lnTo>
                <a:close/>
                <a:moveTo>
                  <a:pt x="28" y="64"/>
                </a:moveTo>
                <a:cubicBezTo>
                  <a:pt x="28" y="45"/>
                  <a:pt x="28" y="45"/>
                  <a:pt x="28" y="45"/>
                </a:cubicBezTo>
                <a:cubicBezTo>
                  <a:pt x="24" y="45"/>
                  <a:pt x="24" y="45"/>
                  <a:pt x="24" y="45"/>
                </a:cubicBezTo>
                <a:cubicBezTo>
                  <a:pt x="24" y="60"/>
                  <a:pt x="24" y="60"/>
                  <a:pt x="24" y="60"/>
                </a:cubicBezTo>
                <a:cubicBezTo>
                  <a:pt x="23" y="61"/>
                  <a:pt x="23" y="61"/>
                  <a:pt x="22" y="61"/>
                </a:cubicBezTo>
                <a:cubicBezTo>
                  <a:pt x="21" y="61"/>
                  <a:pt x="21" y="61"/>
                  <a:pt x="21" y="61"/>
                </a:cubicBezTo>
                <a:cubicBezTo>
                  <a:pt x="21" y="60"/>
                  <a:pt x="21" y="60"/>
                  <a:pt x="21" y="59"/>
                </a:cubicBezTo>
                <a:cubicBezTo>
                  <a:pt x="21" y="45"/>
                  <a:pt x="21" y="45"/>
                  <a:pt x="21" y="45"/>
                </a:cubicBezTo>
                <a:cubicBezTo>
                  <a:pt x="17" y="45"/>
                  <a:pt x="17" y="45"/>
                  <a:pt x="17" y="45"/>
                </a:cubicBezTo>
                <a:cubicBezTo>
                  <a:pt x="17" y="60"/>
                  <a:pt x="17" y="60"/>
                  <a:pt x="17" y="60"/>
                </a:cubicBezTo>
                <a:cubicBezTo>
                  <a:pt x="17" y="62"/>
                  <a:pt x="17" y="63"/>
                  <a:pt x="18" y="63"/>
                </a:cubicBezTo>
                <a:cubicBezTo>
                  <a:pt x="18" y="64"/>
                  <a:pt x="19" y="65"/>
                  <a:pt x="20" y="65"/>
                </a:cubicBezTo>
                <a:cubicBezTo>
                  <a:pt x="21" y="65"/>
                  <a:pt x="23" y="64"/>
                  <a:pt x="24" y="62"/>
                </a:cubicBezTo>
                <a:cubicBezTo>
                  <a:pt x="24" y="64"/>
                  <a:pt x="24" y="64"/>
                  <a:pt x="24" y="64"/>
                </a:cubicBezTo>
                <a:lnTo>
                  <a:pt x="28" y="64"/>
                </a:lnTo>
                <a:close/>
                <a:moveTo>
                  <a:pt x="34" y="21"/>
                </a:moveTo>
                <a:cubicBezTo>
                  <a:pt x="34" y="23"/>
                  <a:pt x="34" y="24"/>
                  <a:pt x="33" y="25"/>
                </a:cubicBezTo>
                <a:cubicBezTo>
                  <a:pt x="32" y="27"/>
                  <a:pt x="31" y="28"/>
                  <a:pt x="29" y="28"/>
                </a:cubicBezTo>
                <a:cubicBezTo>
                  <a:pt x="27" y="28"/>
                  <a:pt x="26" y="27"/>
                  <a:pt x="25" y="25"/>
                </a:cubicBezTo>
                <a:cubicBezTo>
                  <a:pt x="24" y="24"/>
                  <a:pt x="23" y="23"/>
                  <a:pt x="23" y="21"/>
                </a:cubicBezTo>
                <a:cubicBezTo>
                  <a:pt x="23" y="14"/>
                  <a:pt x="23" y="14"/>
                  <a:pt x="23" y="14"/>
                </a:cubicBezTo>
                <a:cubicBezTo>
                  <a:pt x="23" y="12"/>
                  <a:pt x="24" y="10"/>
                  <a:pt x="25" y="9"/>
                </a:cubicBezTo>
                <a:cubicBezTo>
                  <a:pt x="26" y="8"/>
                  <a:pt x="27" y="7"/>
                  <a:pt x="29" y="7"/>
                </a:cubicBezTo>
                <a:cubicBezTo>
                  <a:pt x="31" y="7"/>
                  <a:pt x="32" y="8"/>
                  <a:pt x="33" y="9"/>
                </a:cubicBezTo>
                <a:cubicBezTo>
                  <a:pt x="34" y="10"/>
                  <a:pt x="34" y="12"/>
                  <a:pt x="34" y="14"/>
                </a:cubicBezTo>
                <a:lnTo>
                  <a:pt x="34" y="21"/>
                </a:lnTo>
                <a:close/>
                <a:moveTo>
                  <a:pt x="30" y="13"/>
                </a:moveTo>
                <a:cubicBezTo>
                  <a:pt x="30" y="11"/>
                  <a:pt x="30" y="10"/>
                  <a:pt x="29" y="10"/>
                </a:cubicBezTo>
                <a:cubicBezTo>
                  <a:pt x="28" y="10"/>
                  <a:pt x="27" y="11"/>
                  <a:pt x="27" y="13"/>
                </a:cubicBezTo>
                <a:cubicBezTo>
                  <a:pt x="27" y="21"/>
                  <a:pt x="27" y="21"/>
                  <a:pt x="27" y="21"/>
                </a:cubicBezTo>
                <a:cubicBezTo>
                  <a:pt x="27" y="23"/>
                  <a:pt x="28" y="24"/>
                  <a:pt x="29" y="24"/>
                </a:cubicBezTo>
                <a:cubicBezTo>
                  <a:pt x="30" y="24"/>
                  <a:pt x="30" y="23"/>
                  <a:pt x="30" y="21"/>
                </a:cubicBezTo>
                <a:lnTo>
                  <a:pt x="30" y="13"/>
                </a:lnTo>
                <a:close/>
                <a:moveTo>
                  <a:pt x="41" y="51"/>
                </a:moveTo>
                <a:cubicBezTo>
                  <a:pt x="41" y="49"/>
                  <a:pt x="41" y="47"/>
                  <a:pt x="41" y="47"/>
                </a:cubicBezTo>
                <a:cubicBezTo>
                  <a:pt x="41" y="45"/>
                  <a:pt x="40" y="44"/>
                  <a:pt x="38" y="44"/>
                </a:cubicBezTo>
                <a:cubicBezTo>
                  <a:pt x="37" y="44"/>
                  <a:pt x="36" y="45"/>
                  <a:pt x="34" y="46"/>
                </a:cubicBezTo>
                <a:cubicBezTo>
                  <a:pt x="34" y="38"/>
                  <a:pt x="34" y="38"/>
                  <a:pt x="34" y="38"/>
                </a:cubicBezTo>
                <a:cubicBezTo>
                  <a:pt x="31" y="38"/>
                  <a:pt x="31" y="38"/>
                  <a:pt x="31" y="38"/>
                </a:cubicBezTo>
                <a:cubicBezTo>
                  <a:pt x="31" y="64"/>
                  <a:pt x="31" y="64"/>
                  <a:pt x="31" y="64"/>
                </a:cubicBezTo>
                <a:cubicBezTo>
                  <a:pt x="34" y="64"/>
                  <a:pt x="34" y="64"/>
                  <a:pt x="34" y="64"/>
                </a:cubicBezTo>
                <a:cubicBezTo>
                  <a:pt x="34" y="62"/>
                  <a:pt x="34" y="62"/>
                  <a:pt x="34" y="62"/>
                </a:cubicBezTo>
                <a:cubicBezTo>
                  <a:pt x="36" y="64"/>
                  <a:pt x="37" y="65"/>
                  <a:pt x="38" y="65"/>
                </a:cubicBezTo>
                <a:cubicBezTo>
                  <a:pt x="40" y="65"/>
                  <a:pt x="41" y="64"/>
                  <a:pt x="41" y="62"/>
                </a:cubicBezTo>
                <a:cubicBezTo>
                  <a:pt x="41" y="62"/>
                  <a:pt x="41" y="60"/>
                  <a:pt x="41" y="58"/>
                </a:cubicBezTo>
                <a:lnTo>
                  <a:pt x="41" y="51"/>
                </a:lnTo>
                <a:close/>
                <a:moveTo>
                  <a:pt x="38" y="59"/>
                </a:moveTo>
                <a:cubicBezTo>
                  <a:pt x="38" y="61"/>
                  <a:pt x="37" y="61"/>
                  <a:pt x="36" y="61"/>
                </a:cubicBezTo>
                <a:cubicBezTo>
                  <a:pt x="36" y="61"/>
                  <a:pt x="35" y="61"/>
                  <a:pt x="34" y="61"/>
                </a:cubicBezTo>
                <a:cubicBezTo>
                  <a:pt x="34" y="48"/>
                  <a:pt x="34" y="48"/>
                  <a:pt x="34" y="48"/>
                </a:cubicBezTo>
                <a:cubicBezTo>
                  <a:pt x="35" y="48"/>
                  <a:pt x="36" y="48"/>
                  <a:pt x="36" y="48"/>
                </a:cubicBezTo>
                <a:cubicBezTo>
                  <a:pt x="37" y="48"/>
                  <a:pt x="38" y="49"/>
                  <a:pt x="38" y="50"/>
                </a:cubicBezTo>
                <a:lnTo>
                  <a:pt x="38" y="59"/>
                </a:lnTo>
                <a:close/>
                <a:moveTo>
                  <a:pt x="48" y="27"/>
                </a:moveTo>
                <a:cubicBezTo>
                  <a:pt x="44" y="27"/>
                  <a:pt x="44" y="27"/>
                  <a:pt x="44" y="27"/>
                </a:cubicBezTo>
                <a:cubicBezTo>
                  <a:pt x="44" y="25"/>
                  <a:pt x="44" y="25"/>
                  <a:pt x="44" y="25"/>
                </a:cubicBezTo>
                <a:cubicBezTo>
                  <a:pt x="42" y="27"/>
                  <a:pt x="41" y="28"/>
                  <a:pt x="40" y="28"/>
                </a:cubicBezTo>
                <a:cubicBezTo>
                  <a:pt x="39" y="28"/>
                  <a:pt x="38" y="27"/>
                  <a:pt x="37" y="26"/>
                </a:cubicBezTo>
                <a:cubicBezTo>
                  <a:pt x="37" y="25"/>
                  <a:pt x="37" y="24"/>
                  <a:pt x="37" y="23"/>
                </a:cubicBezTo>
                <a:cubicBezTo>
                  <a:pt x="37" y="7"/>
                  <a:pt x="37" y="7"/>
                  <a:pt x="37" y="7"/>
                </a:cubicBezTo>
                <a:cubicBezTo>
                  <a:pt x="41" y="7"/>
                  <a:pt x="41" y="7"/>
                  <a:pt x="41" y="7"/>
                </a:cubicBezTo>
                <a:cubicBezTo>
                  <a:pt x="41" y="22"/>
                  <a:pt x="41" y="22"/>
                  <a:pt x="41" y="22"/>
                </a:cubicBezTo>
                <a:cubicBezTo>
                  <a:pt x="41" y="23"/>
                  <a:pt x="41" y="23"/>
                  <a:pt x="41" y="23"/>
                </a:cubicBezTo>
                <a:cubicBezTo>
                  <a:pt x="41" y="24"/>
                  <a:pt x="41" y="24"/>
                  <a:pt x="42" y="24"/>
                </a:cubicBezTo>
                <a:cubicBezTo>
                  <a:pt x="42" y="24"/>
                  <a:pt x="43" y="24"/>
                  <a:pt x="44" y="22"/>
                </a:cubicBezTo>
                <a:cubicBezTo>
                  <a:pt x="44" y="7"/>
                  <a:pt x="44" y="7"/>
                  <a:pt x="44" y="7"/>
                </a:cubicBezTo>
                <a:cubicBezTo>
                  <a:pt x="48" y="7"/>
                  <a:pt x="48" y="7"/>
                  <a:pt x="48" y="7"/>
                </a:cubicBezTo>
                <a:lnTo>
                  <a:pt x="48" y="27"/>
                </a:lnTo>
                <a:close/>
                <a:moveTo>
                  <a:pt x="55" y="58"/>
                </a:moveTo>
                <a:cubicBezTo>
                  <a:pt x="51" y="58"/>
                  <a:pt x="51" y="58"/>
                  <a:pt x="51" y="58"/>
                </a:cubicBezTo>
                <a:cubicBezTo>
                  <a:pt x="51" y="59"/>
                  <a:pt x="51" y="60"/>
                  <a:pt x="51" y="60"/>
                </a:cubicBezTo>
                <a:cubicBezTo>
                  <a:pt x="51" y="61"/>
                  <a:pt x="50" y="61"/>
                  <a:pt x="50" y="61"/>
                </a:cubicBezTo>
                <a:cubicBezTo>
                  <a:pt x="48" y="61"/>
                  <a:pt x="48" y="61"/>
                  <a:pt x="48" y="59"/>
                </a:cubicBezTo>
                <a:cubicBezTo>
                  <a:pt x="48" y="55"/>
                  <a:pt x="48" y="55"/>
                  <a:pt x="48" y="55"/>
                </a:cubicBezTo>
                <a:cubicBezTo>
                  <a:pt x="55" y="55"/>
                  <a:pt x="55" y="55"/>
                  <a:pt x="55" y="55"/>
                </a:cubicBezTo>
                <a:cubicBezTo>
                  <a:pt x="55" y="51"/>
                  <a:pt x="55" y="51"/>
                  <a:pt x="55" y="51"/>
                </a:cubicBezTo>
                <a:cubicBezTo>
                  <a:pt x="55" y="49"/>
                  <a:pt x="55" y="47"/>
                  <a:pt x="54" y="46"/>
                </a:cubicBezTo>
                <a:cubicBezTo>
                  <a:pt x="53" y="45"/>
                  <a:pt x="51" y="44"/>
                  <a:pt x="50" y="44"/>
                </a:cubicBezTo>
                <a:cubicBezTo>
                  <a:pt x="48" y="44"/>
                  <a:pt x="46" y="45"/>
                  <a:pt x="45" y="46"/>
                </a:cubicBezTo>
                <a:cubicBezTo>
                  <a:pt x="45" y="47"/>
                  <a:pt x="44" y="49"/>
                  <a:pt x="44" y="51"/>
                </a:cubicBezTo>
                <a:cubicBezTo>
                  <a:pt x="44" y="58"/>
                  <a:pt x="44" y="58"/>
                  <a:pt x="44" y="58"/>
                </a:cubicBezTo>
                <a:cubicBezTo>
                  <a:pt x="44" y="60"/>
                  <a:pt x="45" y="62"/>
                  <a:pt x="45" y="63"/>
                </a:cubicBezTo>
                <a:cubicBezTo>
                  <a:pt x="46" y="64"/>
                  <a:pt x="48" y="65"/>
                  <a:pt x="50" y="65"/>
                </a:cubicBezTo>
                <a:cubicBezTo>
                  <a:pt x="52" y="65"/>
                  <a:pt x="53" y="64"/>
                  <a:pt x="54" y="63"/>
                </a:cubicBezTo>
                <a:cubicBezTo>
                  <a:pt x="54" y="62"/>
                  <a:pt x="55" y="61"/>
                  <a:pt x="55" y="60"/>
                </a:cubicBezTo>
                <a:cubicBezTo>
                  <a:pt x="55" y="60"/>
                  <a:pt x="55" y="59"/>
                  <a:pt x="55" y="58"/>
                </a:cubicBezTo>
                <a:close/>
                <a:moveTo>
                  <a:pt x="51" y="52"/>
                </a:moveTo>
                <a:cubicBezTo>
                  <a:pt x="48" y="52"/>
                  <a:pt x="48" y="52"/>
                  <a:pt x="48" y="52"/>
                </a:cubicBezTo>
                <a:cubicBezTo>
                  <a:pt x="48" y="50"/>
                  <a:pt x="48" y="50"/>
                  <a:pt x="48" y="50"/>
                </a:cubicBezTo>
                <a:cubicBezTo>
                  <a:pt x="48" y="49"/>
                  <a:pt x="48" y="48"/>
                  <a:pt x="50" y="48"/>
                </a:cubicBezTo>
                <a:cubicBezTo>
                  <a:pt x="51" y="48"/>
                  <a:pt x="51" y="49"/>
                  <a:pt x="51" y="50"/>
                </a:cubicBezTo>
                <a:lnTo>
                  <a:pt x="51"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r-TR"/>
          </a:p>
        </p:txBody>
      </p:sp>
      <p:sp>
        <p:nvSpPr>
          <p:cNvPr id="72" name="Freeform 96">
            <a:extLst>
              <a:ext uri="{FF2B5EF4-FFF2-40B4-BE49-F238E27FC236}">
                <a16:creationId xmlns:a16="http://schemas.microsoft.com/office/drawing/2014/main" id="{5168FA01-91B4-4F05-BCCB-800EA8E977CE}"/>
              </a:ext>
            </a:extLst>
          </p:cNvPr>
          <p:cNvSpPr>
            <a:spLocks noChangeArrowheads="1"/>
          </p:cNvSpPr>
          <p:nvPr/>
        </p:nvSpPr>
        <p:spPr bwMode="auto">
          <a:xfrm>
            <a:off x="5427109" y="3818026"/>
            <a:ext cx="446577" cy="401275"/>
          </a:xfrm>
          <a:custGeom>
            <a:avLst/>
            <a:gdLst>
              <a:gd name="T0" fmla="*/ 442 w 497"/>
              <a:gd name="T1" fmla="*/ 0 h 435"/>
              <a:gd name="T2" fmla="*/ 442 w 497"/>
              <a:gd name="T3" fmla="*/ 0 h 435"/>
              <a:gd name="T4" fmla="*/ 53 w 497"/>
              <a:gd name="T5" fmla="*/ 0 h 435"/>
              <a:gd name="T6" fmla="*/ 0 w 497"/>
              <a:gd name="T7" fmla="*/ 44 h 435"/>
              <a:gd name="T8" fmla="*/ 0 w 497"/>
              <a:gd name="T9" fmla="*/ 319 h 435"/>
              <a:gd name="T10" fmla="*/ 44 w 497"/>
              <a:gd name="T11" fmla="*/ 381 h 435"/>
              <a:gd name="T12" fmla="*/ 160 w 497"/>
              <a:gd name="T13" fmla="*/ 399 h 435"/>
              <a:gd name="T14" fmla="*/ 123 w 497"/>
              <a:gd name="T15" fmla="*/ 434 h 435"/>
              <a:gd name="T16" fmla="*/ 372 w 497"/>
              <a:gd name="T17" fmla="*/ 434 h 435"/>
              <a:gd name="T18" fmla="*/ 336 w 497"/>
              <a:gd name="T19" fmla="*/ 399 h 435"/>
              <a:gd name="T20" fmla="*/ 451 w 497"/>
              <a:gd name="T21" fmla="*/ 381 h 435"/>
              <a:gd name="T22" fmla="*/ 496 w 497"/>
              <a:gd name="T23" fmla="*/ 319 h 435"/>
              <a:gd name="T24" fmla="*/ 496 w 497"/>
              <a:gd name="T25" fmla="*/ 44 h 435"/>
              <a:gd name="T26" fmla="*/ 442 w 497"/>
              <a:gd name="T27" fmla="*/ 0 h 435"/>
              <a:gd name="T28" fmla="*/ 442 w 497"/>
              <a:gd name="T29" fmla="*/ 319 h 435"/>
              <a:gd name="T30" fmla="*/ 442 w 497"/>
              <a:gd name="T31" fmla="*/ 319 h 435"/>
              <a:gd name="T32" fmla="*/ 53 w 497"/>
              <a:gd name="T33" fmla="*/ 319 h 435"/>
              <a:gd name="T34" fmla="*/ 53 w 497"/>
              <a:gd name="T35" fmla="*/ 44 h 435"/>
              <a:gd name="T36" fmla="*/ 442 w 497"/>
              <a:gd name="T37" fmla="*/ 44 h 435"/>
              <a:gd name="T38" fmla="*/ 442 w 497"/>
              <a:gd name="T39" fmla="*/ 319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bg1"/>
          </a:solidFill>
          <a:ln>
            <a:noFill/>
          </a:ln>
          <a:effectLst/>
          <a:extLst>
            <a:ext uri="{91240B29-F687-4f45-9708-019B960494DF}"/>
            <a:ext uri="{AF507438-7753-43e0-B8FC-AC1667EBCBE1}"/>
          </a:extLst>
        </p:spPr>
        <p:txBody>
          <a:bodyPr wrap="none" lIns="34290" tIns="17145" rIns="34290" bIns="17145" anchor="ctr"/>
          <a:lstStyle/>
          <a:p>
            <a:pPr eaLnBrk="1" fontAlgn="auto" hangingPunct="1">
              <a:spcBef>
                <a:spcPts val="0"/>
              </a:spcBef>
              <a:spcAft>
                <a:spcPts val="0"/>
              </a:spcAft>
              <a:defRPr/>
            </a:pPr>
            <a:endParaRPr lang="en-US" dirty="0">
              <a:latin typeface="+mn-lt"/>
              <a:ea typeface="+mn-ea"/>
            </a:endParaRPr>
          </a:p>
        </p:txBody>
      </p:sp>
      <p:sp>
        <p:nvSpPr>
          <p:cNvPr id="89" name="Freeform 48">
            <a:extLst>
              <a:ext uri="{FF2B5EF4-FFF2-40B4-BE49-F238E27FC236}">
                <a16:creationId xmlns:a16="http://schemas.microsoft.com/office/drawing/2014/main" id="{09B60CBD-28AE-47B4-8113-D1A7C906F3A4}"/>
              </a:ext>
            </a:extLst>
          </p:cNvPr>
          <p:cNvSpPr>
            <a:spLocks noChangeArrowheads="1"/>
          </p:cNvSpPr>
          <p:nvPr/>
        </p:nvSpPr>
        <p:spPr bwMode="auto">
          <a:xfrm>
            <a:off x="5548200" y="4644398"/>
            <a:ext cx="242184" cy="433645"/>
          </a:xfrm>
          <a:custGeom>
            <a:avLst/>
            <a:gdLst>
              <a:gd name="T0" fmla="*/ 2147483646 w 319"/>
              <a:gd name="T1" fmla="*/ 2147483646 h 545"/>
              <a:gd name="T2" fmla="*/ 2147483646 w 319"/>
              <a:gd name="T3" fmla="*/ 2147483646 h 545"/>
              <a:gd name="T4" fmla="*/ 2147483646 w 319"/>
              <a:gd name="T5" fmla="*/ 2147483646 h 545"/>
              <a:gd name="T6" fmla="*/ 0 w 319"/>
              <a:gd name="T7" fmla="*/ 2147483646 h 545"/>
              <a:gd name="T8" fmla="*/ 0 w 319"/>
              <a:gd name="T9" fmla="*/ 2147483646 h 545"/>
              <a:gd name="T10" fmla="*/ 2147483646 w 319"/>
              <a:gd name="T11" fmla="*/ 0 h 545"/>
              <a:gd name="T12" fmla="*/ 2147483646 w 319"/>
              <a:gd name="T13" fmla="*/ 0 h 545"/>
              <a:gd name="T14" fmla="*/ 2147483646 w 319"/>
              <a:gd name="T15" fmla="*/ 2147483646 h 545"/>
              <a:gd name="T16" fmla="*/ 2147483646 w 319"/>
              <a:gd name="T17" fmla="*/ 2147483646 h 545"/>
              <a:gd name="T18" fmla="*/ 2147483646 w 319"/>
              <a:gd name="T19" fmla="*/ 2147483646 h 545"/>
              <a:gd name="T20" fmla="*/ 2147483646 w 319"/>
              <a:gd name="T21" fmla="*/ 2147483646 h 545"/>
              <a:gd name="T22" fmla="*/ 2147483646 w 319"/>
              <a:gd name="T23" fmla="*/ 2147483646 h 545"/>
              <a:gd name="T24" fmla="*/ 2147483646 w 319"/>
              <a:gd name="T25" fmla="*/ 2147483646 h 545"/>
              <a:gd name="T26" fmla="*/ 2147483646 w 319"/>
              <a:gd name="T27" fmla="*/ 2147483646 h 545"/>
              <a:gd name="T28" fmla="*/ 2147483646 w 319"/>
              <a:gd name="T29" fmla="*/ 2147483646 h 545"/>
              <a:gd name="T30" fmla="*/ 2147483646 w 319"/>
              <a:gd name="T31" fmla="*/ 2147483646 h 545"/>
              <a:gd name="T32" fmla="*/ 2147483646 w 319"/>
              <a:gd name="T33" fmla="*/ 2147483646 h 545"/>
              <a:gd name="T34" fmla="*/ 2147483646 w 319"/>
              <a:gd name="T35" fmla="*/ 2147483646 h 545"/>
              <a:gd name="T36" fmla="*/ 2147483646 w 319"/>
              <a:gd name="T37" fmla="*/ 2147483646 h 545"/>
              <a:gd name="T38" fmla="*/ 2147483646 w 319"/>
              <a:gd name="T39" fmla="*/ 2147483646 h 545"/>
              <a:gd name="T40" fmla="*/ 2147483646 w 319"/>
              <a:gd name="T41" fmla="*/ 2147483646 h 545"/>
              <a:gd name="T42" fmla="*/ 2147483646 w 319"/>
              <a:gd name="T43" fmla="*/ 2147483646 h 545"/>
              <a:gd name="T44" fmla="*/ 2147483646 w 319"/>
              <a:gd name="T45" fmla="*/ 2147483646 h 545"/>
              <a:gd name="T46" fmla="*/ 2147483646 w 319"/>
              <a:gd name="T47" fmla="*/ 2147483646 h 545"/>
              <a:gd name="T48" fmla="*/ 2147483646 w 319"/>
              <a:gd name="T49" fmla="*/ 2147483646 h 545"/>
              <a:gd name="T50" fmla="*/ 2147483646 w 319"/>
              <a:gd name="T51" fmla="*/ 2147483646 h 54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319" h="545">
                <a:moveTo>
                  <a:pt x="290" y="544"/>
                </a:moveTo>
                <a:lnTo>
                  <a:pt x="290" y="544"/>
                </a:lnTo>
                <a:cubicBezTo>
                  <a:pt x="29" y="544"/>
                  <a:pt x="29" y="544"/>
                  <a:pt x="29" y="544"/>
                </a:cubicBezTo>
                <a:cubicBezTo>
                  <a:pt x="15" y="544"/>
                  <a:pt x="0" y="530"/>
                  <a:pt x="0" y="515"/>
                </a:cubicBezTo>
                <a:cubicBezTo>
                  <a:pt x="0" y="28"/>
                  <a:pt x="0" y="28"/>
                  <a:pt x="0" y="28"/>
                </a:cubicBezTo>
                <a:cubicBezTo>
                  <a:pt x="0" y="7"/>
                  <a:pt x="15" y="0"/>
                  <a:pt x="29" y="0"/>
                </a:cubicBezTo>
                <a:cubicBezTo>
                  <a:pt x="290" y="0"/>
                  <a:pt x="290" y="0"/>
                  <a:pt x="290" y="0"/>
                </a:cubicBezTo>
                <a:cubicBezTo>
                  <a:pt x="311" y="0"/>
                  <a:pt x="318" y="7"/>
                  <a:pt x="318" y="28"/>
                </a:cubicBezTo>
                <a:cubicBezTo>
                  <a:pt x="318" y="515"/>
                  <a:pt x="318" y="515"/>
                  <a:pt x="318" y="515"/>
                </a:cubicBezTo>
                <a:cubicBezTo>
                  <a:pt x="318" y="530"/>
                  <a:pt x="311" y="544"/>
                  <a:pt x="290" y="544"/>
                </a:cubicBezTo>
                <a:close/>
                <a:moveTo>
                  <a:pt x="163" y="515"/>
                </a:moveTo>
                <a:lnTo>
                  <a:pt x="163" y="515"/>
                </a:lnTo>
                <a:cubicBezTo>
                  <a:pt x="170" y="515"/>
                  <a:pt x="177" y="508"/>
                  <a:pt x="177" y="494"/>
                </a:cubicBezTo>
                <a:cubicBezTo>
                  <a:pt x="177" y="487"/>
                  <a:pt x="170" y="480"/>
                  <a:pt x="163" y="480"/>
                </a:cubicBezTo>
                <a:cubicBezTo>
                  <a:pt x="149" y="480"/>
                  <a:pt x="142" y="487"/>
                  <a:pt x="142" y="494"/>
                </a:cubicBezTo>
                <a:cubicBezTo>
                  <a:pt x="142" y="508"/>
                  <a:pt x="149" y="515"/>
                  <a:pt x="163" y="515"/>
                </a:cubicBezTo>
                <a:close/>
                <a:moveTo>
                  <a:pt x="290" y="56"/>
                </a:moveTo>
                <a:lnTo>
                  <a:pt x="290" y="56"/>
                </a:lnTo>
                <a:cubicBezTo>
                  <a:pt x="283" y="56"/>
                  <a:pt x="283" y="56"/>
                  <a:pt x="283" y="56"/>
                </a:cubicBezTo>
                <a:cubicBezTo>
                  <a:pt x="36" y="56"/>
                  <a:pt x="36" y="56"/>
                  <a:pt x="36" y="56"/>
                </a:cubicBezTo>
                <a:cubicBezTo>
                  <a:pt x="29" y="56"/>
                  <a:pt x="29" y="56"/>
                  <a:pt x="29" y="56"/>
                </a:cubicBezTo>
                <a:cubicBezTo>
                  <a:pt x="29" y="452"/>
                  <a:pt x="29" y="452"/>
                  <a:pt x="29" y="452"/>
                </a:cubicBezTo>
                <a:cubicBezTo>
                  <a:pt x="36" y="452"/>
                  <a:pt x="36" y="452"/>
                  <a:pt x="36" y="452"/>
                </a:cubicBezTo>
                <a:cubicBezTo>
                  <a:pt x="283" y="452"/>
                  <a:pt x="283" y="452"/>
                  <a:pt x="283" y="452"/>
                </a:cubicBezTo>
                <a:cubicBezTo>
                  <a:pt x="290" y="452"/>
                  <a:pt x="290" y="452"/>
                  <a:pt x="290" y="452"/>
                </a:cubicBezTo>
                <a:lnTo>
                  <a:pt x="290" y="5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tr-TR"/>
          </a:p>
        </p:txBody>
      </p:sp>
      <p:sp>
        <p:nvSpPr>
          <p:cNvPr id="90" name="Shape 2617">
            <a:extLst>
              <a:ext uri="{FF2B5EF4-FFF2-40B4-BE49-F238E27FC236}">
                <a16:creationId xmlns:a16="http://schemas.microsoft.com/office/drawing/2014/main" id="{D78FEE91-7747-47F7-A74D-5D30DFC39A1E}"/>
              </a:ext>
            </a:extLst>
          </p:cNvPr>
          <p:cNvSpPr/>
          <p:nvPr/>
        </p:nvSpPr>
        <p:spPr>
          <a:xfrm>
            <a:off x="4673986" y="3419467"/>
            <a:ext cx="409554" cy="378202"/>
          </a:xfrm>
          <a:custGeom>
            <a:avLst/>
            <a:gdLst/>
            <a:ahLst/>
            <a:cxnLst>
              <a:cxn ang="0">
                <a:pos x="wd2" y="hd2"/>
              </a:cxn>
              <a:cxn ang="5400000">
                <a:pos x="wd2" y="hd2"/>
              </a:cxn>
              <a:cxn ang="10800000">
                <a:pos x="wd2" y="hd2"/>
              </a:cxn>
              <a:cxn ang="16200000">
                <a:pos x="wd2" y="hd2"/>
              </a:cxn>
            </a:cxnLst>
            <a:rect l="0" t="0" r="r" b="b"/>
            <a:pathLst>
              <a:path w="21600" h="21600" extrusionOk="0">
                <a:moveTo>
                  <a:pt x="4457" y="20400"/>
                </a:moveTo>
                <a:cubicBezTo>
                  <a:pt x="4686" y="18711"/>
                  <a:pt x="5897" y="18036"/>
                  <a:pt x="7134" y="17493"/>
                </a:cubicBezTo>
                <a:lnTo>
                  <a:pt x="7173" y="17477"/>
                </a:lnTo>
                <a:cubicBezTo>
                  <a:pt x="8055" y="17190"/>
                  <a:pt x="9626" y="16039"/>
                  <a:pt x="9626" y="13569"/>
                </a:cubicBezTo>
                <a:cubicBezTo>
                  <a:pt x="9626" y="11474"/>
                  <a:pt x="8932" y="10452"/>
                  <a:pt x="8558" y="9902"/>
                </a:cubicBezTo>
                <a:cubicBezTo>
                  <a:pt x="8484" y="9791"/>
                  <a:pt x="8394" y="9649"/>
                  <a:pt x="8414" y="9680"/>
                </a:cubicBezTo>
                <a:cubicBezTo>
                  <a:pt x="8384" y="9599"/>
                  <a:pt x="8237" y="9129"/>
                  <a:pt x="8449" y="8035"/>
                </a:cubicBezTo>
                <a:cubicBezTo>
                  <a:pt x="8549" y="7522"/>
                  <a:pt x="8380" y="7241"/>
                  <a:pt x="8380" y="7241"/>
                </a:cubicBezTo>
                <a:cubicBezTo>
                  <a:pt x="8112" y="6505"/>
                  <a:pt x="7614" y="5133"/>
                  <a:pt x="7988" y="4025"/>
                </a:cubicBezTo>
                <a:cubicBezTo>
                  <a:pt x="8490" y="2492"/>
                  <a:pt x="8935" y="2190"/>
                  <a:pt x="9741" y="1747"/>
                </a:cubicBezTo>
                <a:cubicBezTo>
                  <a:pt x="9788" y="1721"/>
                  <a:pt x="9834" y="1691"/>
                  <a:pt x="9877" y="1657"/>
                </a:cubicBezTo>
                <a:cubicBezTo>
                  <a:pt x="10029" y="1535"/>
                  <a:pt x="10674" y="1200"/>
                  <a:pt x="11403" y="1200"/>
                </a:cubicBezTo>
                <a:cubicBezTo>
                  <a:pt x="11768" y="1200"/>
                  <a:pt x="12075" y="1285"/>
                  <a:pt x="12318" y="1454"/>
                </a:cubicBezTo>
                <a:cubicBezTo>
                  <a:pt x="12610" y="1655"/>
                  <a:pt x="12890" y="2039"/>
                  <a:pt x="13313" y="3271"/>
                </a:cubicBezTo>
                <a:cubicBezTo>
                  <a:pt x="14101" y="5469"/>
                  <a:pt x="13602" y="6698"/>
                  <a:pt x="13350" y="7124"/>
                </a:cubicBezTo>
                <a:cubicBezTo>
                  <a:pt x="13183" y="7407"/>
                  <a:pt x="13126" y="7764"/>
                  <a:pt x="13191" y="8102"/>
                </a:cubicBezTo>
                <a:cubicBezTo>
                  <a:pt x="13386" y="9109"/>
                  <a:pt x="13260" y="9534"/>
                  <a:pt x="13227" y="9619"/>
                </a:cubicBezTo>
                <a:cubicBezTo>
                  <a:pt x="13219" y="9631"/>
                  <a:pt x="13101" y="9814"/>
                  <a:pt x="13041" y="9902"/>
                </a:cubicBezTo>
                <a:cubicBezTo>
                  <a:pt x="12668" y="10452"/>
                  <a:pt x="11973" y="11474"/>
                  <a:pt x="11973" y="13569"/>
                </a:cubicBezTo>
                <a:cubicBezTo>
                  <a:pt x="11973" y="16039"/>
                  <a:pt x="13545" y="17190"/>
                  <a:pt x="14427" y="17477"/>
                </a:cubicBezTo>
                <a:lnTo>
                  <a:pt x="14466" y="17493"/>
                </a:lnTo>
                <a:cubicBezTo>
                  <a:pt x="15703" y="18036"/>
                  <a:pt x="16914" y="18711"/>
                  <a:pt x="17143" y="20400"/>
                </a:cubicBezTo>
                <a:cubicBezTo>
                  <a:pt x="17143" y="20400"/>
                  <a:pt x="4457" y="20400"/>
                  <a:pt x="4457" y="20400"/>
                </a:cubicBezTo>
                <a:close/>
                <a:moveTo>
                  <a:pt x="14715" y="16328"/>
                </a:moveTo>
                <a:cubicBezTo>
                  <a:pt x="14715" y="16328"/>
                  <a:pt x="12955" y="15815"/>
                  <a:pt x="12955" y="13569"/>
                </a:cubicBezTo>
                <a:cubicBezTo>
                  <a:pt x="12955" y="11596"/>
                  <a:pt x="13678" y="10901"/>
                  <a:pt x="13957" y="10421"/>
                </a:cubicBezTo>
                <a:cubicBezTo>
                  <a:pt x="13957" y="10421"/>
                  <a:pt x="14531" y="9807"/>
                  <a:pt x="14146" y="7826"/>
                </a:cubicBezTo>
                <a:cubicBezTo>
                  <a:pt x="14787" y="6740"/>
                  <a:pt x="14995" y="4972"/>
                  <a:pt x="14211" y="2789"/>
                </a:cubicBezTo>
                <a:cubicBezTo>
                  <a:pt x="13774" y="1514"/>
                  <a:pt x="13389" y="815"/>
                  <a:pt x="12801" y="409"/>
                </a:cubicBezTo>
                <a:cubicBezTo>
                  <a:pt x="12370" y="110"/>
                  <a:pt x="11880" y="0"/>
                  <a:pt x="11403" y="0"/>
                </a:cubicBezTo>
                <a:cubicBezTo>
                  <a:pt x="10516" y="0"/>
                  <a:pt x="9675" y="384"/>
                  <a:pt x="9339" y="653"/>
                </a:cubicBezTo>
                <a:cubicBezTo>
                  <a:pt x="8357" y="1192"/>
                  <a:pt x="7697" y="1688"/>
                  <a:pt x="7077" y="3579"/>
                </a:cubicBezTo>
                <a:cubicBezTo>
                  <a:pt x="6540" y="5168"/>
                  <a:pt x="7179" y="6892"/>
                  <a:pt x="7494" y="7758"/>
                </a:cubicBezTo>
                <a:cubicBezTo>
                  <a:pt x="7110" y="9740"/>
                  <a:pt x="7642" y="10421"/>
                  <a:pt x="7642" y="10421"/>
                </a:cubicBezTo>
                <a:cubicBezTo>
                  <a:pt x="7922" y="10901"/>
                  <a:pt x="8644" y="11596"/>
                  <a:pt x="8644" y="13569"/>
                </a:cubicBezTo>
                <a:cubicBezTo>
                  <a:pt x="8644" y="15815"/>
                  <a:pt x="6885" y="16328"/>
                  <a:pt x="6885" y="16328"/>
                </a:cubicBezTo>
                <a:cubicBezTo>
                  <a:pt x="5768" y="16819"/>
                  <a:pt x="3436" y="17760"/>
                  <a:pt x="3436" y="21000"/>
                </a:cubicBezTo>
                <a:cubicBezTo>
                  <a:pt x="3436" y="21000"/>
                  <a:pt x="3436" y="21600"/>
                  <a:pt x="3927" y="21600"/>
                </a:cubicBezTo>
                <a:lnTo>
                  <a:pt x="17673" y="21600"/>
                </a:lnTo>
                <a:cubicBezTo>
                  <a:pt x="18164" y="21600"/>
                  <a:pt x="18164" y="21000"/>
                  <a:pt x="18164" y="21000"/>
                </a:cubicBezTo>
                <a:cubicBezTo>
                  <a:pt x="18164" y="17760"/>
                  <a:pt x="15832" y="16819"/>
                  <a:pt x="14715" y="16328"/>
                </a:cubicBezTo>
                <a:moveTo>
                  <a:pt x="19516" y="15006"/>
                </a:moveTo>
                <a:cubicBezTo>
                  <a:pt x="19516" y="15006"/>
                  <a:pt x="18416" y="14701"/>
                  <a:pt x="18416" y="12954"/>
                </a:cubicBezTo>
                <a:cubicBezTo>
                  <a:pt x="18416" y="11419"/>
                  <a:pt x="18794" y="10879"/>
                  <a:pt x="19017" y="10506"/>
                </a:cubicBezTo>
                <a:cubicBezTo>
                  <a:pt x="19017" y="10506"/>
                  <a:pt x="19443" y="9975"/>
                  <a:pt x="19136" y="8435"/>
                </a:cubicBezTo>
                <a:cubicBezTo>
                  <a:pt x="19388" y="7760"/>
                  <a:pt x="19900" y="6419"/>
                  <a:pt x="19470" y="5184"/>
                </a:cubicBezTo>
                <a:cubicBezTo>
                  <a:pt x="18974" y="3714"/>
                  <a:pt x="18645" y="3327"/>
                  <a:pt x="17860" y="2908"/>
                </a:cubicBezTo>
                <a:cubicBezTo>
                  <a:pt x="17591" y="2699"/>
                  <a:pt x="16918" y="2400"/>
                  <a:pt x="16208" y="2400"/>
                </a:cubicBezTo>
                <a:cubicBezTo>
                  <a:pt x="15873" y="2400"/>
                  <a:pt x="15531" y="2473"/>
                  <a:pt x="15218" y="2647"/>
                </a:cubicBezTo>
                <a:cubicBezTo>
                  <a:pt x="15343" y="3035"/>
                  <a:pt x="15449" y="3420"/>
                  <a:pt x="15525" y="3799"/>
                </a:cubicBezTo>
                <a:cubicBezTo>
                  <a:pt x="15537" y="3790"/>
                  <a:pt x="15550" y="3779"/>
                  <a:pt x="15563" y="3770"/>
                </a:cubicBezTo>
                <a:cubicBezTo>
                  <a:pt x="15730" y="3657"/>
                  <a:pt x="15948" y="3600"/>
                  <a:pt x="16208" y="3600"/>
                </a:cubicBezTo>
                <a:cubicBezTo>
                  <a:pt x="16716" y="3600"/>
                  <a:pt x="17211" y="3825"/>
                  <a:pt x="17332" y="3919"/>
                </a:cubicBezTo>
                <a:cubicBezTo>
                  <a:pt x="17375" y="3953"/>
                  <a:pt x="17421" y="3983"/>
                  <a:pt x="17467" y="4008"/>
                </a:cubicBezTo>
                <a:cubicBezTo>
                  <a:pt x="17950" y="4265"/>
                  <a:pt x="18131" y="4362"/>
                  <a:pt x="18562" y="5641"/>
                </a:cubicBezTo>
                <a:cubicBezTo>
                  <a:pt x="18822" y="6387"/>
                  <a:pt x="18452" y="7378"/>
                  <a:pt x="18253" y="7911"/>
                </a:cubicBezTo>
                <a:cubicBezTo>
                  <a:pt x="18161" y="8156"/>
                  <a:pt x="18130" y="8457"/>
                  <a:pt x="18182" y="8718"/>
                </a:cubicBezTo>
                <a:cubicBezTo>
                  <a:pt x="18316" y="9392"/>
                  <a:pt x="18254" y="9706"/>
                  <a:pt x="18232" y="9784"/>
                </a:cubicBezTo>
                <a:cubicBezTo>
                  <a:pt x="18230" y="9788"/>
                  <a:pt x="18227" y="9793"/>
                  <a:pt x="18224" y="9798"/>
                </a:cubicBezTo>
                <a:lnTo>
                  <a:pt x="18191" y="9853"/>
                </a:lnTo>
                <a:cubicBezTo>
                  <a:pt x="17926" y="10290"/>
                  <a:pt x="17434" y="11106"/>
                  <a:pt x="17434" y="12954"/>
                </a:cubicBezTo>
                <a:cubicBezTo>
                  <a:pt x="17434" y="15019"/>
                  <a:pt x="18570" y="15933"/>
                  <a:pt x="19229" y="16155"/>
                </a:cubicBezTo>
                <a:cubicBezTo>
                  <a:pt x="19856" y="16429"/>
                  <a:pt x="20435" y="16859"/>
                  <a:pt x="20582" y="17999"/>
                </a:cubicBezTo>
                <a:lnTo>
                  <a:pt x="18459" y="18000"/>
                </a:lnTo>
                <a:cubicBezTo>
                  <a:pt x="18647" y="18353"/>
                  <a:pt x="18802" y="18755"/>
                  <a:pt x="18920" y="19200"/>
                </a:cubicBezTo>
                <a:lnTo>
                  <a:pt x="21109" y="19199"/>
                </a:lnTo>
                <a:cubicBezTo>
                  <a:pt x="21600" y="19199"/>
                  <a:pt x="21600" y="18599"/>
                  <a:pt x="21600" y="18599"/>
                </a:cubicBezTo>
                <a:cubicBezTo>
                  <a:pt x="21600" y="16199"/>
                  <a:pt x="20410" y="15388"/>
                  <a:pt x="19516" y="15006"/>
                </a:cubicBezTo>
                <a:moveTo>
                  <a:pt x="2371" y="16155"/>
                </a:moveTo>
                <a:cubicBezTo>
                  <a:pt x="3030" y="15933"/>
                  <a:pt x="4166" y="15019"/>
                  <a:pt x="4166" y="12954"/>
                </a:cubicBezTo>
                <a:cubicBezTo>
                  <a:pt x="4166" y="11106"/>
                  <a:pt x="3673" y="10290"/>
                  <a:pt x="3409" y="9853"/>
                </a:cubicBezTo>
                <a:lnTo>
                  <a:pt x="3376" y="9798"/>
                </a:lnTo>
                <a:cubicBezTo>
                  <a:pt x="3373" y="9793"/>
                  <a:pt x="3370" y="9788"/>
                  <a:pt x="3367" y="9784"/>
                </a:cubicBezTo>
                <a:cubicBezTo>
                  <a:pt x="3346" y="9706"/>
                  <a:pt x="3283" y="9392"/>
                  <a:pt x="3418" y="8718"/>
                </a:cubicBezTo>
                <a:cubicBezTo>
                  <a:pt x="3470" y="8457"/>
                  <a:pt x="3439" y="8156"/>
                  <a:pt x="3347" y="7911"/>
                </a:cubicBezTo>
                <a:cubicBezTo>
                  <a:pt x="3148" y="7378"/>
                  <a:pt x="2778" y="6387"/>
                  <a:pt x="3038" y="5641"/>
                </a:cubicBezTo>
                <a:cubicBezTo>
                  <a:pt x="3469" y="4362"/>
                  <a:pt x="3649" y="4265"/>
                  <a:pt x="4133" y="4008"/>
                </a:cubicBezTo>
                <a:cubicBezTo>
                  <a:pt x="4180" y="3983"/>
                  <a:pt x="4225" y="3953"/>
                  <a:pt x="4268" y="3919"/>
                </a:cubicBezTo>
                <a:cubicBezTo>
                  <a:pt x="4389" y="3825"/>
                  <a:pt x="4884" y="3600"/>
                  <a:pt x="5392" y="3600"/>
                </a:cubicBezTo>
                <a:cubicBezTo>
                  <a:pt x="5636" y="3600"/>
                  <a:pt x="5839" y="3655"/>
                  <a:pt x="6002" y="3755"/>
                </a:cubicBezTo>
                <a:cubicBezTo>
                  <a:pt x="6045" y="3548"/>
                  <a:pt x="6096" y="3341"/>
                  <a:pt x="6165" y="3134"/>
                </a:cubicBezTo>
                <a:cubicBezTo>
                  <a:pt x="6225" y="2950"/>
                  <a:pt x="6289" y="2793"/>
                  <a:pt x="6351" y="2630"/>
                </a:cubicBezTo>
                <a:cubicBezTo>
                  <a:pt x="6046" y="2468"/>
                  <a:pt x="5716" y="2400"/>
                  <a:pt x="5392" y="2400"/>
                </a:cubicBezTo>
                <a:cubicBezTo>
                  <a:pt x="4682" y="2400"/>
                  <a:pt x="4009" y="2699"/>
                  <a:pt x="3740" y="2908"/>
                </a:cubicBezTo>
                <a:cubicBezTo>
                  <a:pt x="2955" y="3327"/>
                  <a:pt x="2625" y="3714"/>
                  <a:pt x="2130" y="5184"/>
                </a:cubicBezTo>
                <a:cubicBezTo>
                  <a:pt x="1700" y="6419"/>
                  <a:pt x="2212" y="7760"/>
                  <a:pt x="2464" y="8435"/>
                </a:cubicBezTo>
                <a:cubicBezTo>
                  <a:pt x="2156" y="9975"/>
                  <a:pt x="2583" y="10506"/>
                  <a:pt x="2583" y="10506"/>
                </a:cubicBezTo>
                <a:cubicBezTo>
                  <a:pt x="2806" y="10879"/>
                  <a:pt x="3185" y="11419"/>
                  <a:pt x="3185" y="12954"/>
                </a:cubicBezTo>
                <a:cubicBezTo>
                  <a:pt x="3185" y="14701"/>
                  <a:pt x="2084" y="15006"/>
                  <a:pt x="2084" y="15006"/>
                </a:cubicBezTo>
                <a:cubicBezTo>
                  <a:pt x="1191" y="15388"/>
                  <a:pt x="0" y="16199"/>
                  <a:pt x="0" y="18599"/>
                </a:cubicBezTo>
                <a:cubicBezTo>
                  <a:pt x="0" y="18599"/>
                  <a:pt x="0" y="19199"/>
                  <a:pt x="491" y="19199"/>
                </a:cubicBezTo>
                <a:lnTo>
                  <a:pt x="2680" y="19200"/>
                </a:lnTo>
                <a:cubicBezTo>
                  <a:pt x="2798" y="18755"/>
                  <a:pt x="2952" y="18353"/>
                  <a:pt x="3141" y="18000"/>
                </a:cubicBezTo>
                <a:lnTo>
                  <a:pt x="1018" y="17999"/>
                </a:lnTo>
                <a:cubicBezTo>
                  <a:pt x="1165" y="16859"/>
                  <a:pt x="1744" y="16429"/>
                  <a:pt x="2371" y="16155"/>
                </a:cubicBezTo>
              </a:path>
            </a:pathLst>
          </a:custGeom>
          <a:solidFill>
            <a:schemeClr val="bg1"/>
          </a:solidFill>
          <a:ln w="12700">
            <a:miter lim="400000"/>
          </a:ln>
        </p:spPr>
        <p:txBody>
          <a:bodyPr lIns="14284" tIns="14284" rIns="14284" bIns="14284" anchor="ctr"/>
          <a:lstStyle/>
          <a:p>
            <a:pPr defTabSz="171399" eaLnBrk="1" hangingPunct="1">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ea typeface="Calibri" charset="0"/>
              <a:cs typeface="Calibri" charset="0"/>
              <a:sym typeface="Gill Sans"/>
            </a:endParaRPr>
          </a:p>
        </p:txBody>
      </p:sp>
    </p:spTree>
    <p:extLst>
      <p:ext uri="{BB962C8B-B14F-4D97-AF65-F5344CB8AC3E}">
        <p14:creationId xmlns:p14="http://schemas.microsoft.com/office/powerpoint/2010/main" val="31027117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xmlns:p14="http://schemas.microsoft.com/office/powerpoint/2010/mai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900" decel="100000" fill="hold"/>
                                        <p:tgtEl>
                                          <p:spTgt spid="4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 calcmode="lin" valueType="num">
                                      <p:cBhvr additive="base">
                                        <p:cTn id="14" dur="500" fill="hold"/>
                                        <p:tgtEl>
                                          <p:spTgt spid="79"/>
                                        </p:tgtEl>
                                        <p:attrNameLst>
                                          <p:attrName>ppt_x</p:attrName>
                                        </p:attrNameLst>
                                      </p:cBhvr>
                                      <p:tavLst>
                                        <p:tav tm="0">
                                          <p:val>
                                            <p:strVal val="#ppt_x"/>
                                          </p:val>
                                        </p:tav>
                                        <p:tav tm="100000">
                                          <p:val>
                                            <p:strVal val="#ppt_x"/>
                                          </p:val>
                                        </p:tav>
                                      </p:tavLst>
                                    </p:anim>
                                    <p:anim calcmode="lin" valueType="num">
                                      <p:cBhvr additive="base">
                                        <p:cTn id="15" dur="500" fill="hold"/>
                                        <p:tgtEl>
                                          <p:spTgt spid="79"/>
                                        </p:tgtEl>
                                        <p:attrNameLst>
                                          <p:attrName>ppt_y</p:attrName>
                                        </p:attrNameLst>
                                      </p:cBhvr>
                                      <p:tavLst>
                                        <p:tav tm="0">
                                          <p:val>
                                            <p:strVal val="1+#ppt_h/2"/>
                                          </p:val>
                                        </p:tav>
                                        <p:tav tm="100000">
                                          <p:val>
                                            <p:strVal val="#ppt_y"/>
                                          </p:val>
                                        </p:tav>
                                      </p:tavLst>
                                    </p:anim>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500"/>
                                        <p:tgtEl>
                                          <p:spTgt spid="55"/>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fade">
                                      <p:cBhvr>
                                        <p:cTn id="28" dur="500"/>
                                        <p:tgtEl>
                                          <p:spTgt spid="58"/>
                                        </p:tgtEl>
                                      </p:cBhvr>
                                    </p:animEffect>
                                  </p:childTnLst>
                                </p:cTn>
                              </p:par>
                            </p:childTnLst>
                          </p:cTn>
                        </p:par>
                        <p:par>
                          <p:cTn id="29" fill="hold">
                            <p:stCondLst>
                              <p:cond delay="3000"/>
                            </p:stCondLst>
                            <p:childTnLst>
                              <p:par>
                                <p:cTn id="30" presetID="10" presetClass="entr" presetSubtype="0" fill="hold" nodeType="after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61"/>
                                        </p:tgtEl>
                                        <p:attrNameLst>
                                          <p:attrName>style.visibility</p:attrName>
                                        </p:attrNameLst>
                                      </p:cBhvr>
                                      <p:to>
                                        <p:strVal val="visible"/>
                                      </p:to>
                                    </p:set>
                                    <p:animEffect transition="in" filter="fade">
                                      <p:cBhvr>
                                        <p:cTn id="36" dur="500"/>
                                        <p:tgtEl>
                                          <p:spTgt spid="61"/>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childTnLst>
                                </p:cTn>
                              </p:par>
                            </p:childTnLst>
                          </p:cTn>
                        </p:par>
                        <p:par>
                          <p:cTn id="45" fill="hold">
                            <p:stCondLst>
                              <p:cond delay="5000"/>
                            </p:stCondLst>
                            <p:childTnLst>
                              <p:par>
                                <p:cTn id="46" presetID="10" presetClass="entr" presetSubtype="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500"/>
                                        <p:tgtEl>
                                          <p:spTgt spid="26"/>
                                        </p:tgtEl>
                                      </p:cBhvr>
                                    </p:animEffect>
                                  </p:childTnLst>
                                </p:cTn>
                              </p:par>
                            </p:childTnLst>
                          </p:cTn>
                        </p:par>
                        <p:par>
                          <p:cTn id="49" fill="hold">
                            <p:stCondLst>
                              <p:cond delay="55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par>
                          <p:cTn id="53" fill="hold">
                            <p:stCondLst>
                              <p:cond delay="6000"/>
                            </p:stCondLst>
                            <p:childTnLst>
                              <p:par>
                                <p:cTn id="54" presetID="10"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67"/>
                                        </p:tgtEl>
                                        <p:attrNameLst>
                                          <p:attrName>style.visibility</p:attrName>
                                        </p:attrNameLst>
                                      </p:cBhvr>
                                      <p:to>
                                        <p:strVal val="visible"/>
                                      </p:to>
                                    </p:set>
                                    <p:animEffect transition="in" filter="randombar(horizontal)">
                                      <p:cBhvr>
                                        <p:cTn id="61" dur="500"/>
                                        <p:tgtEl>
                                          <p:spTgt spid="67"/>
                                        </p:tgtEl>
                                      </p:cBhvr>
                                    </p:animEffect>
                                  </p:childTnLst>
                                </p:cTn>
                              </p:par>
                              <p:par>
                                <p:cTn id="62" presetID="14" presetClass="entr" presetSubtype="10" fill="hold" nodeType="withEffect">
                                  <p:stCondLst>
                                    <p:cond delay="0"/>
                                  </p:stCondLst>
                                  <p:childTnLst>
                                    <p:set>
                                      <p:cBhvr>
                                        <p:cTn id="63" dur="1" fill="hold">
                                          <p:stCondLst>
                                            <p:cond delay="0"/>
                                          </p:stCondLst>
                                        </p:cTn>
                                        <p:tgtEl>
                                          <p:spTgt spid="69"/>
                                        </p:tgtEl>
                                        <p:attrNameLst>
                                          <p:attrName>style.visibility</p:attrName>
                                        </p:attrNameLst>
                                      </p:cBhvr>
                                      <p:to>
                                        <p:strVal val="visible"/>
                                      </p:to>
                                    </p:set>
                                    <p:animEffect transition="in" filter="randombar(horizontal)">
                                      <p:cBhvr>
                                        <p:cTn id="64" dur="500"/>
                                        <p:tgtEl>
                                          <p:spTgt spid="69"/>
                                        </p:tgtEl>
                                      </p:cBhvr>
                                    </p:animEffect>
                                  </p:childTnLst>
                                </p:cTn>
                              </p:par>
                              <p:par>
                                <p:cTn id="65" presetID="14" presetClass="entr" presetSubtype="10" fill="hold" nodeType="withEffect">
                                  <p:stCondLst>
                                    <p:cond delay="0"/>
                                  </p:stCondLst>
                                  <p:childTnLst>
                                    <p:set>
                                      <p:cBhvr>
                                        <p:cTn id="66" dur="1" fill="hold">
                                          <p:stCondLst>
                                            <p:cond delay="0"/>
                                          </p:stCondLst>
                                        </p:cTn>
                                        <p:tgtEl>
                                          <p:spTgt spid="65"/>
                                        </p:tgtEl>
                                        <p:attrNameLst>
                                          <p:attrName>style.visibility</p:attrName>
                                        </p:attrNameLst>
                                      </p:cBhvr>
                                      <p:to>
                                        <p:strVal val="visible"/>
                                      </p:to>
                                    </p:set>
                                    <p:animEffect transition="in" filter="randombar(horizontal)">
                                      <p:cBhvr>
                                        <p:cTn id="67" dur="500"/>
                                        <p:tgtEl>
                                          <p:spTgt spid="65"/>
                                        </p:tgtEl>
                                      </p:cBhvr>
                                    </p:animEffect>
                                  </p:childTnLst>
                                </p:cTn>
                              </p:par>
                              <p:par>
                                <p:cTn id="68" presetID="14" presetClass="entr" presetSubtype="10" fill="hold" nodeType="withEffect">
                                  <p:stCondLst>
                                    <p:cond delay="0"/>
                                  </p:stCondLst>
                                  <p:childTnLst>
                                    <p:set>
                                      <p:cBhvr>
                                        <p:cTn id="69" dur="1" fill="hold">
                                          <p:stCondLst>
                                            <p:cond delay="0"/>
                                          </p:stCondLst>
                                        </p:cTn>
                                        <p:tgtEl>
                                          <p:spTgt spid="66"/>
                                        </p:tgtEl>
                                        <p:attrNameLst>
                                          <p:attrName>style.visibility</p:attrName>
                                        </p:attrNameLst>
                                      </p:cBhvr>
                                      <p:to>
                                        <p:strVal val="visible"/>
                                      </p:to>
                                    </p:set>
                                    <p:animEffect transition="in" filter="randombar(horizontal)">
                                      <p:cBhvr>
                                        <p:cTn id="70" dur="500"/>
                                        <p:tgtEl>
                                          <p:spTgt spid="66"/>
                                        </p:tgtEl>
                                      </p:cBhvr>
                                    </p:animEffect>
                                  </p:childTnLst>
                                </p:cTn>
                              </p:par>
                              <p:par>
                                <p:cTn id="71" presetID="14" presetClass="entr" presetSubtype="10" fill="hold"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randombar(horizontal)">
                                      <p:cBhvr>
                                        <p:cTn id="73"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4" grpId="0"/>
      <p:bldP spid="2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60">
            <a:extLst>
              <a:ext uri="{FF2B5EF4-FFF2-40B4-BE49-F238E27FC236}">
                <a16:creationId xmlns:a16="http://schemas.microsoft.com/office/drawing/2014/main" id="{71717EDF-30DA-4D26-A6D5-23D1C9E8027A}"/>
              </a:ext>
            </a:extLst>
          </p:cNvPr>
          <p:cNvSpPr/>
          <p:nvPr/>
        </p:nvSpPr>
        <p:spPr>
          <a:xfrm>
            <a:off x="-25558" y="2398840"/>
            <a:ext cx="9169558" cy="2423294"/>
          </a:xfrm>
          <a:prstGeom prst="rect">
            <a:avLst/>
          </a:prstGeom>
          <a:solidFill>
            <a:srgbClr val="FF0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lang="en-US" sz="675" dirty="0"/>
          </a:p>
        </p:txBody>
      </p:sp>
      <p:pic>
        <p:nvPicPr>
          <p:cNvPr id="2" name="Resim 1">
            <a:extLst>
              <a:ext uri="{FF2B5EF4-FFF2-40B4-BE49-F238E27FC236}">
                <a16:creationId xmlns:a16="http://schemas.microsoft.com/office/drawing/2014/main" id="{F3131FA2-DD1C-49D6-9ED4-FD1F7853C3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5927" y="6481303"/>
            <a:ext cx="1292104" cy="297184"/>
          </a:xfrm>
          <a:prstGeom prst="rect">
            <a:avLst/>
          </a:prstGeom>
        </p:spPr>
      </p:pic>
      <p:sp>
        <p:nvSpPr>
          <p:cNvPr id="3" name="Dikdörtgen 2">
            <a:extLst>
              <a:ext uri="{FF2B5EF4-FFF2-40B4-BE49-F238E27FC236}">
                <a16:creationId xmlns:a16="http://schemas.microsoft.com/office/drawing/2014/main" id="{8708DD1A-6EFF-4810-BDFE-68CC5BC340B0}"/>
              </a:ext>
            </a:extLst>
          </p:cNvPr>
          <p:cNvSpPr/>
          <p:nvPr/>
        </p:nvSpPr>
        <p:spPr>
          <a:xfrm>
            <a:off x="1286136" y="151823"/>
            <a:ext cx="7444376" cy="600164"/>
          </a:xfrm>
          <a:prstGeom prst="rect">
            <a:avLst/>
          </a:prstGeom>
        </p:spPr>
        <p:txBody>
          <a:bodyPr wrap="square">
            <a:spAutoFit/>
          </a:bodyPr>
          <a:lstStyle/>
          <a:p>
            <a:pPr>
              <a:spcAft>
                <a:spcPts val="800"/>
              </a:spcAft>
            </a:pPr>
            <a:r>
              <a:rPr lang="tr-TR" sz="3300" dirty="0">
                <a:solidFill>
                  <a:schemeClr val="bg1"/>
                </a:solidFill>
                <a:latin typeface="Klavika Bd" panose="02000803050000020004" pitchFamily="50" charset="0"/>
              </a:rPr>
              <a:t>GFDS’NİN DİJİTAL DÖNÜŞÜM YAKLAŞIMI</a:t>
            </a:r>
          </a:p>
        </p:txBody>
      </p:sp>
      <p:sp>
        <p:nvSpPr>
          <p:cNvPr id="4" name="Dikdörtgen 3">
            <a:extLst>
              <a:ext uri="{FF2B5EF4-FFF2-40B4-BE49-F238E27FC236}">
                <a16:creationId xmlns:a16="http://schemas.microsoft.com/office/drawing/2014/main" id="{8BD5C603-3379-4E2B-8A3D-9D99AB8E67D5}"/>
              </a:ext>
            </a:extLst>
          </p:cNvPr>
          <p:cNvSpPr/>
          <p:nvPr/>
        </p:nvSpPr>
        <p:spPr>
          <a:xfrm>
            <a:off x="3347864" y="1063616"/>
            <a:ext cx="5238328" cy="1200329"/>
          </a:xfrm>
          <a:prstGeom prst="rect">
            <a:avLst/>
          </a:prstGeom>
        </p:spPr>
        <p:txBody>
          <a:bodyPr wrap="square">
            <a:spAutoFit/>
          </a:bodyPr>
          <a:lstStyle/>
          <a:p>
            <a:pPr algn="just"/>
            <a:r>
              <a:rPr lang="tr-TR" b="1" dirty="0">
                <a:solidFill>
                  <a:schemeClr val="bg1"/>
                </a:solidFill>
                <a:latin typeface="Klavika Rg" panose="02000000000000000000" pitchFamily="50" charset="0"/>
              </a:rPr>
              <a:t>Dijital çağa ayak uydurmak için, pazarlamasından, iş modellerine, otomasyonundan, organizasyon yapısı ve yönetim şekline kadar her şeyini yeni dünya araçları ile yapmasıyla gerçekleşebilir</a:t>
            </a:r>
            <a:endParaRPr lang="tr-TR" dirty="0">
              <a:solidFill>
                <a:schemeClr val="bg1"/>
              </a:solidFill>
              <a:latin typeface="Klavika Rg" panose="02000000000000000000" pitchFamily="50" charset="0"/>
            </a:endParaRPr>
          </a:p>
        </p:txBody>
      </p:sp>
      <p:pic>
        <p:nvPicPr>
          <p:cNvPr id="6" name="Resim 5">
            <a:extLst>
              <a:ext uri="{FF2B5EF4-FFF2-40B4-BE49-F238E27FC236}">
                <a16:creationId xmlns:a16="http://schemas.microsoft.com/office/drawing/2014/main" id="{976C1FC8-493B-428F-9C00-0D4A175FB27E}"/>
              </a:ext>
            </a:extLst>
          </p:cNvPr>
          <p:cNvPicPr>
            <a:picLocks noChangeAspect="1"/>
          </p:cNvPicPr>
          <p:nvPr/>
        </p:nvPicPr>
        <p:blipFill rotWithShape="1">
          <a:blip r:embed="rId3"/>
          <a:srcRect l="5113" t="26189" r="7476" b="17785"/>
          <a:stretch/>
        </p:blipFill>
        <p:spPr>
          <a:xfrm>
            <a:off x="0" y="4822134"/>
            <a:ext cx="4901691" cy="1766375"/>
          </a:xfrm>
          <a:prstGeom prst="rect">
            <a:avLst/>
          </a:prstGeom>
        </p:spPr>
      </p:pic>
      <p:sp>
        <p:nvSpPr>
          <p:cNvPr id="7" name="Dikdörtgen 6">
            <a:extLst>
              <a:ext uri="{FF2B5EF4-FFF2-40B4-BE49-F238E27FC236}">
                <a16:creationId xmlns:a16="http://schemas.microsoft.com/office/drawing/2014/main" id="{23C14F62-0570-4264-9F83-DA6AFC87F768}"/>
              </a:ext>
            </a:extLst>
          </p:cNvPr>
          <p:cNvSpPr/>
          <p:nvPr/>
        </p:nvSpPr>
        <p:spPr>
          <a:xfrm>
            <a:off x="1331335" y="2980956"/>
            <a:ext cx="7399177" cy="1200329"/>
          </a:xfrm>
          <a:prstGeom prst="rect">
            <a:avLst/>
          </a:prstGeom>
        </p:spPr>
        <p:txBody>
          <a:bodyPr wrap="square">
            <a:spAutoFit/>
          </a:bodyPr>
          <a:lstStyle/>
          <a:p>
            <a:pPr algn="ctr"/>
            <a:r>
              <a:rPr lang="tr-TR" dirty="0">
                <a:solidFill>
                  <a:schemeClr val="bg1"/>
                </a:solidFill>
                <a:latin typeface="Klavika Bd" panose="02000803050000020004" pitchFamily="50" charset="0"/>
              </a:rPr>
              <a:t>Kuruluş amacı ile doğru orantılı AR ve VR teknolojileri aracılığıyla Sanayinin gelişimine katkı sağlayacak, verimli, ülke ekonomisine katkı sağlayacak, zaman yönetimi ve insan yönetimini stabil hale getirecek  ürün ve hizmetler geliştirmek</a:t>
            </a:r>
          </a:p>
        </p:txBody>
      </p:sp>
      <p:pic>
        <p:nvPicPr>
          <p:cNvPr id="9" name="Resim 8" descr="elektronik eşyalar, devre içeren bir resim&#10;&#10;Çok yüksek güvenilirlikle oluşturulmuş açıklama">
            <a:extLst>
              <a:ext uri="{FF2B5EF4-FFF2-40B4-BE49-F238E27FC236}">
                <a16:creationId xmlns:a16="http://schemas.microsoft.com/office/drawing/2014/main" id="{DB62C125-374D-4A6D-B899-CDA635682D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008" y="908310"/>
            <a:ext cx="3264856" cy="2023671"/>
          </a:xfrm>
          <a:prstGeom prst="ellipse">
            <a:avLst/>
          </a:prstGeom>
          <a:ln>
            <a:noFill/>
          </a:ln>
          <a:effectLst>
            <a:softEdge rad="112500"/>
          </a:effectLst>
        </p:spPr>
      </p:pic>
      <p:pic>
        <p:nvPicPr>
          <p:cNvPr id="12" name="Resim 11">
            <a:extLst>
              <a:ext uri="{FF2B5EF4-FFF2-40B4-BE49-F238E27FC236}">
                <a16:creationId xmlns:a16="http://schemas.microsoft.com/office/drawing/2014/main" id="{8D4BA8D0-B50E-434E-B70F-2D481271E8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6596" y="4376750"/>
            <a:ext cx="3303916" cy="1859152"/>
          </a:xfrm>
          <a:prstGeom prst="rect">
            <a:avLst/>
          </a:prstGeom>
        </p:spPr>
      </p:pic>
      <p:pic>
        <p:nvPicPr>
          <p:cNvPr id="11" name="Resim 10">
            <a:extLst>
              <a:ext uri="{FF2B5EF4-FFF2-40B4-BE49-F238E27FC236}">
                <a16:creationId xmlns:a16="http://schemas.microsoft.com/office/drawing/2014/main" id="{60160295-730D-41E2-B032-FA5DF55BA4B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425" y="6176800"/>
            <a:ext cx="1280317" cy="69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1863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6" name="Picture 5" descr="Mountains.png"/>
          <p:cNvPicPr>
            <a:picLocks noChangeAspect="1"/>
          </p:cNvPicPr>
          <p:nvPr/>
        </p:nvPicPr>
        <p:blipFill>
          <a:blip r:embed="rId2">
            <a:alphaModFix amt="86000"/>
            <a:extLst>
              <a:ext uri="{28A0092B-C50C-407E-A947-70E740481C1C}">
                <a14:useLocalDpi xmlns:a14="http://schemas.microsoft.com/office/drawing/2010/main" val="0"/>
              </a:ext>
            </a:extLst>
          </a:blip>
          <a:stretch>
            <a:fillRect/>
          </a:stretch>
        </p:blipFill>
        <p:spPr>
          <a:xfrm>
            <a:off x="-49354" y="4254302"/>
            <a:ext cx="9244585" cy="1859731"/>
          </a:xfrm>
          <a:prstGeom prst="rect">
            <a:avLst/>
          </a:prstGeom>
        </p:spPr>
      </p:pic>
      <p:cxnSp>
        <p:nvCxnSpPr>
          <p:cNvPr id="7" name="Straight Connector 6"/>
          <p:cNvCxnSpPr/>
          <p:nvPr/>
        </p:nvCxnSpPr>
        <p:spPr>
          <a:xfrm flipV="1">
            <a:off x="1092724" y="3309000"/>
            <a:ext cx="0" cy="1574449"/>
          </a:xfrm>
          <a:prstGeom prst="line">
            <a:avLst/>
          </a:prstGeom>
          <a:ln w="9525" cmpd="sng">
            <a:solidFill>
              <a:srgbClr val="D1D1D1"/>
            </a:solidFill>
            <a:tailEnd type="oval"/>
          </a:ln>
          <a:effectLst/>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1200728" y="3420339"/>
            <a:ext cx="184737" cy="196210"/>
          </a:xfrm>
          <a:prstGeom prst="rect">
            <a:avLst/>
          </a:prstGeom>
          <a:noFill/>
        </p:spPr>
        <p:txBody>
          <a:bodyPr wrap="none" lIns="91443" tIns="45721" rIns="91443" bIns="45721" rtlCol="0">
            <a:spAutoFit/>
          </a:bodyPr>
          <a:lstStyle/>
          <a:p>
            <a:endParaRPr lang="en-US" sz="675" dirty="0"/>
          </a:p>
        </p:txBody>
      </p:sp>
      <p:cxnSp>
        <p:nvCxnSpPr>
          <p:cNvPr id="12" name="Straight Connector 11"/>
          <p:cNvCxnSpPr>
            <a:cxnSpLocks/>
          </p:cNvCxnSpPr>
          <p:nvPr/>
        </p:nvCxnSpPr>
        <p:spPr>
          <a:xfrm flipH="1" flipV="1">
            <a:off x="3191487" y="3518444"/>
            <a:ext cx="24937" cy="944854"/>
          </a:xfrm>
          <a:prstGeom prst="line">
            <a:avLst/>
          </a:prstGeom>
          <a:ln w="9525" cmpd="sng">
            <a:solidFill>
              <a:srgbClr val="D1D1D1"/>
            </a:solidFill>
            <a:tailEnd type="oval"/>
          </a:ln>
          <a:effectLst/>
        </p:spPr>
        <p:style>
          <a:lnRef idx="2">
            <a:schemeClr val="accent1"/>
          </a:lnRef>
          <a:fillRef idx="0">
            <a:schemeClr val="accent1"/>
          </a:fillRef>
          <a:effectRef idx="1">
            <a:schemeClr val="accent1"/>
          </a:effectRef>
          <a:fontRef idx="minor">
            <a:schemeClr val="tx1"/>
          </a:fontRef>
        </p:style>
      </p:cxnSp>
      <p:sp>
        <p:nvSpPr>
          <p:cNvPr id="14" name="Title 20"/>
          <p:cNvSpPr txBox="1">
            <a:spLocks/>
          </p:cNvSpPr>
          <p:nvPr/>
        </p:nvSpPr>
        <p:spPr>
          <a:xfrm>
            <a:off x="4793108" y="2573951"/>
            <a:ext cx="1362728" cy="386648"/>
          </a:xfrm>
          <a:prstGeom prst="rect">
            <a:avLst/>
          </a:prstGeom>
        </p:spPr>
        <p:txBody>
          <a:bodyPr vert="horz" wrap="square" lIns="34299" tIns="0" rIns="34299" bIns="17149" rtlCol="0" anchor="t" anchorCtr="0">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tr-TR" sz="1200" b="1" dirty="0">
                <a:solidFill>
                  <a:schemeClr val="tx2"/>
                </a:solidFill>
                <a:latin typeface="Lato Regular"/>
                <a:cs typeface="Lato Regular"/>
              </a:rPr>
              <a:t>TEKNOLOJİK ALT YAPI</a:t>
            </a:r>
            <a:endParaRPr lang="en-US" sz="1200" b="1" dirty="0">
              <a:solidFill>
                <a:schemeClr val="tx2"/>
              </a:solidFill>
              <a:latin typeface="Lato Regular"/>
              <a:cs typeface="Lato Regular"/>
            </a:endParaRPr>
          </a:p>
        </p:txBody>
      </p:sp>
      <p:cxnSp>
        <p:nvCxnSpPr>
          <p:cNvPr id="16" name="Straight Connector 15"/>
          <p:cNvCxnSpPr>
            <a:cxnSpLocks/>
          </p:cNvCxnSpPr>
          <p:nvPr/>
        </p:nvCxnSpPr>
        <p:spPr>
          <a:xfrm flipH="1" flipV="1">
            <a:off x="5527748" y="3356141"/>
            <a:ext cx="22811" cy="1224988"/>
          </a:xfrm>
          <a:prstGeom prst="line">
            <a:avLst/>
          </a:prstGeom>
          <a:ln w="9525" cmpd="sng">
            <a:solidFill>
              <a:srgbClr val="D1D1D1"/>
            </a:solidFill>
            <a:tailEnd type="oval"/>
          </a:ln>
          <a:effectLst/>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5653026" y="3382615"/>
            <a:ext cx="184737" cy="196210"/>
          </a:xfrm>
          <a:prstGeom prst="rect">
            <a:avLst/>
          </a:prstGeom>
          <a:noFill/>
        </p:spPr>
        <p:txBody>
          <a:bodyPr wrap="none" lIns="91443" tIns="45721" rIns="91443" bIns="45721" rtlCol="0">
            <a:spAutoFit/>
          </a:bodyPr>
          <a:lstStyle/>
          <a:p>
            <a:endParaRPr lang="en-US" sz="675" dirty="0"/>
          </a:p>
        </p:txBody>
      </p:sp>
      <p:cxnSp>
        <p:nvCxnSpPr>
          <p:cNvPr id="21" name="Straight Connector 20"/>
          <p:cNvCxnSpPr>
            <a:cxnSpLocks/>
          </p:cNvCxnSpPr>
          <p:nvPr/>
        </p:nvCxnSpPr>
        <p:spPr>
          <a:xfrm flipV="1">
            <a:off x="7897594" y="3697105"/>
            <a:ext cx="0" cy="884024"/>
          </a:xfrm>
          <a:prstGeom prst="line">
            <a:avLst/>
          </a:prstGeom>
          <a:ln w="9525" cmpd="sng">
            <a:solidFill>
              <a:srgbClr val="D1D1D1"/>
            </a:solidFill>
            <a:tailEnd type="oval"/>
          </a:ln>
          <a:effectLst/>
        </p:spPr>
        <p:style>
          <a:lnRef idx="2">
            <a:schemeClr val="accent1"/>
          </a:lnRef>
          <a:fillRef idx="0">
            <a:schemeClr val="accent1"/>
          </a:fillRef>
          <a:effectRef idx="1">
            <a:schemeClr val="accent1"/>
          </a:effectRef>
          <a:fontRef idx="minor">
            <a:schemeClr val="tx1"/>
          </a:fontRef>
        </p:style>
      </p:cxnSp>
      <p:grpSp>
        <p:nvGrpSpPr>
          <p:cNvPr id="22" name="Group 21"/>
          <p:cNvGrpSpPr/>
          <p:nvPr/>
        </p:nvGrpSpPr>
        <p:grpSpPr>
          <a:xfrm>
            <a:off x="6979244" y="2882252"/>
            <a:ext cx="1645547" cy="829203"/>
            <a:chOff x="772079" y="3606394"/>
            <a:chExt cx="1645547" cy="828987"/>
          </a:xfrm>
        </p:grpSpPr>
        <p:sp>
          <p:nvSpPr>
            <p:cNvPr id="23" name="Title 20"/>
            <p:cNvSpPr txBox="1">
              <a:spLocks/>
            </p:cNvSpPr>
            <p:nvPr/>
          </p:nvSpPr>
          <p:spPr>
            <a:xfrm>
              <a:off x="903845" y="3606394"/>
              <a:ext cx="1362728" cy="201929"/>
            </a:xfrm>
            <a:prstGeom prst="rect">
              <a:avLst/>
            </a:prstGeom>
          </p:spPr>
          <p:txBody>
            <a:bodyPr vert="horz" wrap="square" lIns="34299" tIns="0" rIns="34299" bIns="17149" rtlCol="0" anchor="t" anchorCtr="0">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200" b="1" dirty="0">
                  <a:solidFill>
                    <a:schemeClr val="tx2"/>
                  </a:solidFill>
                  <a:latin typeface="Lato Regular"/>
                  <a:cs typeface="Lato Regular"/>
                </a:rPr>
                <a:t>Fifth Step</a:t>
              </a:r>
            </a:p>
          </p:txBody>
        </p:sp>
        <p:sp>
          <p:nvSpPr>
            <p:cNvPr id="24" name="Title 20"/>
            <p:cNvSpPr txBox="1">
              <a:spLocks/>
            </p:cNvSpPr>
            <p:nvPr/>
          </p:nvSpPr>
          <p:spPr>
            <a:xfrm>
              <a:off x="772079" y="3775372"/>
              <a:ext cx="1645547" cy="660009"/>
            </a:xfrm>
            <a:prstGeom prst="rect">
              <a:avLst/>
            </a:prstGeom>
          </p:spPr>
          <p:txBody>
            <a:bodyPr vert="horz" wrap="square" lIns="34299" tIns="0" rIns="0"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pt-BR" sz="825" dirty="0">
                  <a:solidFill>
                    <a:schemeClr val="tx1"/>
                  </a:solidFill>
                  <a:latin typeface="Lato Light"/>
                  <a:cs typeface="Lato Light"/>
                </a:rPr>
                <a:t>Lorem ipsum dolor sit amet, consectetur adipiscing elit. Aliquam tincidunt ante nec sem congue convallis.. </a:t>
              </a:r>
              <a:endParaRPr lang="en-US" sz="825" dirty="0">
                <a:solidFill>
                  <a:schemeClr val="tx1"/>
                </a:solidFill>
                <a:latin typeface="Lato Light"/>
                <a:cs typeface="Lato Light"/>
              </a:endParaRPr>
            </a:p>
          </p:txBody>
        </p:sp>
      </p:grpSp>
      <p:sp>
        <p:nvSpPr>
          <p:cNvPr id="27" name="Title 20"/>
          <p:cNvSpPr txBox="1">
            <a:spLocks/>
          </p:cNvSpPr>
          <p:nvPr/>
        </p:nvSpPr>
        <p:spPr>
          <a:xfrm>
            <a:off x="2473042" y="2239921"/>
            <a:ext cx="1362728" cy="201982"/>
          </a:xfrm>
          <a:prstGeom prst="rect">
            <a:avLst/>
          </a:prstGeom>
        </p:spPr>
        <p:txBody>
          <a:bodyPr vert="horz" wrap="square" lIns="34299" tIns="0" rIns="34299" bIns="17149" rtlCol="0" anchor="t" anchorCtr="0">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tr-TR" sz="1200" b="1" dirty="0">
                <a:solidFill>
                  <a:schemeClr val="tx2"/>
                </a:solidFill>
                <a:latin typeface="Lato Regular"/>
                <a:cs typeface="Lato Regular"/>
              </a:rPr>
              <a:t>İNSAN</a:t>
            </a:r>
            <a:endParaRPr lang="en-US" sz="1200" b="1" dirty="0">
              <a:solidFill>
                <a:schemeClr val="tx2"/>
              </a:solidFill>
              <a:latin typeface="Lato Regular"/>
              <a:cs typeface="Lato Regular"/>
            </a:endParaRPr>
          </a:p>
        </p:txBody>
      </p:sp>
      <p:sp>
        <p:nvSpPr>
          <p:cNvPr id="29" name="Freeform 1"/>
          <p:cNvSpPr>
            <a:spLocks noChangeArrowheads="1"/>
          </p:cNvSpPr>
          <p:nvPr/>
        </p:nvSpPr>
        <p:spPr bwMode="auto">
          <a:xfrm>
            <a:off x="1447429" y="3747602"/>
            <a:ext cx="761050" cy="407933"/>
          </a:xfrm>
          <a:custGeom>
            <a:avLst/>
            <a:gdLst>
              <a:gd name="T0" fmla="*/ 13499 w 14813"/>
              <a:gd name="T1" fmla="*/ 3719 h 7938"/>
              <a:gd name="T2" fmla="*/ 13499 w 14813"/>
              <a:gd name="T3" fmla="*/ 3719 h 7938"/>
              <a:gd name="T4" fmla="*/ 12874 w 14813"/>
              <a:gd name="T5" fmla="*/ 3876 h 7938"/>
              <a:gd name="T6" fmla="*/ 12874 w 14813"/>
              <a:gd name="T7" fmla="*/ 3782 h 7938"/>
              <a:gd name="T8" fmla="*/ 10718 w 14813"/>
              <a:gd name="T9" fmla="*/ 1657 h 7938"/>
              <a:gd name="T10" fmla="*/ 10499 w 14813"/>
              <a:gd name="T11" fmla="*/ 1657 h 7938"/>
              <a:gd name="T12" fmla="*/ 8499 w 14813"/>
              <a:gd name="T13" fmla="*/ 0 h 7938"/>
              <a:gd name="T14" fmla="*/ 6563 w 14813"/>
              <a:gd name="T15" fmla="*/ 1563 h 7938"/>
              <a:gd name="T16" fmla="*/ 6156 w 14813"/>
              <a:gd name="T17" fmla="*/ 1501 h 7938"/>
              <a:gd name="T18" fmla="*/ 5031 w 14813"/>
              <a:gd name="T19" fmla="*/ 2376 h 7938"/>
              <a:gd name="T20" fmla="*/ 4594 w 14813"/>
              <a:gd name="T21" fmla="*/ 2532 h 7938"/>
              <a:gd name="T22" fmla="*/ 3594 w 14813"/>
              <a:gd name="T23" fmla="*/ 2001 h 7938"/>
              <a:gd name="T24" fmla="*/ 2438 w 14813"/>
              <a:gd name="T25" fmla="*/ 3157 h 7938"/>
              <a:gd name="T26" fmla="*/ 2438 w 14813"/>
              <a:gd name="T27" fmla="*/ 3313 h 7938"/>
              <a:gd name="T28" fmla="*/ 1688 w 14813"/>
              <a:gd name="T29" fmla="*/ 4031 h 7938"/>
              <a:gd name="T30" fmla="*/ 1188 w 14813"/>
              <a:gd name="T31" fmla="*/ 3938 h 7938"/>
              <a:gd name="T32" fmla="*/ 0 w 14813"/>
              <a:gd name="T33" fmla="*/ 5093 h 7938"/>
              <a:gd name="T34" fmla="*/ 1156 w 14813"/>
              <a:gd name="T35" fmla="*/ 6281 h 7938"/>
              <a:gd name="T36" fmla="*/ 2281 w 14813"/>
              <a:gd name="T37" fmla="*/ 7125 h 7938"/>
              <a:gd name="T38" fmla="*/ 3125 w 14813"/>
              <a:gd name="T39" fmla="*/ 6781 h 7938"/>
              <a:gd name="T40" fmla="*/ 4719 w 14813"/>
              <a:gd name="T41" fmla="*/ 7656 h 7938"/>
              <a:gd name="T42" fmla="*/ 6000 w 14813"/>
              <a:gd name="T43" fmla="*/ 7156 h 7938"/>
              <a:gd name="T44" fmla="*/ 7624 w 14813"/>
              <a:gd name="T45" fmla="*/ 7937 h 7938"/>
              <a:gd name="T46" fmla="*/ 9405 w 14813"/>
              <a:gd name="T47" fmla="*/ 6937 h 7938"/>
              <a:gd name="T48" fmla="*/ 10937 w 14813"/>
              <a:gd name="T49" fmla="*/ 7812 h 7938"/>
              <a:gd name="T50" fmla="*/ 12718 w 14813"/>
              <a:gd name="T51" fmla="*/ 6093 h 7938"/>
              <a:gd name="T52" fmla="*/ 13499 w 14813"/>
              <a:gd name="T53" fmla="*/ 6343 h 7938"/>
              <a:gd name="T54" fmla="*/ 14812 w 14813"/>
              <a:gd name="T55" fmla="*/ 5031 h 7938"/>
              <a:gd name="T56" fmla="*/ 13499 w 14813"/>
              <a:gd name="T57" fmla="*/ 3719 h 7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13" h="7938">
                <a:moveTo>
                  <a:pt x="13499" y="3719"/>
                </a:moveTo>
                <a:lnTo>
                  <a:pt x="13499" y="3719"/>
                </a:lnTo>
                <a:cubicBezTo>
                  <a:pt x="13280" y="3719"/>
                  <a:pt x="13062" y="3782"/>
                  <a:pt x="12874" y="3876"/>
                </a:cubicBezTo>
                <a:cubicBezTo>
                  <a:pt x="12874" y="3844"/>
                  <a:pt x="12874" y="3813"/>
                  <a:pt x="12874" y="3782"/>
                </a:cubicBezTo>
                <a:cubicBezTo>
                  <a:pt x="12874" y="2594"/>
                  <a:pt x="11905" y="1657"/>
                  <a:pt x="10718" y="1657"/>
                </a:cubicBezTo>
                <a:cubicBezTo>
                  <a:pt x="10655" y="1657"/>
                  <a:pt x="10561" y="1657"/>
                  <a:pt x="10499" y="1657"/>
                </a:cubicBezTo>
                <a:cubicBezTo>
                  <a:pt x="10343" y="719"/>
                  <a:pt x="9499" y="0"/>
                  <a:pt x="8499" y="0"/>
                </a:cubicBezTo>
                <a:cubicBezTo>
                  <a:pt x="7562" y="0"/>
                  <a:pt x="6750" y="657"/>
                  <a:pt x="6563" y="1563"/>
                </a:cubicBezTo>
                <a:cubicBezTo>
                  <a:pt x="6438" y="1532"/>
                  <a:pt x="6313" y="1501"/>
                  <a:pt x="6156" y="1501"/>
                </a:cubicBezTo>
                <a:cubicBezTo>
                  <a:pt x="5625" y="1501"/>
                  <a:pt x="5156" y="1876"/>
                  <a:pt x="5031" y="2376"/>
                </a:cubicBezTo>
                <a:cubicBezTo>
                  <a:pt x="4875" y="2407"/>
                  <a:pt x="4719" y="2469"/>
                  <a:pt x="4594" y="2532"/>
                </a:cubicBezTo>
                <a:cubicBezTo>
                  <a:pt x="4375" y="2219"/>
                  <a:pt x="4031" y="2001"/>
                  <a:pt x="3594" y="2001"/>
                </a:cubicBezTo>
                <a:cubicBezTo>
                  <a:pt x="2969" y="2001"/>
                  <a:pt x="2438" y="2532"/>
                  <a:pt x="2438" y="3157"/>
                </a:cubicBezTo>
                <a:cubicBezTo>
                  <a:pt x="2438" y="3219"/>
                  <a:pt x="2438" y="3282"/>
                  <a:pt x="2438" y="3313"/>
                </a:cubicBezTo>
                <a:cubicBezTo>
                  <a:pt x="2125" y="3469"/>
                  <a:pt x="1844" y="3719"/>
                  <a:pt x="1688" y="4031"/>
                </a:cubicBezTo>
                <a:cubicBezTo>
                  <a:pt x="1531" y="3969"/>
                  <a:pt x="1375" y="3938"/>
                  <a:pt x="1188" y="3938"/>
                </a:cubicBezTo>
                <a:cubicBezTo>
                  <a:pt x="531" y="3938"/>
                  <a:pt x="0" y="4468"/>
                  <a:pt x="0" y="5093"/>
                </a:cubicBezTo>
                <a:cubicBezTo>
                  <a:pt x="0" y="5750"/>
                  <a:pt x="531" y="6281"/>
                  <a:pt x="1156" y="6281"/>
                </a:cubicBezTo>
                <a:cubicBezTo>
                  <a:pt x="1313" y="6750"/>
                  <a:pt x="1750" y="7125"/>
                  <a:pt x="2281" y="7125"/>
                </a:cubicBezTo>
                <a:cubicBezTo>
                  <a:pt x="2625" y="7125"/>
                  <a:pt x="2906" y="6968"/>
                  <a:pt x="3125" y="6781"/>
                </a:cubicBezTo>
                <a:cubicBezTo>
                  <a:pt x="3438" y="7312"/>
                  <a:pt x="4031" y="7656"/>
                  <a:pt x="4719" y="7656"/>
                </a:cubicBezTo>
                <a:cubicBezTo>
                  <a:pt x="5219" y="7656"/>
                  <a:pt x="5656" y="7468"/>
                  <a:pt x="6000" y="7156"/>
                </a:cubicBezTo>
                <a:cubicBezTo>
                  <a:pt x="6375" y="7625"/>
                  <a:pt x="6969" y="7937"/>
                  <a:pt x="7624" y="7937"/>
                </a:cubicBezTo>
                <a:cubicBezTo>
                  <a:pt x="8374" y="7937"/>
                  <a:pt x="9030" y="7531"/>
                  <a:pt x="9405" y="6937"/>
                </a:cubicBezTo>
                <a:cubicBezTo>
                  <a:pt x="9718" y="7468"/>
                  <a:pt x="10280" y="7812"/>
                  <a:pt x="10937" y="7812"/>
                </a:cubicBezTo>
                <a:cubicBezTo>
                  <a:pt x="11905" y="7812"/>
                  <a:pt x="12687" y="7062"/>
                  <a:pt x="12718" y="6093"/>
                </a:cubicBezTo>
                <a:cubicBezTo>
                  <a:pt x="12937" y="6250"/>
                  <a:pt x="13218" y="6343"/>
                  <a:pt x="13499" y="6343"/>
                </a:cubicBezTo>
                <a:cubicBezTo>
                  <a:pt x="14218" y="6343"/>
                  <a:pt x="14812" y="5750"/>
                  <a:pt x="14812" y="5031"/>
                </a:cubicBezTo>
                <a:cubicBezTo>
                  <a:pt x="14812" y="4312"/>
                  <a:pt x="14218" y="3719"/>
                  <a:pt x="13499" y="3719"/>
                </a:cubicBezTo>
              </a:path>
            </a:pathLst>
          </a:custGeom>
          <a:solidFill>
            <a:schemeClr val="accent1">
              <a:lumMod val="60000"/>
              <a:lumOff val="40000"/>
            </a:schemeClr>
          </a:solidFill>
          <a:ln>
            <a:noFill/>
          </a:ln>
          <a:effectLst/>
        </p:spPr>
        <p:txBody>
          <a:bodyPr wrap="none" lIns="91443" tIns="45721" rIns="91443" bIns="45721" anchor="ctr"/>
          <a:lstStyle/>
          <a:p>
            <a:endParaRPr lang="en-US" sz="675" dirty="0"/>
          </a:p>
        </p:txBody>
      </p:sp>
      <p:sp>
        <p:nvSpPr>
          <p:cNvPr id="30" name="Freeform 1"/>
          <p:cNvSpPr>
            <a:spLocks noChangeArrowheads="1"/>
          </p:cNvSpPr>
          <p:nvPr/>
        </p:nvSpPr>
        <p:spPr bwMode="auto">
          <a:xfrm>
            <a:off x="3581269" y="2739616"/>
            <a:ext cx="380525" cy="203966"/>
          </a:xfrm>
          <a:custGeom>
            <a:avLst/>
            <a:gdLst>
              <a:gd name="T0" fmla="*/ 13499 w 14813"/>
              <a:gd name="T1" fmla="*/ 3719 h 7938"/>
              <a:gd name="T2" fmla="*/ 13499 w 14813"/>
              <a:gd name="T3" fmla="*/ 3719 h 7938"/>
              <a:gd name="T4" fmla="*/ 12874 w 14813"/>
              <a:gd name="T5" fmla="*/ 3876 h 7938"/>
              <a:gd name="T6" fmla="*/ 12874 w 14813"/>
              <a:gd name="T7" fmla="*/ 3782 h 7938"/>
              <a:gd name="T8" fmla="*/ 10718 w 14813"/>
              <a:gd name="T9" fmla="*/ 1657 h 7938"/>
              <a:gd name="T10" fmla="*/ 10499 w 14813"/>
              <a:gd name="T11" fmla="*/ 1657 h 7938"/>
              <a:gd name="T12" fmla="*/ 8499 w 14813"/>
              <a:gd name="T13" fmla="*/ 0 h 7938"/>
              <a:gd name="T14" fmla="*/ 6563 w 14813"/>
              <a:gd name="T15" fmla="*/ 1563 h 7938"/>
              <a:gd name="T16" fmla="*/ 6156 w 14813"/>
              <a:gd name="T17" fmla="*/ 1501 h 7938"/>
              <a:gd name="T18" fmla="*/ 5031 w 14813"/>
              <a:gd name="T19" fmla="*/ 2376 h 7938"/>
              <a:gd name="T20" fmla="*/ 4594 w 14813"/>
              <a:gd name="T21" fmla="*/ 2532 h 7938"/>
              <a:gd name="T22" fmla="*/ 3594 w 14813"/>
              <a:gd name="T23" fmla="*/ 2001 h 7938"/>
              <a:gd name="T24" fmla="*/ 2438 w 14813"/>
              <a:gd name="T25" fmla="*/ 3157 h 7938"/>
              <a:gd name="T26" fmla="*/ 2438 w 14813"/>
              <a:gd name="T27" fmla="*/ 3313 h 7938"/>
              <a:gd name="T28" fmla="*/ 1688 w 14813"/>
              <a:gd name="T29" fmla="*/ 4031 h 7938"/>
              <a:gd name="T30" fmla="*/ 1188 w 14813"/>
              <a:gd name="T31" fmla="*/ 3938 h 7938"/>
              <a:gd name="T32" fmla="*/ 0 w 14813"/>
              <a:gd name="T33" fmla="*/ 5093 h 7938"/>
              <a:gd name="T34" fmla="*/ 1156 w 14813"/>
              <a:gd name="T35" fmla="*/ 6281 h 7938"/>
              <a:gd name="T36" fmla="*/ 2281 w 14813"/>
              <a:gd name="T37" fmla="*/ 7125 h 7938"/>
              <a:gd name="T38" fmla="*/ 3125 w 14813"/>
              <a:gd name="T39" fmla="*/ 6781 h 7938"/>
              <a:gd name="T40" fmla="*/ 4719 w 14813"/>
              <a:gd name="T41" fmla="*/ 7656 h 7938"/>
              <a:gd name="T42" fmla="*/ 6000 w 14813"/>
              <a:gd name="T43" fmla="*/ 7156 h 7938"/>
              <a:gd name="T44" fmla="*/ 7624 w 14813"/>
              <a:gd name="T45" fmla="*/ 7937 h 7938"/>
              <a:gd name="T46" fmla="*/ 9405 w 14813"/>
              <a:gd name="T47" fmla="*/ 6937 h 7938"/>
              <a:gd name="T48" fmla="*/ 10937 w 14813"/>
              <a:gd name="T49" fmla="*/ 7812 h 7938"/>
              <a:gd name="T50" fmla="*/ 12718 w 14813"/>
              <a:gd name="T51" fmla="*/ 6093 h 7938"/>
              <a:gd name="T52" fmla="*/ 13499 w 14813"/>
              <a:gd name="T53" fmla="*/ 6343 h 7938"/>
              <a:gd name="T54" fmla="*/ 14812 w 14813"/>
              <a:gd name="T55" fmla="*/ 5031 h 7938"/>
              <a:gd name="T56" fmla="*/ 13499 w 14813"/>
              <a:gd name="T57" fmla="*/ 3719 h 7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13" h="7938">
                <a:moveTo>
                  <a:pt x="13499" y="3719"/>
                </a:moveTo>
                <a:lnTo>
                  <a:pt x="13499" y="3719"/>
                </a:lnTo>
                <a:cubicBezTo>
                  <a:pt x="13280" y="3719"/>
                  <a:pt x="13062" y="3782"/>
                  <a:pt x="12874" y="3876"/>
                </a:cubicBezTo>
                <a:cubicBezTo>
                  <a:pt x="12874" y="3844"/>
                  <a:pt x="12874" y="3813"/>
                  <a:pt x="12874" y="3782"/>
                </a:cubicBezTo>
                <a:cubicBezTo>
                  <a:pt x="12874" y="2594"/>
                  <a:pt x="11905" y="1657"/>
                  <a:pt x="10718" y="1657"/>
                </a:cubicBezTo>
                <a:cubicBezTo>
                  <a:pt x="10655" y="1657"/>
                  <a:pt x="10561" y="1657"/>
                  <a:pt x="10499" y="1657"/>
                </a:cubicBezTo>
                <a:cubicBezTo>
                  <a:pt x="10343" y="719"/>
                  <a:pt x="9499" y="0"/>
                  <a:pt x="8499" y="0"/>
                </a:cubicBezTo>
                <a:cubicBezTo>
                  <a:pt x="7562" y="0"/>
                  <a:pt x="6750" y="657"/>
                  <a:pt x="6563" y="1563"/>
                </a:cubicBezTo>
                <a:cubicBezTo>
                  <a:pt x="6438" y="1532"/>
                  <a:pt x="6313" y="1501"/>
                  <a:pt x="6156" y="1501"/>
                </a:cubicBezTo>
                <a:cubicBezTo>
                  <a:pt x="5625" y="1501"/>
                  <a:pt x="5156" y="1876"/>
                  <a:pt x="5031" y="2376"/>
                </a:cubicBezTo>
                <a:cubicBezTo>
                  <a:pt x="4875" y="2407"/>
                  <a:pt x="4719" y="2469"/>
                  <a:pt x="4594" y="2532"/>
                </a:cubicBezTo>
                <a:cubicBezTo>
                  <a:pt x="4375" y="2219"/>
                  <a:pt x="4031" y="2001"/>
                  <a:pt x="3594" y="2001"/>
                </a:cubicBezTo>
                <a:cubicBezTo>
                  <a:pt x="2969" y="2001"/>
                  <a:pt x="2438" y="2532"/>
                  <a:pt x="2438" y="3157"/>
                </a:cubicBezTo>
                <a:cubicBezTo>
                  <a:pt x="2438" y="3219"/>
                  <a:pt x="2438" y="3282"/>
                  <a:pt x="2438" y="3313"/>
                </a:cubicBezTo>
                <a:cubicBezTo>
                  <a:pt x="2125" y="3469"/>
                  <a:pt x="1844" y="3719"/>
                  <a:pt x="1688" y="4031"/>
                </a:cubicBezTo>
                <a:cubicBezTo>
                  <a:pt x="1531" y="3969"/>
                  <a:pt x="1375" y="3938"/>
                  <a:pt x="1188" y="3938"/>
                </a:cubicBezTo>
                <a:cubicBezTo>
                  <a:pt x="531" y="3938"/>
                  <a:pt x="0" y="4468"/>
                  <a:pt x="0" y="5093"/>
                </a:cubicBezTo>
                <a:cubicBezTo>
                  <a:pt x="0" y="5750"/>
                  <a:pt x="531" y="6281"/>
                  <a:pt x="1156" y="6281"/>
                </a:cubicBezTo>
                <a:cubicBezTo>
                  <a:pt x="1313" y="6750"/>
                  <a:pt x="1750" y="7125"/>
                  <a:pt x="2281" y="7125"/>
                </a:cubicBezTo>
                <a:cubicBezTo>
                  <a:pt x="2625" y="7125"/>
                  <a:pt x="2906" y="6968"/>
                  <a:pt x="3125" y="6781"/>
                </a:cubicBezTo>
                <a:cubicBezTo>
                  <a:pt x="3438" y="7312"/>
                  <a:pt x="4031" y="7656"/>
                  <a:pt x="4719" y="7656"/>
                </a:cubicBezTo>
                <a:cubicBezTo>
                  <a:pt x="5219" y="7656"/>
                  <a:pt x="5656" y="7468"/>
                  <a:pt x="6000" y="7156"/>
                </a:cubicBezTo>
                <a:cubicBezTo>
                  <a:pt x="6375" y="7625"/>
                  <a:pt x="6969" y="7937"/>
                  <a:pt x="7624" y="7937"/>
                </a:cubicBezTo>
                <a:cubicBezTo>
                  <a:pt x="8374" y="7937"/>
                  <a:pt x="9030" y="7531"/>
                  <a:pt x="9405" y="6937"/>
                </a:cubicBezTo>
                <a:cubicBezTo>
                  <a:pt x="9718" y="7468"/>
                  <a:pt x="10280" y="7812"/>
                  <a:pt x="10937" y="7812"/>
                </a:cubicBezTo>
                <a:cubicBezTo>
                  <a:pt x="11905" y="7812"/>
                  <a:pt x="12687" y="7062"/>
                  <a:pt x="12718" y="6093"/>
                </a:cubicBezTo>
                <a:cubicBezTo>
                  <a:pt x="12937" y="6250"/>
                  <a:pt x="13218" y="6343"/>
                  <a:pt x="13499" y="6343"/>
                </a:cubicBezTo>
                <a:cubicBezTo>
                  <a:pt x="14218" y="6343"/>
                  <a:pt x="14812" y="5750"/>
                  <a:pt x="14812" y="5031"/>
                </a:cubicBezTo>
                <a:cubicBezTo>
                  <a:pt x="14812" y="4312"/>
                  <a:pt x="14218" y="3719"/>
                  <a:pt x="13499" y="3719"/>
                </a:cubicBezTo>
              </a:path>
            </a:pathLst>
          </a:custGeom>
          <a:solidFill>
            <a:schemeClr val="accent2">
              <a:lumMod val="60000"/>
              <a:lumOff val="40000"/>
            </a:schemeClr>
          </a:solidFill>
          <a:ln>
            <a:noFill/>
          </a:ln>
          <a:effectLst/>
        </p:spPr>
        <p:txBody>
          <a:bodyPr wrap="none" lIns="91443" tIns="45721" rIns="91443" bIns="45721" anchor="ctr"/>
          <a:lstStyle/>
          <a:p>
            <a:endParaRPr lang="en-US" sz="675" dirty="0"/>
          </a:p>
        </p:txBody>
      </p:sp>
      <p:sp>
        <p:nvSpPr>
          <p:cNvPr id="31" name="Freeform 1"/>
          <p:cNvSpPr>
            <a:spLocks noChangeArrowheads="1"/>
          </p:cNvSpPr>
          <p:nvPr/>
        </p:nvSpPr>
        <p:spPr bwMode="auto">
          <a:xfrm>
            <a:off x="5085719" y="3782908"/>
            <a:ext cx="584532" cy="313317"/>
          </a:xfrm>
          <a:custGeom>
            <a:avLst/>
            <a:gdLst>
              <a:gd name="T0" fmla="*/ 13499 w 14813"/>
              <a:gd name="T1" fmla="*/ 3719 h 7938"/>
              <a:gd name="T2" fmla="*/ 13499 w 14813"/>
              <a:gd name="T3" fmla="*/ 3719 h 7938"/>
              <a:gd name="T4" fmla="*/ 12874 w 14813"/>
              <a:gd name="T5" fmla="*/ 3876 h 7938"/>
              <a:gd name="T6" fmla="*/ 12874 w 14813"/>
              <a:gd name="T7" fmla="*/ 3782 h 7938"/>
              <a:gd name="T8" fmla="*/ 10718 w 14813"/>
              <a:gd name="T9" fmla="*/ 1657 h 7938"/>
              <a:gd name="T10" fmla="*/ 10499 w 14813"/>
              <a:gd name="T11" fmla="*/ 1657 h 7938"/>
              <a:gd name="T12" fmla="*/ 8499 w 14813"/>
              <a:gd name="T13" fmla="*/ 0 h 7938"/>
              <a:gd name="T14" fmla="*/ 6563 w 14813"/>
              <a:gd name="T15" fmla="*/ 1563 h 7938"/>
              <a:gd name="T16" fmla="*/ 6156 w 14813"/>
              <a:gd name="T17" fmla="*/ 1501 h 7938"/>
              <a:gd name="T18" fmla="*/ 5031 w 14813"/>
              <a:gd name="T19" fmla="*/ 2376 h 7938"/>
              <a:gd name="T20" fmla="*/ 4594 w 14813"/>
              <a:gd name="T21" fmla="*/ 2532 h 7938"/>
              <a:gd name="T22" fmla="*/ 3594 w 14813"/>
              <a:gd name="T23" fmla="*/ 2001 h 7938"/>
              <a:gd name="T24" fmla="*/ 2438 w 14813"/>
              <a:gd name="T25" fmla="*/ 3157 h 7938"/>
              <a:gd name="T26" fmla="*/ 2438 w 14813"/>
              <a:gd name="T27" fmla="*/ 3313 h 7938"/>
              <a:gd name="T28" fmla="*/ 1688 w 14813"/>
              <a:gd name="T29" fmla="*/ 4031 h 7938"/>
              <a:gd name="T30" fmla="*/ 1188 w 14813"/>
              <a:gd name="T31" fmla="*/ 3938 h 7938"/>
              <a:gd name="T32" fmla="*/ 0 w 14813"/>
              <a:gd name="T33" fmla="*/ 5093 h 7938"/>
              <a:gd name="T34" fmla="*/ 1156 w 14813"/>
              <a:gd name="T35" fmla="*/ 6281 h 7938"/>
              <a:gd name="T36" fmla="*/ 2281 w 14813"/>
              <a:gd name="T37" fmla="*/ 7125 h 7938"/>
              <a:gd name="T38" fmla="*/ 3125 w 14813"/>
              <a:gd name="T39" fmla="*/ 6781 h 7938"/>
              <a:gd name="T40" fmla="*/ 4719 w 14813"/>
              <a:gd name="T41" fmla="*/ 7656 h 7938"/>
              <a:gd name="T42" fmla="*/ 6000 w 14813"/>
              <a:gd name="T43" fmla="*/ 7156 h 7938"/>
              <a:gd name="T44" fmla="*/ 7624 w 14813"/>
              <a:gd name="T45" fmla="*/ 7937 h 7938"/>
              <a:gd name="T46" fmla="*/ 9405 w 14813"/>
              <a:gd name="T47" fmla="*/ 6937 h 7938"/>
              <a:gd name="T48" fmla="*/ 10937 w 14813"/>
              <a:gd name="T49" fmla="*/ 7812 h 7938"/>
              <a:gd name="T50" fmla="*/ 12718 w 14813"/>
              <a:gd name="T51" fmla="*/ 6093 h 7938"/>
              <a:gd name="T52" fmla="*/ 13499 w 14813"/>
              <a:gd name="T53" fmla="*/ 6343 h 7938"/>
              <a:gd name="T54" fmla="*/ 14812 w 14813"/>
              <a:gd name="T55" fmla="*/ 5031 h 7938"/>
              <a:gd name="T56" fmla="*/ 13499 w 14813"/>
              <a:gd name="T57" fmla="*/ 3719 h 7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13" h="7938">
                <a:moveTo>
                  <a:pt x="13499" y="3719"/>
                </a:moveTo>
                <a:lnTo>
                  <a:pt x="13499" y="3719"/>
                </a:lnTo>
                <a:cubicBezTo>
                  <a:pt x="13280" y="3719"/>
                  <a:pt x="13062" y="3782"/>
                  <a:pt x="12874" y="3876"/>
                </a:cubicBezTo>
                <a:cubicBezTo>
                  <a:pt x="12874" y="3844"/>
                  <a:pt x="12874" y="3813"/>
                  <a:pt x="12874" y="3782"/>
                </a:cubicBezTo>
                <a:cubicBezTo>
                  <a:pt x="12874" y="2594"/>
                  <a:pt x="11905" y="1657"/>
                  <a:pt x="10718" y="1657"/>
                </a:cubicBezTo>
                <a:cubicBezTo>
                  <a:pt x="10655" y="1657"/>
                  <a:pt x="10561" y="1657"/>
                  <a:pt x="10499" y="1657"/>
                </a:cubicBezTo>
                <a:cubicBezTo>
                  <a:pt x="10343" y="719"/>
                  <a:pt x="9499" y="0"/>
                  <a:pt x="8499" y="0"/>
                </a:cubicBezTo>
                <a:cubicBezTo>
                  <a:pt x="7562" y="0"/>
                  <a:pt x="6750" y="657"/>
                  <a:pt x="6563" y="1563"/>
                </a:cubicBezTo>
                <a:cubicBezTo>
                  <a:pt x="6438" y="1532"/>
                  <a:pt x="6313" y="1501"/>
                  <a:pt x="6156" y="1501"/>
                </a:cubicBezTo>
                <a:cubicBezTo>
                  <a:pt x="5625" y="1501"/>
                  <a:pt x="5156" y="1876"/>
                  <a:pt x="5031" y="2376"/>
                </a:cubicBezTo>
                <a:cubicBezTo>
                  <a:pt x="4875" y="2407"/>
                  <a:pt x="4719" y="2469"/>
                  <a:pt x="4594" y="2532"/>
                </a:cubicBezTo>
                <a:cubicBezTo>
                  <a:pt x="4375" y="2219"/>
                  <a:pt x="4031" y="2001"/>
                  <a:pt x="3594" y="2001"/>
                </a:cubicBezTo>
                <a:cubicBezTo>
                  <a:pt x="2969" y="2001"/>
                  <a:pt x="2438" y="2532"/>
                  <a:pt x="2438" y="3157"/>
                </a:cubicBezTo>
                <a:cubicBezTo>
                  <a:pt x="2438" y="3219"/>
                  <a:pt x="2438" y="3282"/>
                  <a:pt x="2438" y="3313"/>
                </a:cubicBezTo>
                <a:cubicBezTo>
                  <a:pt x="2125" y="3469"/>
                  <a:pt x="1844" y="3719"/>
                  <a:pt x="1688" y="4031"/>
                </a:cubicBezTo>
                <a:cubicBezTo>
                  <a:pt x="1531" y="3969"/>
                  <a:pt x="1375" y="3938"/>
                  <a:pt x="1188" y="3938"/>
                </a:cubicBezTo>
                <a:cubicBezTo>
                  <a:pt x="531" y="3938"/>
                  <a:pt x="0" y="4468"/>
                  <a:pt x="0" y="5093"/>
                </a:cubicBezTo>
                <a:cubicBezTo>
                  <a:pt x="0" y="5750"/>
                  <a:pt x="531" y="6281"/>
                  <a:pt x="1156" y="6281"/>
                </a:cubicBezTo>
                <a:cubicBezTo>
                  <a:pt x="1313" y="6750"/>
                  <a:pt x="1750" y="7125"/>
                  <a:pt x="2281" y="7125"/>
                </a:cubicBezTo>
                <a:cubicBezTo>
                  <a:pt x="2625" y="7125"/>
                  <a:pt x="2906" y="6968"/>
                  <a:pt x="3125" y="6781"/>
                </a:cubicBezTo>
                <a:cubicBezTo>
                  <a:pt x="3438" y="7312"/>
                  <a:pt x="4031" y="7656"/>
                  <a:pt x="4719" y="7656"/>
                </a:cubicBezTo>
                <a:cubicBezTo>
                  <a:pt x="5219" y="7656"/>
                  <a:pt x="5656" y="7468"/>
                  <a:pt x="6000" y="7156"/>
                </a:cubicBezTo>
                <a:cubicBezTo>
                  <a:pt x="6375" y="7625"/>
                  <a:pt x="6969" y="7937"/>
                  <a:pt x="7624" y="7937"/>
                </a:cubicBezTo>
                <a:cubicBezTo>
                  <a:pt x="8374" y="7937"/>
                  <a:pt x="9030" y="7531"/>
                  <a:pt x="9405" y="6937"/>
                </a:cubicBezTo>
                <a:cubicBezTo>
                  <a:pt x="9718" y="7468"/>
                  <a:pt x="10280" y="7812"/>
                  <a:pt x="10937" y="7812"/>
                </a:cubicBezTo>
                <a:cubicBezTo>
                  <a:pt x="11905" y="7812"/>
                  <a:pt x="12687" y="7062"/>
                  <a:pt x="12718" y="6093"/>
                </a:cubicBezTo>
                <a:cubicBezTo>
                  <a:pt x="12937" y="6250"/>
                  <a:pt x="13218" y="6343"/>
                  <a:pt x="13499" y="6343"/>
                </a:cubicBezTo>
                <a:cubicBezTo>
                  <a:pt x="14218" y="6343"/>
                  <a:pt x="14812" y="5750"/>
                  <a:pt x="14812" y="5031"/>
                </a:cubicBezTo>
                <a:cubicBezTo>
                  <a:pt x="14812" y="4312"/>
                  <a:pt x="14218" y="3719"/>
                  <a:pt x="13499" y="3719"/>
                </a:cubicBezTo>
              </a:path>
            </a:pathLst>
          </a:custGeom>
          <a:solidFill>
            <a:schemeClr val="accent3">
              <a:lumMod val="60000"/>
              <a:lumOff val="40000"/>
            </a:schemeClr>
          </a:solidFill>
          <a:ln>
            <a:noFill/>
          </a:ln>
          <a:effectLst/>
        </p:spPr>
        <p:txBody>
          <a:bodyPr wrap="none" lIns="91443" tIns="45721" rIns="91443" bIns="45721" anchor="ctr"/>
          <a:lstStyle/>
          <a:p>
            <a:endParaRPr lang="en-US" sz="675" dirty="0"/>
          </a:p>
        </p:txBody>
      </p:sp>
      <p:sp>
        <p:nvSpPr>
          <p:cNvPr id="32" name="Freeform 1"/>
          <p:cNvSpPr>
            <a:spLocks noChangeArrowheads="1"/>
          </p:cNvSpPr>
          <p:nvPr/>
        </p:nvSpPr>
        <p:spPr bwMode="auto">
          <a:xfrm>
            <a:off x="6886129" y="2454906"/>
            <a:ext cx="493352" cy="264443"/>
          </a:xfrm>
          <a:custGeom>
            <a:avLst/>
            <a:gdLst>
              <a:gd name="T0" fmla="*/ 13499 w 14813"/>
              <a:gd name="T1" fmla="*/ 3719 h 7938"/>
              <a:gd name="T2" fmla="*/ 13499 w 14813"/>
              <a:gd name="T3" fmla="*/ 3719 h 7938"/>
              <a:gd name="T4" fmla="*/ 12874 w 14813"/>
              <a:gd name="T5" fmla="*/ 3876 h 7938"/>
              <a:gd name="T6" fmla="*/ 12874 w 14813"/>
              <a:gd name="T7" fmla="*/ 3782 h 7938"/>
              <a:gd name="T8" fmla="*/ 10718 w 14813"/>
              <a:gd name="T9" fmla="*/ 1657 h 7938"/>
              <a:gd name="T10" fmla="*/ 10499 w 14813"/>
              <a:gd name="T11" fmla="*/ 1657 h 7938"/>
              <a:gd name="T12" fmla="*/ 8499 w 14813"/>
              <a:gd name="T13" fmla="*/ 0 h 7938"/>
              <a:gd name="T14" fmla="*/ 6563 w 14813"/>
              <a:gd name="T15" fmla="*/ 1563 h 7938"/>
              <a:gd name="T16" fmla="*/ 6156 w 14813"/>
              <a:gd name="T17" fmla="*/ 1501 h 7938"/>
              <a:gd name="T18" fmla="*/ 5031 w 14813"/>
              <a:gd name="T19" fmla="*/ 2376 h 7938"/>
              <a:gd name="T20" fmla="*/ 4594 w 14813"/>
              <a:gd name="T21" fmla="*/ 2532 h 7938"/>
              <a:gd name="T22" fmla="*/ 3594 w 14813"/>
              <a:gd name="T23" fmla="*/ 2001 h 7938"/>
              <a:gd name="T24" fmla="*/ 2438 w 14813"/>
              <a:gd name="T25" fmla="*/ 3157 h 7938"/>
              <a:gd name="T26" fmla="*/ 2438 w 14813"/>
              <a:gd name="T27" fmla="*/ 3313 h 7938"/>
              <a:gd name="T28" fmla="*/ 1688 w 14813"/>
              <a:gd name="T29" fmla="*/ 4031 h 7938"/>
              <a:gd name="T30" fmla="*/ 1188 w 14813"/>
              <a:gd name="T31" fmla="*/ 3938 h 7938"/>
              <a:gd name="T32" fmla="*/ 0 w 14813"/>
              <a:gd name="T33" fmla="*/ 5093 h 7938"/>
              <a:gd name="T34" fmla="*/ 1156 w 14813"/>
              <a:gd name="T35" fmla="*/ 6281 h 7938"/>
              <a:gd name="T36" fmla="*/ 2281 w 14813"/>
              <a:gd name="T37" fmla="*/ 7125 h 7938"/>
              <a:gd name="T38" fmla="*/ 3125 w 14813"/>
              <a:gd name="T39" fmla="*/ 6781 h 7938"/>
              <a:gd name="T40" fmla="*/ 4719 w 14813"/>
              <a:gd name="T41" fmla="*/ 7656 h 7938"/>
              <a:gd name="T42" fmla="*/ 6000 w 14813"/>
              <a:gd name="T43" fmla="*/ 7156 h 7938"/>
              <a:gd name="T44" fmla="*/ 7624 w 14813"/>
              <a:gd name="T45" fmla="*/ 7937 h 7938"/>
              <a:gd name="T46" fmla="*/ 9405 w 14813"/>
              <a:gd name="T47" fmla="*/ 6937 h 7938"/>
              <a:gd name="T48" fmla="*/ 10937 w 14813"/>
              <a:gd name="T49" fmla="*/ 7812 h 7938"/>
              <a:gd name="T50" fmla="*/ 12718 w 14813"/>
              <a:gd name="T51" fmla="*/ 6093 h 7938"/>
              <a:gd name="T52" fmla="*/ 13499 w 14813"/>
              <a:gd name="T53" fmla="*/ 6343 h 7938"/>
              <a:gd name="T54" fmla="*/ 14812 w 14813"/>
              <a:gd name="T55" fmla="*/ 5031 h 7938"/>
              <a:gd name="T56" fmla="*/ 13499 w 14813"/>
              <a:gd name="T57" fmla="*/ 3719 h 7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13" h="7938">
                <a:moveTo>
                  <a:pt x="13499" y="3719"/>
                </a:moveTo>
                <a:lnTo>
                  <a:pt x="13499" y="3719"/>
                </a:lnTo>
                <a:cubicBezTo>
                  <a:pt x="13280" y="3719"/>
                  <a:pt x="13062" y="3782"/>
                  <a:pt x="12874" y="3876"/>
                </a:cubicBezTo>
                <a:cubicBezTo>
                  <a:pt x="12874" y="3844"/>
                  <a:pt x="12874" y="3813"/>
                  <a:pt x="12874" y="3782"/>
                </a:cubicBezTo>
                <a:cubicBezTo>
                  <a:pt x="12874" y="2594"/>
                  <a:pt x="11905" y="1657"/>
                  <a:pt x="10718" y="1657"/>
                </a:cubicBezTo>
                <a:cubicBezTo>
                  <a:pt x="10655" y="1657"/>
                  <a:pt x="10561" y="1657"/>
                  <a:pt x="10499" y="1657"/>
                </a:cubicBezTo>
                <a:cubicBezTo>
                  <a:pt x="10343" y="719"/>
                  <a:pt x="9499" y="0"/>
                  <a:pt x="8499" y="0"/>
                </a:cubicBezTo>
                <a:cubicBezTo>
                  <a:pt x="7562" y="0"/>
                  <a:pt x="6750" y="657"/>
                  <a:pt x="6563" y="1563"/>
                </a:cubicBezTo>
                <a:cubicBezTo>
                  <a:pt x="6438" y="1532"/>
                  <a:pt x="6313" y="1501"/>
                  <a:pt x="6156" y="1501"/>
                </a:cubicBezTo>
                <a:cubicBezTo>
                  <a:pt x="5625" y="1501"/>
                  <a:pt x="5156" y="1876"/>
                  <a:pt x="5031" y="2376"/>
                </a:cubicBezTo>
                <a:cubicBezTo>
                  <a:pt x="4875" y="2407"/>
                  <a:pt x="4719" y="2469"/>
                  <a:pt x="4594" y="2532"/>
                </a:cubicBezTo>
                <a:cubicBezTo>
                  <a:pt x="4375" y="2219"/>
                  <a:pt x="4031" y="2001"/>
                  <a:pt x="3594" y="2001"/>
                </a:cubicBezTo>
                <a:cubicBezTo>
                  <a:pt x="2969" y="2001"/>
                  <a:pt x="2438" y="2532"/>
                  <a:pt x="2438" y="3157"/>
                </a:cubicBezTo>
                <a:cubicBezTo>
                  <a:pt x="2438" y="3219"/>
                  <a:pt x="2438" y="3282"/>
                  <a:pt x="2438" y="3313"/>
                </a:cubicBezTo>
                <a:cubicBezTo>
                  <a:pt x="2125" y="3469"/>
                  <a:pt x="1844" y="3719"/>
                  <a:pt x="1688" y="4031"/>
                </a:cubicBezTo>
                <a:cubicBezTo>
                  <a:pt x="1531" y="3969"/>
                  <a:pt x="1375" y="3938"/>
                  <a:pt x="1188" y="3938"/>
                </a:cubicBezTo>
                <a:cubicBezTo>
                  <a:pt x="531" y="3938"/>
                  <a:pt x="0" y="4468"/>
                  <a:pt x="0" y="5093"/>
                </a:cubicBezTo>
                <a:cubicBezTo>
                  <a:pt x="0" y="5750"/>
                  <a:pt x="531" y="6281"/>
                  <a:pt x="1156" y="6281"/>
                </a:cubicBezTo>
                <a:cubicBezTo>
                  <a:pt x="1313" y="6750"/>
                  <a:pt x="1750" y="7125"/>
                  <a:pt x="2281" y="7125"/>
                </a:cubicBezTo>
                <a:cubicBezTo>
                  <a:pt x="2625" y="7125"/>
                  <a:pt x="2906" y="6968"/>
                  <a:pt x="3125" y="6781"/>
                </a:cubicBezTo>
                <a:cubicBezTo>
                  <a:pt x="3438" y="7312"/>
                  <a:pt x="4031" y="7656"/>
                  <a:pt x="4719" y="7656"/>
                </a:cubicBezTo>
                <a:cubicBezTo>
                  <a:pt x="5219" y="7656"/>
                  <a:pt x="5656" y="7468"/>
                  <a:pt x="6000" y="7156"/>
                </a:cubicBezTo>
                <a:cubicBezTo>
                  <a:pt x="6375" y="7625"/>
                  <a:pt x="6969" y="7937"/>
                  <a:pt x="7624" y="7937"/>
                </a:cubicBezTo>
                <a:cubicBezTo>
                  <a:pt x="8374" y="7937"/>
                  <a:pt x="9030" y="7531"/>
                  <a:pt x="9405" y="6937"/>
                </a:cubicBezTo>
                <a:cubicBezTo>
                  <a:pt x="9718" y="7468"/>
                  <a:pt x="10280" y="7812"/>
                  <a:pt x="10937" y="7812"/>
                </a:cubicBezTo>
                <a:cubicBezTo>
                  <a:pt x="11905" y="7812"/>
                  <a:pt x="12687" y="7062"/>
                  <a:pt x="12718" y="6093"/>
                </a:cubicBezTo>
                <a:cubicBezTo>
                  <a:pt x="12937" y="6250"/>
                  <a:pt x="13218" y="6343"/>
                  <a:pt x="13499" y="6343"/>
                </a:cubicBezTo>
                <a:cubicBezTo>
                  <a:pt x="14218" y="6343"/>
                  <a:pt x="14812" y="5750"/>
                  <a:pt x="14812" y="5031"/>
                </a:cubicBezTo>
                <a:cubicBezTo>
                  <a:pt x="14812" y="4312"/>
                  <a:pt x="14218" y="3719"/>
                  <a:pt x="13499" y="3719"/>
                </a:cubicBezTo>
              </a:path>
            </a:pathLst>
          </a:custGeom>
          <a:solidFill>
            <a:schemeClr val="accent4">
              <a:lumMod val="60000"/>
              <a:lumOff val="40000"/>
            </a:schemeClr>
          </a:solidFill>
          <a:ln>
            <a:noFill/>
          </a:ln>
          <a:effectLst/>
        </p:spPr>
        <p:txBody>
          <a:bodyPr wrap="none" lIns="91443" tIns="45721" rIns="91443" bIns="45721" anchor="ctr"/>
          <a:lstStyle/>
          <a:p>
            <a:endParaRPr lang="en-US" sz="675" dirty="0"/>
          </a:p>
        </p:txBody>
      </p:sp>
      <p:grpSp>
        <p:nvGrpSpPr>
          <p:cNvPr id="33" name="Group 32"/>
          <p:cNvGrpSpPr/>
          <p:nvPr/>
        </p:nvGrpSpPr>
        <p:grpSpPr>
          <a:xfrm>
            <a:off x="601407" y="254132"/>
            <a:ext cx="8299103" cy="819977"/>
            <a:chOff x="5988388" y="483017"/>
            <a:chExt cx="12359700" cy="2186034"/>
          </a:xfrm>
        </p:grpSpPr>
        <p:sp>
          <p:nvSpPr>
            <p:cNvPr id="34" name="TextBox 33"/>
            <p:cNvSpPr txBox="1"/>
            <p:nvPr/>
          </p:nvSpPr>
          <p:spPr>
            <a:xfrm>
              <a:off x="5988388" y="483017"/>
              <a:ext cx="12359700" cy="1446177"/>
            </a:xfrm>
            <a:prstGeom prst="rect">
              <a:avLst/>
            </a:prstGeom>
            <a:noFill/>
          </p:spPr>
          <p:txBody>
            <a:bodyPr wrap="square" lIns="34292" tIns="17146" rIns="34292" bIns="17146" rtlCol="0">
              <a:spAutoFit/>
            </a:bodyPr>
            <a:lstStyle/>
            <a:p>
              <a:pPr algn="ctr"/>
              <a:r>
                <a:rPr lang="tr-TR" sz="3300" dirty="0">
                  <a:latin typeface="Klavika Bd" panose="02000803050000020004" pitchFamily="50" charset="0"/>
                </a:rPr>
                <a:t>DİJİTAL DÖNÜŞÜM YOL HARİTASI</a:t>
              </a:r>
              <a:endParaRPr lang="id-ID" sz="3300" b="1" dirty="0">
                <a:latin typeface="Klavika Bd" panose="02000803050000020004" pitchFamily="50" charset="0"/>
                <a:cs typeface="Lato Regular"/>
              </a:endParaRPr>
            </a:p>
          </p:txBody>
        </p:sp>
        <p:sp>
          <p:nvSpPr>
            <p:cNvPr id="35" name="Rectangle 34"/>
            <p:cNvSpPr/>
            <p:nvPr/>
          </p:nvSpPr>
          <p:spPr>
            <a:xfrm>
              <a:off x="11118745" y="2577614"/>
              <a:ext cx="1553038" cy="9143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accent2"/>
                </a:solidFill>
                <a:latin typeface="Open Sans Light"/>
              </a:endParaRPr>
            </a:p>
          </p:txBody>
        </p:sp>
        <p:sp>
          <p:nvSpPr>
            <p:cNvPr id="36" name="Subtitle 2"/>
            <p:cNvSpPr txBox="1">
              <a:spLocks/>
            </p:cNvSpPr>
            <p:nvPr/>
          </p:nvSpPr>
          <p:spPr>
            <a:xfrm>
              <a:off x="6067671" y="1745122"/>
              <a:ext cx="11655185" cy="839117"/>
            </a:xfrm>
            <a:prstGeom prst="rect">
              <a:avLst/>
            </a:prstGeom>
          </p:spPr>
          <p:txBody>
            <a:bodyPr vert="horz" lIns="81580" tIns="40790" rIns="81580" bIns="40790" rtlCol="0">
              <a:norm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tr-TR" sz="1163" dirty="0">
                  <a:latin typeface="Lato Light"/>
                  <a:cs typeface="Lato Light"/>
                </a:rPr>
                <a:t>GELECEĞE YOLCULUK</a:t>
              </a:r>
              <a:endParaRPr lang="en-US" sz="1163" dirty="0">
                <a:solidFill>
                  <a:schemeClr val="accent1"/>
                </a:solidFill>
                <a:latin typeface="Lato Light"/>
                <a:cs typeface="Lato Light"/>
              </a:endParaRPr>
            </a:p>
          </p:txBody>
        </p:sp>
      </p:grpSp>
      <p:sp>
        <p:nvSpPr>
          <p:cNvPr id="41" name="Title 20">
            <a:extLst>
              <a:ext uri="{FF2B5EF4-FFF2-40B4-BE49-F238E27FC236}">
                <a16:creationId xmlns:a16="http://schemas.microsoft.com/office/drawing/2014/main" id="{8DC6AF3F-4D14-4C98-9AF8-257E4C1E46C9}"/>
              </a:ext>
            </a:extLst>
          </p:cNvPr>
          <p:cNvSpPr txBox="1">
            <a:spLocks/>
          </p:cNvSpPr>
          <p:nvPr/>
        </p:nvSpPr>
        <p:spPr>
          <a:xfrm>
            <a:off x="7216230" y="2494768"/>
            <a:ext cx="1362728" cy="201982"/>
          </a:xfrm>
          <a:prstGeom prst="rect">
            <a:avLst/>
          </a:prstGeom>
        </p:spPr>
        <p:txBody>
          <a:bodyPr vert="horz" wrap="square" lIns="34299" tIns="0" rIns="34299" bIns="17149" rtlCol="0" anchor="t" anchorCtr="0">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tr-TR" sz="1200" b="1" dirty="0">
                <a:solidFill>
                  <a:schemeClr val="tx2"/>
                </a:solidFill>
                <a:latin typeface="Lato Regular"/>
                <a:cs typeface="Lato Regular"/>
              </a:rPr>
              <a:t>SÜREÇ</a:t>
            </a:r>
            <a:endParaRPr lang="en-US" sz="1200" b="1" dirty="0">
              <a:solidFill>
                <a:schemeClr val="tx2"/>
              </a:solidFill>
              <a:latin typeface="Lato Regular"/>
              <a:cs typeface="Lato Regular"/>
            </a:endParaRPr>
          </a:p>
        </p:txBody>
      </p:sp>
      <p:pic>
        <p:nvPicPr>
          <p:cNvPr id="44" name="Resim 43" descr="nesne, duvar içeren bir resim&#10;&#10;Yüksek güvenilirlikle oluşturulmuş açıklama">
            <a:extLst>
              <a:ext uri="{FF2B5EF4-FFF2-40B4-BE49-F238E27FC236}">
                <a16:creationId xmlns:a16="http://schemas.microsoft.com/office/drawing/2014/main" id="{4FA9CA51-33AC-474D-9732-00EC617B7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805" y="2827325"/>
            <a:ext cx="1617593" cy="920690"/>
          </a:xfrm>
          <a:prstGeom prst="rect">
            <a:avLst/>
          </a:prstGeom>
          <a:ln>
            <a:noFill/>
          </a:ln>
          <a:effectLst>
            <a:outerShdw blurRad="292100" dist="139700" dir="2700000" algn="tl" rotWithShape="0">
              <a:srgbClr val="333333">
                <a:alpha val="65000"/>
              </a:srgbClr>
            </a:outerShdw>
          </a:effectLst>
        </p:spPr>
      </p:pic>
      <p:pic>
        <p:nvPicPr>
          <p:cNvPr id="45" name="Resim 44">
            <a:extLst>
              <a:ext uri="{FF2B5EF4-FFF2-40B4-BE49-F238E27FC236}">
                <a16:creationId xmlns:a16="http://schemas.microsoft.com/office/drawing/2014/main" id="{2AC646A7-0E47-43BD-9BF6-D40D6EE2F4C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25" y="6176800"/>
            <a:ext cx="1280317" cy="69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6" name="Group 5">
            <a:extLst>
              <a:ext uri="{FF2B5EF4-FFF2-40B4-BE49-F238E27FC236}">
                <a16:creationId xmlns:a16="http://schemas.microsoft.com/office/drawing/2014/main" id="{120F08BA-D2A9-4E14-86A7-492162AB0666}"/>
              </a:ext>
            </a:extLst>
          </p:cNvPr>
          <p:cNvGrpSpPr/>
          <p:nvPr/>
        </p:nvGrpSpPr>
        <p:grpSpPr>
          <a:xfrm>
            <a:off x="867252" y="1124869"/>
            <a:ext cx="580177" cy="861449"/>
            <a:chOff x="2745043" y="1666209"/>
            <a:chExt cx="740512" cy="1658495"/>
          </a:xfrm>
        </p:grpSpPr>
        <p:sp>
          <p:nvSpPr>
            <p:cNvPr id="47" name="Freeform 1">
              <a:extLst>
                <a:ext uri="{FF2B5EF4-FFF2-40B4-BE49-F238E27FC236}">
                  <a16:creationId xmlns:a16="http://schemas.microsoft.com/office/drawing/2014/main" id="{698AE004-EA95-48AC-AF0F-AF40566FD3B7}"/>
                </a:ext>
              </a:extLst>
            </p:cNvPr>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sz="675" dirty="0"/>
            </a:p>
          </p:txBody>
        </p:sp>
        <p:sp>
          <p:nvSpPr>
            <p:cNvPr id="48" name="Rectangle 7">
              <a:extLst>
                <a:ext uri="{FF2B5EF4-FFF2-40B4-BE49-F238E27FC236}">
                  <a16:creationId xmlns:a16="http://schemas.microsoft.com/office/drawing/2014/main" id="{40DDC1BA-8188-44B4-81A9-CBB3230F301D}"/>
                </a:ext>
              </a:extLst>
            </p:cNvPr>
            <p:cNvSpPr/>
            <p:nvPr/>
          </p:nvSpPr>
          <p:spPr>
            <a:xfrm>
              <a:off x="2745043" y="1666209"/>
              <a:ext cx="740512" cy="635000"/>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49" name="Group 8">
            <a:extLst>
              <a:ext uri="{FF2B5EF4-FFF2-40B4-BE49-F238E27FC236}">
                <a16:creationId xmlns:a16="http://schemas.microsoft.com/office/drawing/2014/main" id="{F6552FE4-CF1D-4929-970D-8401C31DCB27}"/>
              </a:ext>
            </a:extLst>
          </p:cNvPr>
          <p:cNvGrpSpPr/>
          <p:nvPr/>
        </p:nvGrpSpPr>
        <p:grpSpPr>
          <a:xfrm>
            <a:off x="2856705" y="1301605"/>
            <a:ext cx="595404" cy="869584"/>
            <a:chOff x="2745043" y="1666209"/>
            <a:chExt cx="740512" cy="1658495"/>
          </a:xfrm>
        </p:grpSpPr>
        <p:sp>
          <p:nvSpPr>
            <p:cNvPr id="50" name="Freeform 1">
              <a:extLst>
                <a:ext uri="{FF2B5EF4-FFF2-40B4-BE49-F238E27FC236}">
                  <a16:creationId xmlns:a16="http://schemas.microsoft.com/office/drawing/2014/main" id="{F433A467-72D6-4AAA-AC11-170F53DC9F1D}"/>
                </a:ext>
              </a:extLst>
            </p:cNvPr>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endParaRPr lang="en-US" sz="675" dirty="0"/>
            </a:p>
          </p:txBody>
        </p:sp>
        <p:sp>
          <p:nvSpPr>
            <p:cNvPr id="51" name="Rectangle 10">
              <a:extLst>
                <a:ext uri="{FF2B5EF4-FFF2-40B4-BE49-F238E27FC236}">
                  <a16:creationId xmlns:a16="http://schemas.microsoft.com/office/drawing/2014/main" id="{2EE3EAE8-7A98-4C0F-A41A-773DA8C543BB}"/>
                </a:ext>
              </a:extLst>
            </p:cNvPr>
            <p:cNvSpPr/>
            <p:nvPr/>
          </p:nvSpPr>
          <p:spPr>
            <a:xfrm>
              <a:off x="2745043" y="1666209"/>
              <a:ext cx="740512" cy="635000"/>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52" name="Group 11">
            <a:extLst>
              <a:ext uri="{FF2B5EF4-FFF2-40B4-BE49-F238E27FC236}">
                <a16:creationId xmlns:a16="http://schemas.microsoft.com/office/drawing/2014/main" id="{FAAA72F1-B37E-495A-89FE-616DCB1A938E}"/>
              </a:ext>
            </a:extLst>
          </p:cNvPr>
          <p:cNvGrpSpPr/>
          <p:nvPr/>
        </p:nvGrpSpPr>
        <p:grpSpPr>
          <a:xfrm>
            <a:off x="5176312" y="1665807"/>
            <a:ext cx="587288" cy="876331"/>
            <a:chOff x="2745043" y="1666209"/>
            <a:chExt cx="740512" cy="1658495"/>
          </a:xfrm>
        </p:grpSpPr>
        <p:sp>
          <p:nvSpPr>
            <p:cNvPr id="53" name="Freeform 1">
              <a:extLst>
                <a:ext uri="{FF2B5EF4-FFF2-40B4-BE49-F238E27FC236}">
                  <a16:creationId xmlns:a16="http://schemas.microsoft.com/office/drawing/2014/main" id="{DA85470B-B51C-4530-A0EB-4D2F3D0F900E}"/>
                </a:ext>
              </a:extLst>
            </p:cNvPr>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3"/>
            </a:solidFill>
            <a:ln>
              <a:noFill/>
            </a:ln>
            <a:effectLst/>
          </p:spPr>
          <p:txBody>
            <a:bodyPr wrap="none" anchor="ctr"/>
            <a:lstStyle/>
            <a:p>
              <a:endParaRPr lang="en-US" sz="675" dirty="0"/>
            </a:p>
          </p:txBody>
        </p:sp>
        <p:sp>
          <p:nvSpPr>
            <p:cNvPr id="54" name="Rectangle 13">
              <a:extLst>
                <a:ext uri="{FF2B5EF4-FFF2-40B4-BE49-F238E27FC236}">
                  <a16:creationId xmlns:a16="http://schemas.microsoft.com/office/drawing/2014/main" id="{B5337641-4F0D-4DF1-BFBD-F38302723A36}"/>
                </a:ext>
              </a:extLst>
            </p:cNvPr>
            <p:cNvSpPr/>
            <p:nvPr/>
          </p:nvSpPr>
          <p:spPr>
            <a:xfrm>
              <a:off x="2745043" y="1666209"/>
              <a:ext cx="740512" cy="635000"/>
            </a:xfrm>
            <a:prstGeom prst="rect">
              <a:avLst/>
            </a:prstGeom>
            <a:solidFill>
              <a:schemeClr val="accent3">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55" name="Group 20">
            <a:extLst>
              <a:ext uri="{FF2B5EF4-FFF2-40B4-BE49-F238E27FC236}">
                <a16:creationId xmlns:a16="http://schemas.microsoft.com/office/drawing/2014/main" id="{C8FDFA44-9444-42B8-A946-5F147A1C9B5E}"/>
              </a:ext>
            </a:extLst>
          </p:cNvPr>
          <p:cNvGrpSpPr/>
          <p:nvPr/>
        </p:nvGrpSpPr>
        <p:grpSpPr>
          <a:xfrm>
            <a:off x="7625017" y="1305320"/>
            <a:ext cx="577138" cy="879624"/>
            <a:chOff x="2745043" y="1666209"/>
            <a:chExt cx="740512" cy="1658495"/>
          </a:xfrm>
        </p:grpSpPr>
        <p:sp>
          <p:nvSpPr>
            <p:cNvPr id="56" name="Freeform 1">
              <a:extLst>
                <a:ext uri="{FF2B5EF4-FFF2-40B4-BE49-F238E27FC236}">
                  <a16:creationId xmlns:a16="http://schemas.microsoft.com/office/drawing/2014/main" id="{D1DF322E-84C0-4357-A2E8-17B5D4B2C586}"/>
                </a:ext>
              </a:extLst>
            </p:cNvPr>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6"/>
            </a:solidFill>
            <a:ln>
              <a:noFill/>
            </a:ln>
            <a:effectLst/>
          </p:spPr>
          <p:txBody>
            <a:bodyPr wrap="none" anchor="ctr"/>
            <a:lstStyle/>
            <a:p>
              <a:endParaRPr lang="en-US" sz="675" dirty="0"/>
            </a:p>
          </p:txBody>
        </p:sp>
        <p:sp>
          <p:nvSpPr>
            <p:cNvPr id="57" name="Rectangle 22">
              <a:extLst>
                <a:ext uri="{FF2B5EF4-FFF2-40B4-BE49-F238E27FC236}">
                  <a16:creationId xmlns:a16="http://schemas.microsoft.com/office/drawing/2014/main" id="{FEC22E30-C653-4453-8125-C7B4117018FE}"/>
                </a:ext>
              </a:extLst>
            </p:cNvPr>
            <p:cNvSpPr/>
            <p:nvPr/>
          </p:nvSpPr>
          <p:spPr>
            <a:xfrm>
              <a:off x="2745043" y="1666209"/>
              <a:ext cx="740512" cy="635000"/>
            </a:xfrm>
            <a:prstGeom prst="rect">
              <a:avLst/>
            </a:prstGeom>
            <a:solidFill>
              <a:schemeClr val="accent6">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sp>
        <p:nvSpPr>
          <p:cNvPr id="58" name="Title 20">
            <a:extLst>
              <a:ext uri="{FF2B5EF4-FFF2-40B4-BE49-F238E27FC236}">
                <a16:creationId xmlns:a16="http://schemas.microsoft.com/office/drawing/2014/main" id="{10538B37-E2D0-4002-8319-852858CB57DE}"/>
              </a:ext>
            </a:extLst>
          </p:cNvPr>
          <p:cNvSpPr txBox="1">
            <a:spLocks/>
          </p:cNvSpPr>
          <p:nvPr/>
        </p:nvSpPr>
        <p:spPr>
          <a:xfrm>
            <a:off x="659725" y="1070309"/>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Lato Regular"/>
                <a:cs typeface="Lato Regular"/>
              </a:rPr>
              <a:t>1</a:t>
            </a:r>
          </a:p>
        </p:txBody>
      </p:sp>
      <p:sp>
        <p:nvSpPr>
          <p:cNvPr id="59" name="Title 20">
            <a:extLst>
              <a:ext uri="{FF2B5EF4-FFF2-40B4-BE49-F238E27FC236}">
                <a16:creationId xmlns:a16="http://schemas.microsoft.com/office/drawing/2014/main" id="{2B70D1DA-9B40-4D80-9523-67AA98E9F44A}"/>
              </a:ext>
            </a:extLst>
          </p:cNvPr>
          <p:cNvSpPr txBox="1">
            <a:spLocks/>
          </p:cNvSpPr>
          <p:nvPr/>
        </p:nvSpPr>
        <p:spPr>
          <a:xfrm>
            <a:off x="2680582" y="1270003"/>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Lato Regular"/>
                <a:cs typeface="Lato Regular"/>
              </a:rPr>
              <a:t>2</a:t>
            </a:r>
          </a:p>
        </p:txBody>
      </p:sp>
      <p:sp>
        <p:nvSpPr>
          <p:cNvPr id="60" name="Title 20">
            <a:extLst>
              <a:ext uri="{FF2B5EF4-FFF2-40B4-BE49-F238E27FC236}">
                <a16:creationId xmlns:a16="http://schemas.microsoft.com/office/drawing/2014/main" id="{652DD530-6976-458F-A482-CEBA6C1D5486}"/>
              </a:ext>
            </a:extLst>
          </p:cNvPr>
          <p:cNvSpPr txBox="1">
            <a:spLocks/>
          </p:cNvSpPr>
          <p:nvPr/>
        </p:nvSpPr>
        <p:spPr>
          <a:xfrm>
            <a:off x="5004831" y="1630471"/>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Lato Regular"/>
                <a:cs typeface="Lato Regular"/>
              </a:rPr>
              <a:t>3</a:t>
            </a:r>
          </a:p>
        </p:txBody>
      </p:sp>
      <p:sp>
        <p:nvSpPr>
          <p:cNvPr id="61" name="Title 20">
            <a:extLst>
              <a:ext uri="{FF2B5EF4-FFF2-40B4-BE49-F238E27FC236}">
                <a16:creationId xmlns:a16="http://schemas.microsoft.com/office/drawing/2014/main" id="{31F5BFA7-EEBE-4E17-96CC-FFE7A6C0F8E8}"/>
              </a:ext>
            </a:extLst>
          </p:cNvPr>
          <p:cNvSpPr txBox="1">
            <a:spLocks/>
          </p:cNvSpPr>
          <p:nvPr/>
        </p:nvSpPr>
        <p:spPr>
          <a:xfrm>
            <a:off x="7430057" y="1256375"/>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Lato Regular"/>
                <a:cs typeface="Lato Regular"/>
              </a:rPr>
              <a:t>4</a:t>
            </a:r>
          </a:p>
        </p:txBody>
      </p:sp>
      <p:pic>
        <p:nvPicPr>
          <p:cNvPr id="62" name="Resim 61">
            <a:extLst>
              <a:ext uri="{FF2B5EF4-FFF2-40B4-BE49-F238E27FC236}">
                <a16:creationId xmlns:a16="http://schemas.microsoft.com/office/drawing/2014/main" id="{1B69B021-BE6D-45AF-8F09-0F8C375E293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51061" y="6432910"/>
            <a:ext cx="1292104" cy="297184"/>
          </a:xfrm>
          <a:prstGeom prst="rect">
            <a:avLst/>
          </a:prstGeom>
        </p:spPr>
      </p:pic>
      <p:pic>
        <p:nvPicPr>
          <p:cNvPr id="63" name="Resim Yer Tutucusu 21" descr="elektronik eşyalar, kişi, iç mekan, duvar içeren bir resim&#10;&#10;Çok yüksek güvenilirlikle oluşturulmuş açıklama">
            <a:extLst>
              <a:ext uri="{FF2B5EF4-FFF2-40B4-BE49-F238E27FC236}">
                <a16:creationId xmlns:a16="http://schemas.microsoft.com/office/drawing/2014/main" id="{35AE19E7-9B3A-4720-AF79-1CD1C661285C}"/>
              </a:ext>
            </a:extLst>
          </p:cNvPr>
          <p:cNvPicPr>
            <a:picLocks noChangeAspect="1"/>
          </p:cNvPicPr>
          <p:nvPr/>
        </p:nvPicPr>
        <p:blipFill>
          <a:blip r:embed="rId6" cstate="print">
            <a:extLst>
              <a:ext uri="{28A0092B-C50C-407E-A947-70E740481C1C}">
                <a14:useLocalDpi xmlns:a14="http://schemas.microsoft.com/office/drawing/2010/main" val="0"/>
              </a:ext>
            </a:extLst>
          </a:blip>
          <a:srcRect l="16666" r="16666"/>
          <a:stretch>
            <a:fillRect/>
          </a:stretch>
        </p:blipFill>
        <p:spPr>
          <a:xfrm>
            <a:off x="2261786" y="2600756"/>
            <a:ext cx="1909275" cy="1146846"/>
          </a:xfrm>
          <a:prstGeom prst="rect">
            <a:avLst/>
          </a:prstGeom>
        </p:spPr>
      </p:pic>
      <p:sp>
        <p:nvSpPr>
          <p:cNvPr id="64" name="Title 20">
            <a:extLst>
              <a:ext uri="{FF2B5EF4-FFF2-40B4-BE49-F238E27FC236}">
                <a16:creationId xmlns:a16="http://schemas.microsoft.com/office/drawing/2014/main" id="{A8EB6B6A-D75F-4209-A51F-28C1A7ACBF9C}"/>
              </a:ext>
            </a:extLst>
          </p:cNvPr>
          <p:cNvSpPr txBox="1">
            <a:spLocks/>
          </p:cNvSpPr>
          <p:nvPr/>
        </p:nvSpPr>
        <p:spPr>
          <a:xfrm>
            <a:off x="425536" y="2153715"/>
            <a:ext cx="1362728" cy="201982"/>
          </a:xfrm>
          <a:prstGeom prst="rect">
            <a:avLst/>
          </a:prstGeom>
        </p:spPr>
        <p:txBody>
          <a:bodyPr vert="horz" wrap="square" lIns="34299" tIns="0" rIns="34299" bIns="17149" rtlCol="0" anchor="t" anchorCtr="0">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tr-TR" sz="1200" b="1" dirty="0">
                <a:solidFill>
                  <a:schemeClr val="tx2"/>
                </a:solidFill>
                <a:latin typeface="Lato Regular"/>
                <a:cs typeface="Lato Regular"/>
              </a:rPr>
              <a:t>STRATEJİ</a:t>
            </a:r>
            <a:endParaRPr lang="en-US" sz="1200" b="1" dirty="0">
              <a:solidFill>
                <a:schemeClr val="tx2"/>
              </a:solidFill>
              <a:latin typeface="Lato Regular"/>
              <a:cs typeface="Lato Regular"/>
            </a:endParaRPr>
          </a:p>
        </p:txBody>
      </p:sp>
      <p:pic>
        <p:nvPicPr>
          <p:cNvPr id="2" name="Resim 1">
            <a:extLst>
              <a:ext uri="{FF2B5EF4-FFF2-40B4-BE49-F238E27FC236}">
                <a16:creationId xmlns:a16="http://schemas.microsoft.com/office/drawing/2014/main" id="{B46C838C-0C20-479B-89FC-2CDAED17DC3F}"/>
              </a:ext>
            </a:extLst>
          </p:cNvPr>
          <p:cNvPicPr>
            <a:picLocks noChangeAspect="1"/>
          </p:cNvPicPr>
          <p:nvPr/>
        </p:nvPicPr>
        <p:blipFill>
          <a:blip r:embed="rId7"/>
          <a:stretch>
            <a:fillRect/>
          </a:stretch>
        </p:blipFill>
        <p:spPr>
          <a:xfrm>
            <a:off x="310766" y="2352169"/>
            <a:ext cx="1563917" cy="1358496"/>
          </a:xfrm>
          <a:prstGeom prst="rect">
            <a:avLst/>
          </a:prstGeom>
        </p:spPr>
      </p:pic>
      <p:pic>
        <p:nvPicPr>
          <p:cNvPr id="65" name="Resim 64">
            <a:extLst>
              <a:ext uri="{FF2B5EF4-FFF2-40B4-BE49-F238E27FC236}">
                <a16:creationId xmlns:a16="http://schemas.microsoft.com/office/drawing/2014/main" id="{B3777E83-A961-4EBF-A218-47D33F40C9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766150" y="2918278"/>
            <a:ext cx="1556781" cy="1321093"/>
          </a:xfrm>
          <a:prstGeom prst="rect">
            <a:avLst/>
          </a:prstGeom>
        </p:spPr>
      </p:pic>
    </p:spTree>
    <p:extLst>
      <p:ext uri="{BB962C8B-B14F-4D97-AF65-F5344CB8AC3E}">
        <p14:creationId xmlns:p14="http://schemas.microsoft.com/office/powerpoint/2010/main" val="29217736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900" decel="100000" fill="hold"/>
                                        <p:tgtEl>
                                          <p:spTgt spid="3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up)">
                                      <p:cBhvr>
                                        <p:cTn id="25" dur="500"/>
                                        <p:tgtEl>
                                          <p:spTgt spid="12"/>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par>
                          <p:cTn id="30" fill="hold">
                            <p:stCondLst>
                              <p:cond delay="3000"/>
                            </p:stCondLst>
                            <p:childTnLst>
                              <p:par>
                                <p:cTn id="31" presetID="22" presetClass="entr" presetSubtype="1"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childTnLst>
                          </p:cTn>
                        </p:par>
                        <p:par>
                          <p:cTn id="42" fill="hold">
                            <p:stCondLst>
                              <p:cond delay="4500"/>
                            </p:stCondLst>
                            <p:childTnLst>
                              <p:par>
                                <p:cTn id="43" presetID="53" presetClass="entr" presetSubtype="16"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p:cTn id="45" dur="500" fill="hold"/>
                                        <p:tgtEl>
                                          <p:spTgt spid="22"/>
                                        </p:tgtEl>
                                        <p:attrNameLst>
                                          <p:attrName>ppt_w</p:attrName>
                                        </p:attrNameLst>
                                      </p:cBhvr>
                                      <p:tavLst>
                                        <p:tav tm="0">
                                          <p:val>
                                            <p:fltVal val="0"/>
                                          </p:val>
                                        </p:tav>
                                        <p:tav tm="100000">
                                          <p:val>
                                            <p:strVal val="#ppt_w"/>
                                          </p:val>
                                        </p:tav>
                                      </p:tavLst>
                                    </p:anim>
                                    <p:anim calcmode="lin" valueType="num">
                                      <p:cBhvr>
                                        <p:cTn id="46" dur="500" fill="hold"/>
                                        <p:tgtEl>
                                          <p:spTgt spid="22"/>
                                        </p:tgtEl>
                                        <p:attrNameLst>
                                          <p:attrName>ppt_h</p:attrName>
                                        </p:attrNameLst>
                                      </p:cBhvr>
                                      <p:tavLst>
                                        <p:tav tm="0">
                                          <p:val>
                                            <p:fltVal val="0"/>
                                          </p:val>
                                        </p:tav>
                                        <p:tav tm="100000">
                                          <p:val>
                                            <p:strVal val="#ppt_h"/>
                                          </p:val>
                                        </p:tav>
                                      </p:tavLst>
                                    </p:anim>
                                    <p:animEffect transition="in" filter="fade">
                                      <p:cBhvr>
                                        <p:cTn id="47" dur="500"/>
                                        <p:tgtEl>
                                          <p:spTgt spid="22"/>
                                        </p:tgtEl>
                                      </p:cBhvr>
                                    </p:animEffect>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up)">
                                      <p:cBhvr>
                                        <p:cTn id="51" dur="500"/>
                                        <p:tgtEl>
                                          <p:spTgt spid="21"/>
                                        </p:tgtEl>
                                      </p:cBhvr>
                                    </p:animEffect>
                                  </p:childTnLst>
                                </p:cTn>
                              </p:par>
                            </p:childTnLst>
                          </p:cTn>
                        </p:par>
                        <p:par>
                          <p:cTn id="52" fill="hold">
                            <p:stCondLst>
                              <p:cond delay="5500"/>
                            </p:stCondLst>
                            <p:childTnLst>
                              <p:par>
                                <p:cTn id="53" presetID="2" presetClass="entr" presetSubtype="1" fill="hold" nodeType="afterEffect">
                                  <p:stCondLst>
                                    <p:cond delay="0"/>
                                  </p:stCondLst>
                                  <p:childTnLst>
                                    <p:set>
                                      <p:cBhvr>
                                        <p:cTn id="54" dur="1" fill="hold">
                                          <p:stCondLst>
                                            <p:cond delay="0"/>
                                          </p:stCondLst>
                                        </p:cTn>
                                        <p:tgtEl>
                                          <p:spTgt spid="46"/>
                                        </p:tgtEl>
                                        <p:attrNameLst>
                                          <p:attrName>style.visibility</p:attrName>
                                        </p:attrNameLst>
                                      </p:cBhvr>
                                      <p:to>
                                        <p:strVal val="visible"/>
                                      </p:to>
                                    </p:set>
                                    <p:anim calcmode="lin" valueType="num">
                                      <p:cBhvr additive="base">
                                        <p:cTn id="55" dur="500" fill="hold"/>
                                        <p:tgtEl>
                                          <p:spTgt spid="46"/>
                                        </p:tgtEl>
                                        <p:attrNameLst>
                                          <p:attrName>ppt_x</p:attrName>
                                        </p:attrNameLst>
                                      </p:cBhvr>
                                      <p:tavLst>
                                        <p:tav tm="0">
                                          <p:val>
                                            <p:strVal val="#ppt_x"/>
                                          </p:val>
                                        </p:tav>
                                        <p:tav tm="100000">
                                          <p:val>
                                            <p:strVal val="#ppt_x"/>
                                          </p:val>
                                        </p:tav>
                                      </p:tavLst>
                                    </p:anim>
                                    <p:anim calcmode="lin" valueType="num">
                                      <p:cBhvr additive="base">
                                        <p:cTn id="56" dur="500" fill="hold"/>
                                        <p:tgtEl>
                                          <p:spTgt spid="46"/>
                                        </p:tgtEl>
                                        <p:attrNameLst>
                                          <p:attrName>ppt_y</p:attrName>
                                        </p:attrNameLst>
                                      </p:cBhvr>
                                      <p:tavLst>
                                        <p:tav tm="0">
                                          <p:val>
                                            <p:strVal val="0-#ppt_h/2"/>
                                          </p:val>
                                        </p:tav>
                                        <p:tav tm="100000">
                                          <p:val>
                                            <p:strVal val="#ppt_y"/>
                                          </p:val>
                                        </p:tav>
                                      </p:tavLst>
                                    </p:anim>
                                  </p:childTnLst>
                                </p:cTn>
                              </p:par>
                            </p:childTnLst>
                          </p:cTn>
                        </p:par>
                        <p:par>
                          <p:cTn id="57" fill="hold">
                            <p:stCondLst>
                              <p:cond delay="6000"/>
                            </p:stCondLst>
                            <p:childTnLst>
                              <p:par>
                                <p:cTn id="58" presetID="2" presetClass="entr" presetSubtype="1" fill="hold" nodeType="after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500" fill="hold"/>
                                        <p:tgtEl>
                                          <p:spTgt spid="49"/>
                                        </p:tgtEl>
                                        <p:attrNameLst>
                                          <p:attrName>ppt_x</p:attrName>
                                        </p:attrNameLst>
                                      </p:cBhvr>
                                      <p:tavLst>
                                        <p:tav tm="0">
                                          <p:val>
                                            <p:strVal val="#ppt_x"/>
                                          </p:val>
                                        </p:tav>
                                        <p:tav tm="100000">
                                          <p:val>
                                            <p:strVal val="#ppt_x"/>
                                          </p:val>
                                        </p:tav>
                                      </p:tavLst>
                                    </p:anim>
                                    <p:anim calcmode="lin" valueType="num">
                                      <p:cBhvr additive="base">
                                        <p:cTn id="61" dur="500" fill="hold"/>
                                        <p:tgtEl>
                                          <p:spTgt spid="49"/>
                                        </p:tgtEl>
                                        <p:attrNameLst>
                                          <p:attrName>ppt_y</p:attrName>
                                        </p:attrNameLst>
                                      </p:cBhvr>
                                      <p:tavLst>
                                        <p:tav tm="0">
                                          <p:val>
                                            <p:strVal val="0-#ppt_h/2"/>
                                          </p:val>
                                        </p:tav>
                                        <p:tav tm="100000">
                                          <p:val>
                                            <p:strVal val="#ppt_y"/>
                                          </p:val>
                                        </p:tav>
                                      </p:tavLst>
                                    </p:anim>
                                  </p:childTnLst>
                                </p:cTn>
                              </p:par>
                            </p:childTnLst>
                          </p:cTn>
                        </p:par>
                        <p:par>
                          <p:cTn id="62" fill="hold">
                            <p:stCondLst>
                              <p:cond delay="6500"/>
                            </p:stCondLst>
                            <p:childTnLst>
                              <p:par>
                                <p:cTn id="63" presetID="2" presetClass="entr" presetSubtype="1" fill="hold" nodeType="after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fill="hold"/>
                                        <p:tgtEl>
                                          <p:spTgt spid="52"/>
                                        </p:tgtEl>
                                        <p:attrNameLst>
                                          <p:attrName>ppt_x</p:attrName>
                                        </p:attrNameLst>
                                      </p:cBhvr>
                                      <p:tavLst>
                                        <p:tav tm="0">
                                          <p:val>
                                            <p:strVal val="#ppt_x"/>
                                          </p:val>
                                        </p:tav>
                                        <p:tav tm="100000">
                                          <p:val>
                                            <p:strVal val="#ppt_x"/>
                                          </p:val>
                                        </p:tav>
                                      </p:tavLst>
                                    </p:anim>
                                    <p:anim calcmode="lin" valueType="num">
                                      <p:cBhvr additive="base">
                                        <p:cTn id="66" dur="500" fill="hold"/>
                                        <p:tgtEl>
                                          <p:spTgt spid="52"/>
                                        </p:tgtEl>
                                        <p:attrNameLst>
                                          <p:attrName>ppt_y</p:attrName>
                                        </p:attrNameLst>
                                      </p:cBhvr>
                                      <p:tavLst>
                                        <p:tav tm="0">
                                          <p:val>
                                            <p:strVal val="0-#ppt_h/2"/>
                                          </p:val>
                                        </p:tav>
                                        <p:tav tm="100000">
                                          <p:val>
                                            <p:strVal val="#ppt_y"/>
                                          </p:val>
                                        </p:tav>
                                      </p:tavLst>
                                    </p:anim>
                                  </p:childTnLst>
                                </p:cTn>
                              </p:par>
                            </p:childTnLst>
                          </p:cTn>
                        </p:par>
                        <p:par>
                          <p:cTn id="67" fill="hold">
                            <p:stCondLst>
                              <p:cond delay="7000"/>
                            </p:stCondLst>
                            <p:childTnLst>
                              <p:par>
                                <p:cTn id="68" presetID="2" presetClass="entr" presetSubtype="1" fill="hold" nodeType="after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500" fill="hold"/>
                                        <p:tgtEl>
                                          <p:spTgt spid="55"/>
                                        </p:tgtEl>
                                        <p:attrNameLst>
                                          <p:attrName>ppt_x</p:attrName>
                                        </p:attrNameLst>
                                      </p:cBhvr>
                                      <p:tavLst>
                                        <p:tav tm="0">
                                          <p:val>
                                            <p:strVal val="#ppt_x"/>
                                          </p:val>
                                        </p:tav>
                                        <p:tav tm="100000">
                                          <p:val>
                                            <p:strVal val="#ppt_x"/>
                                          </p:val>
                                        </p:tav>
                                      </p:tavLst>
                                    </p:anim>
                                    <p:anim calcmode="lin" valueType="num">
                                      <p:cBhvr additive="base">
                                        <p:cTn id="71" dur="500" fill="hold"/>
                                        <p:tgtEl>
                                          <p:spTgt spid="55"/>
                                        </p:tgtEl>
                                        <p:attrNameLst>
                                          <p:attrName>ppt_y</p:attrName>
                                        </p:attrNameLst>
                                      </p:cBhvr>
                                      <p:tavLst>
                                        <p:tav tm="0">
                                          <p:val>
                                            <p:strVal val="0-#ppt_h/2"/>
                                          </p:val>
                                        </p:tav>
                                        <p:tav tm="100000">
                                          <p:val>
                                            <p:strVal val="#ppt_y"/>
                                          </p:val>
                                        </p:tav>
                                      </p:tavLst>
                                    </p:anim>
                                  </p:childTnLst>
                                </p:cTn>
                              </p:par>
                            </p:childTnLst>
                          </p:cTn>
                        </p:par>
                        <p:par>
                          <p:cTn id="72" fill="hold">
                            <p:stCondLst>
                              <p:cond delay="7500"/>
                            </p:stCondLst>
                            <p:childTnLst>
                              <p:par>
                                <p:cTn id="73" presetID="53" presetClass="entr" presetSubtype="16" fill="hold" nodeType="afterEffect">
                                  <p:stCondLst>
                                    <p:cond delay="0"/>
                                  </p:stCondLst>
                                  <p:childTnLst>
                                    <p:set>
                                      <p:cBhvr>
                                        <p:cTn id="74" dur="1" fill="hold">
                                          <p:stCondLst>
                                            <p:cond delay="0"/>
                                          </p:stCondLst>
                                        </p:cTn>
                                        <p:tgtEl>
                                          <p:spTgt spid="58">
                                            <p:txEl>
                                              <p:pRg st="0" end="0"/>
                                            </p:txEl>
                                          </p:spTgt>
                                        </p:tgtEl>
                                        <p:attrNameLst>
                                          <p:attrName>style.visibility</p:attrName>
                                        </p:attrNameLst>
                                      </p:cBhvr>
                                      <p:to>
                                        <p:strVal val="visible"/>
                                      </p:to>
                                    </p:set>
                                    <p:anim calcmode="lin" valueType="num">
                                      <p:cBhvr>
                                        <p:cTn id="75"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76" dur="5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77" dur="500"/>
                                        <p:tgtEl>
                                          <p:spTgt spid="58">
                                            <p:txEl>
                                              <p:pRg st="0" end="0"/>
                                            </p:txEl>
                                          </p:spTgt>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59">
                                            <p:txEl>
                                              <p:pRg st="0" end="0"/>
                                            </p:txEl>
                                          </p:spTgt>
                                        </p:tgtEl>
                                        <p:attrNameLst>
                                          <p:attrName>style.visibility</p:attrName>
                                        </p:attrNameLst>
                                      </p:cBhvr>
                                      <p:to>
                                        <p:strVal val="visible"/>
                                      </p:to>
                                    </p:set>
                                    <p:anim calcmode="lin" valueType="num">
                                      <p:cBhvr>
                                        <p:cTn id="81"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83" dur="500"/>
                                        <p:tgtEl>
                                          <p:spTgt spid="59">
                                            <p:txEl>
                                              <p:pRg st="0" end="0"/>
                                            </p:txEl>
                                          </p:spTgt>
                                        </p:tgtEl>
                                      </p:cBhvr>
                                    </p:animEffect>
                                  </p:childTnLst>
                                </p:cTn>
                              </p:par>
                            </p:childTnLst>
                          </p:cTn>
                        </p:par>
                        <p:par>
                          <p:cTn id="84" fill="hold">
                            <p:stCondLst>
                              <p:cond delay="8500"/>
                            </p:stCondLst>
                            <p:childTnLst>
                              <p:par>
                                <p:cTn id="85" presetID="53" presetClass="entr" presetSubtype="16" fill="hold" grpId="0" nodeType="afterEffect">
                                  <p:stCondLst>
                                    <p:cond delay="0"/>
                                  </p:stCondLst>
                                  <p:childTnLst>
                                    <p:set>
                                      <p:cBhvr>
                                        <p:cTn id="86" dur="1" fill="hold">
                                          <p:stCondLst>
                                            <p:cond delay="0"/>
                                          </p:stCondLst>
                                        </p:cTn>
                                        <p:tgtEl>
                                          <p:spTgt spid="60"/>
                                        </p:tgtEl>
                                        <p:attrNameLst>
                                          <p:attrName>style.visibility</p:attrName>
                                        </p:attrNameLst>
                                      </p:cBhvr>
                                      <p:to>
                                        <p:strVal val="visible"/>
                                      </p:to>
                                    </p:set>
                                    <p:anim calcmode="lin" valueType="num">
                                      <p:cBhvr>
                                        <p:cTn id="87" dur="500" fill="hold"/>
                                        <p:tgtEl>
                                          <p:spTgt spid="60"/>
                                        </p:tgtEl>
                                        <p:attrNameLst>
                                          <p:attrName>ppt_w</p:attrName>
                                        </p:attrNameLst>
                                      </p:cBhvr>
                                      <p:tavLst>
                                        <p:tav tm="0">
                                          <p:val>
                                            <p:fltVal val="0"/>
                                          </p:val>
                                        </p:tav>
                                        <p:tav tm="100000">
                                          <p:val>
                                            <p:strVal val="#ppt_w"/>
                                          </p:val>
                                        </p:tav>
                                      </p:tavLst>
                                    </p:anim>
                                    <p:anim calcmode="lin" valueType="num">
                                      <p:cBhvr>
                                        <p:cTn id="88" dur="500" fill="hold"/>
                                        <p:tgtEl>
                                          <p:spTgt spid="60"/>
                                        </p:tgtEl>
                                        <p:attrNameLst>
                                          <p:attrName>ppt_h</p:attrName>
                                        </p:attrNameLst>
                                      </p:cBhvr>
                                      <p:tavLst>
                                        <p:tav tm="0">
                                          <p:val>
                                            <p:fltVal val="0"/>
                                          </p:val>
                                        </p:tav>
                                        <p:tav tm="100000">
                                          <p:val>
                                            <p:strVal val="#ppt_h"/>
                                          </p:val>
                                        </p:tav>
                                      </p:tavLst>
                                    </p:anim>
                                    <p:animEffect transition="in" filter="fade">
                                      <p:cBhvr>
                                        <p:cTn id="89" dur="500"/>
                                        <p:tgtEl>
                                          <p:spTgt spid="60"/>
                                        </p:tgtEl>
                                      </p:cBhvr>
                                    </p:animEffect>
                                  </p:childTnLst>
                                </p:cTn>
                              </p:par>
                            </p:childTnLst>
                          </p:cTn>
                        </p:par>
                        <p:par>
                          <p:cTn id="90" fill="hold">
                            <p:stCondLst>
                              <p:cond delay="9000"/>
                            </p:stCondLst>
                            <p:childTnLst>
                              <p:par>
                                <p:cTn id="91" presetID="53" presetClass="entr" presetSubtype="16"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p:cTn id="93" dur="500" fill="hold"/>
                                        <p:tgtEl>
                                          <p:spTgt spid="61"/>
                                        </p:tgtEl>
                                        <p:attrNameLst>
                                          <p:attrName>ppt_w</p:attrName>
                                        </p:attrNameLst>
                                      </p:cBhvr>
                                      <p:tavLst>
                                        <p:tav tm="0">
                                          <p:val>
                                            <p:fltVal val="0"/>
                                          </p:val>
                                        </p:tav>
                                        <p:tav tm="100000">
                                          <p:val>
                                            <p:strVal val="#ppt_w"/>
                                          </p:val>
                                        </p:tav>
                                      </p:tavLst>
                                    </p:anim>
                                    <p:anim calcmode="lin" valueType="num">
                                      <p:cBhvr>
                                        <p:cTn id="94" dur="500" fill="hold"/>
                                        <p:tgtEl>
                                          <p:spTgt spid="61"/>
                                        </p:tgtEl>
                                        <p:attrNameLst>
                                          <p:attrName>ppt_h</p:attrName>
                                        </p:attrNameLst>
                                      </p:cBhvr>
                                      <p:tavLst>
                                        <p:tav tm="0">
                                          <p:val>
                                            <p:fltVal val="0"/>
                                          </p:val>
                                        </p:tav>
                                        <p:tav tm="100000">
                                          <p:val>
                                            <p:strVal val="#ppt_h"/>
                                          </p:val>
                                        </p:tav>
                                      </p:tavLst>
                                    </p:anim>
                                    <p:animEffect transition="in" filter="fade">
                                      <p:cBhvr>
                                        <p:cTn id="95"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60" grpId="0"/>
      <p:bldP spid="6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5400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2" name="Freeform 40"/>
          <p:cNvSpPr>
            <a:spLocks noChangeArrowheads="1"/>
          </p:cNvSpPr>
          <p:nvPr/>
        </p:nvSpPr>
        <p:spPr bwMode="auto">
          <a:xfrm>
            <a:off x="5730225" y="2744250"/>
            <a:ext cx="1380290" cy="407444"/>
          </a:xfrm>
          <a:custGeom>
            <a:avLst/>
            <a:gdLst>
              <a:gd name="T0" fmla="*/ 0 w 4124"/>
              <a:gd name="T1" fmla="*/ 395 h 1217"/>
              <a:gd name="T2" fmla="*/ 2820 w 4124"/>
              <a:gd name="T3" fmla="*/ 1216 h 1217"/>
              <a:gd name="T4" fmla="*/ 4123 w 4124"/>
              <a:gd name="T5" fmla="*/ 1216 h 1217"/>
              <a:gd name="T6" fmla="*/ 1282 w 4124"/>
              <a:gd name="T7" fmla="*/ 0 h 1217"/>
              <a:gd name="T8" fmla="*/ 0 w 4124"/>
              <a:gd name="T9" fmla="*/ 395 h 1217"/>
            </a:gdLst>
            <a:ahLst/>
            <a:cxnLst>
              <a:cxn ang="0">
                <a:pos x="T0" y="T1"/>
              </a:cxn>
              <a:cxn ang="0">
                <a:pos x="T2" y="T3"/>
              </a:cxn>
              <a:cxn ang="0">
                <a:pos x="T4" y="T5"/>
              </a:cxn>
              <a:cxn ang="0">
                <a:pos x="T6" y="T7"/>
              </a:cxn>
              <a:cxn ang="0">
                <a:pos x="T8" y="T9"/>
              </a:cxn>
            </a:cxnLst>
            <a:rect l="0" t="0" r="r" b="b"/>
            <a:pathLst>
              <a:path w="4124" h="1217">
                <a:moveTo>
                  <a:pt x="0" y="395"/>
                </a:moveTo>
                <a:lnTo>
                  <a:pt x="2820" y="1216"/>
                </a:lnTo>
                <a:lnTo>
                  <a:pt x="4123" y="1216"/>
                </a:lnTo>
                <a:lnTo>
                  <a:pt x="1282" y="0"/>
                </a:lnTo>
                <a:lnTo>
                  <a:pt x="0" y="395"/>
                </a:lnTo>
              </a:path>
            </a:pathLst>
          </a:custGeom>
          <a:solidFill>
            <a:schemeClr val="accent1">
              <a:lumMod val="50000"/>
            </a:schemeClr>
          </a:solidFill>
          <a:ln>
            <a:noFill/>
          </a:ln>
          <a:effectLst/>
        </p:spPr>
        <p:txBody>
          <a:bodyPr wrap="none" anchor="ctr"/>
          <a:lstStyle/>
          <a:p>
            <a:endParaRPr lang="en-US" sz="675"/>
          </a:p>
        </p:txBody>
      </p:sp>
      <p:sp>
        <p:nvSpPr>
          <p:cNvPr id="34" name="Freeform 1"/>
          <p:cNvSpPr>
            <a:spLocks noChangeArrowheads="1"/>
          </p:cNvSpPr>
          <p:nvPr/>
        </p:nvSpPr>
        <p:spPr bwMode="auto">
          <a:xfrm>
            <a:off x="2007078" y="2323931"/>
            <a:ext cx="3732981" cy="555068"/>
          </a:xfrm>
          <a:custGeom>
            <a:avLst/>
            <a:gdLst>
              <a:gd name="T0" fmla="*/ 0 w 7121"/>
              <a:gd name="T1" fmla="*/ 1656 h 1657"/>
              <a:gd name="T2" fmla="*/ 7120 w 7121"/>
              <a:gd name="T3" fmla="*/ 1656 h 1657"/>
              <a:gd name="T4" fmla="*/ 7120 w 7121"/>
              <a:gd name="T5" fmla="*/ 0 h 1657"/>
              <a:gd name="T6" fmla="*/ 0 w 7121"/>
              <a:gd name="T7" fmla="*/ 0 h 1657"/>
              <a:gd name="T8" fmla="*/ 0 w 7121"/>
              <a:gd name="T9" fmla="*/ 1656 h 1657"/>
            </a:gdLst>
            <a:ahLst/>
            <a:cxnLst>
              <a:cxn ang="0">
                <a:pos x="T0" y="T1"/>
              </a:cxn>
              <a:cxn ang="0">
                <a:pos x="T2" y="T3"/>
              </a:cxn>
              <a:cxn ang="0">
                <a:pos x="T4" y="T5"/>
              </a:cxn>
              <a:cxn ang="0">
                <a:pos x="T6" y="T7"/>
              </a:cxn>
              <a:cxn ang="0">
                <a:pos x="T8" y="T9"/>
              </a:cxn>
            </a:cxnLst>
            <a:rect l="0" t="0" r="r" b="b"/>
            <a:pathLst>
              <a:path w="7121" h="1657">
                <a:moveTo>
                  <a:pt x="0" y="1656"/>
                </a:moveTo>
                <a:lnTo>
                  <a:pt x="7120" y="1656"/>
                </a:lnTo>
                <a:lnTo>
                  <a:pt x="7120" y="0"/>
                </a:lnTo>
                <a:lnTo>
                  <a:pt x="0" y="0"/>
                </a:lnTo>
                <a:lnTo>
                  <a:pt x="0" y="1656"/>
                </a:lnTo>
              </a:path>
            </a:pathLst>
          </a:custGeom>
          <a:solidFill>
            <a:schemeClr val="accent1"/>
          </a:solidFill>
          <a:ln>
            <a:noFill/>
          </a:ln>
          <a:effectLst/>
        </p:spPr>
        <p:txBody>
          <a:bodyPr wrap="none" anchor="ctr"/>
          <a:lstStyle/>
          <a:p>
            <a:endParaRPr lang="en-US" sz="675"/>
          </a:p>
        </p:txBody>
      </p:sp>
      <p:sp>
        <p:nvSpPr>
          <p:cNvPr id="35" name="Freeform 7"/>
          <p:cNvSpPr>
            <a:spLocks noChangeArrowheads="1"/>
          </p:cNvSpPr>
          <p:nvPr/>
        </p:nvSpPr>
        <p:spPr bwMode="auto">
          <a:xfrm>
            <a:off x="2007078" y="2903620"/>
            <a:ext cx="3732981" cy="398586"/>
          </a:xfrm>
          <a:custGeom>
            <a:avLst/>
            <a:gdLst>
              <a:gd name="T0" fmla="*/ 0 w 7121"/>
              <a:gd name="T1" fmla="*/ 1190 h 1191"/>
              <a:gd name="T2" fmla="*/ 7120 w 7121"/>
              <a:gd name="T3" fmla="*/ 1190 h 1191"/>
              <a:gd name="T4" fmla="*/ 7120 w 7121"/>
              <a:gd name="T5" fmla="*/ 0 h 1191"/>
              <a:gd name="T6" fmla="*/ 0 w 7121"/>
              <a:gd name="T7" fmla="*/ 0 h 1191"/>
              <a:gd name="T8" fmla="*/ 0 w 7121"/>
              <a:gd name="T9" fmla="*/ 1190 h 1191"/>
            </a:gdLst>
            <a:ahLst/>
            <a:cxnLst>
              <a:cxn ang="0">
                <a:pos x="T0" y="T1"/>
              </a:cxn>
              <a:cxn ang="0">
                <a:pos x="T2" y="T3"/>
              </a:cxn>
              <a:cxn ang="0">
                <a:pos x="T4" y="T5"/>
              </a:cxn>
              <a:cxn ang="0">
                <a:pos x="T6" y="T7"/>
              </a:cxn>
              <a:cxn ang="0">
                <a:pos x="T8" y="T9"/>
              </a:cxn>
            </a:cxnLst>
            <a:rect l="0" t="0" r="r" b="b"/>
            <a:pathLst>
              <a:path w="7121" h="1191">
                <a:moveTo>
                  <a:pt x="0" y="1190"/>
                </a:moveTo>
                <a:lnTo>
                  <a:pt x="7120" y="1190"/>
                </a:lnTo>
                <a:lnTo>
                  <a:pt x="7120" y="0"/>
                </a:lnTo>
                <a:lnTo>
                  <a:pt x="0" y="0"/>
                </a:lnTo>
                <a:lnTo>
                  <a:pt x="0" y="1190"/>
                </a:lnTo>
              </a:path>
            </a:pathLst>
          </a:custGeom>
          <a:solidFill>
            <a:schemeClr val="accent2"/>
          </a:solidFill>
          <a:ln>
            <a:noFill/>
          </a:ln>
          <a:effectLst/>
        </p:spPr>
        <p:txBody>
          <a:bodyPr wrap="none" anchor="ctr"/>
          <a:lstStyle/>
          <a:p>
            <a:endParaRPr lang="en-US" sz="675"/>
          </a:p>
        </p:txBody>
      </p:sp>
      <p:sp>
        <p:nvSpPr>
          <p:cNvPr id="36" name="Freeform 13"/>
          <p:cNvSpPr>
            <a:spLocks noChangeArrowheads="1"/>
          </p:cNvSpPr>
          <p:nvPr/>
        </p:nvSpPr>
        <p:spPr bwMode="auto">
          <a:xfrm>
            <a:off x="2007078" y="3334684"/>
            <a:ext cx="3732981" cy="516686"/>
          </a:xfrm>
          <a:custGeom>
            <a:avLst/>
            <a:gdLst>
              <a:gd name="T0" fmla="*/ 0 w 7121"/>
              <a:gd name="T1" fmla="*/ 1544 h 1545"/>
              <a:gd name="T2" fmla="*/ 7120 w 7121"/>
              <a:gd name="T3" fmla="*/ 1544 h 1545"/>
              <a:gd name="T4" fmla="*/ 7120 w 7121"/>
              <a:gd name="T5" fmla="*/ 0 h 1545"/>
              <a:gd name="T6" fmla="*/ 0 w 7121"/>
              <a:gd name="T7" fmla="*/ 0 h 1545"/>
              <a:gd name="T8" fmla="*/ 0 w 7121"/>
              <a:gd name="T9" fmla="*/ 1544 h 1545"/>
            </a:gdLst>
            <a:ahLst/>
            <a:cxnLst>
              <a:cxn ang="0">
                <a:pos x="T0" y="T1"/>
              </a:cxn>
              <a:cxn ang="0">
                <a:pos x="T2" y="T3"/>
              </a:cxn>
              <a:cxn ang="0">
                <a:pos x="T4" y="T5"/>
              </a:cxn>
              <a:cxn ang="0">
                <a:pos x="T6" y="T7"/>
              </a:cxn>
              <a:cxn ang="0">
                <a:pos x="T8" y="T9"/>
              </a:cxn>
            </a:cxnLst>
            <a:rect l="0" t="0" r="r" b="b"/>
            <a:pathLst>
              <a:path w="7121" h="1545">
                <a:moveTo>
                  <a:pt x="0" y="1544"/>
                </a:moveTo>
                <a:lnTo>
                  <a:pt x="7120" y="1544"/>
                </a:lnTo>
                <a:lnTo>
                  <a:pt x="7120" y="0"/>
                </a:lnTo>
                <a:lnTo>
                  <a:pt x="0" y="0"/>
                </a:lnTo>
                <a:lnTo>
                  <a:pt x="0" y="1544"/>
                </a:lnTo>
              </a:path>
            </a:pathLst>
          </a:custGeom>
          <a:solidFill>
            <a:schemeClr val="accent3"/>
          </a:solidFill>
          <a:ln>
            <a:noFill/>
          </a:ln>
          <a:effectLst/>
        </p:spPr>
        <p:txBody>
          <a:bodyPr wrap="none" anchor="ctr"/>
          <a:lstStyle/>
          <a:p>
            <a:endParaRPr lang="en-US" sz="675" dirty="0"/>
          </a:p>
        </p:txBody>
      </p:sp>
      <p:sp>
        <p:nvSpPr>
          <p:cNvPr id="37" name="Freeform 19"/>
          <p:cNvSpPr>
            <a:spLocks noChangeArrowheads="1"/>
          </p:cNvSpPr>
          <p:nvPr/>
        </p:nvSpPr>
        <p:spPr bwMode="auto">
          <a:xfrm>
            <a:off x="2007078" y="3898610"/>
            <a:ext cx="3732981" cy="469446"/>
          </a:xfrm>
          <a:custGeom>
            <a:avLst/>
            <a:gdLst>
              <a:gd name="T0" fmla="*/ 0 w 7121"/>
              <a:gd name="T1" fmla="*/ 1400 h 1401"/>
              <a:gd name="T2" fmla="*/ 7120 w 7121"/>
              <a:gd name="T3" fmla="*/ 1400 h 1401"/>
              <a:gd name="T4" fmla="*/ 7120 w 7121"/>
              <a:gd name="T5" fmla="*/ 0 h 1401"/>
              <a:gd name="T6" fmla="*/ 0 w 7121"/>
              <a:gd name="T7" fmla="*/ 0 h 1401"/>
              <a:gd name="T8" fmla="*/ 0 w 7121"/>
              <a:gd name="T9" fmla="*/ 1400 h 1401"/>
            </a:gdLst>
            <a:ahLst/>
            <a:cxnLst>
              <a:cxn ang="0">
                <a:pos x="T0" y="T1"/>
              </a:cxn>
              <a:cxn ang="0">
                <a:pos x="T2" y="T3"/>
              </a:cxn>
              <a:cxn ang="0">
                <a:pos x="T4" y="T5"/>
              </a:cxn>
              <a:cxn ang="0">
                <a:pos x="T6" y="T7"/>
              </a:cxn>
              <a:cxn ang="0">
                <a:pos x="T8" y="T9"/>
              </a:cxn>
            </a:cxnLst>
            <a:rect l="0" t="0" r="r" b="b"/>
            <a:pathLst>
              <a:path w="7121" h="1401">
                <a:moveTo>
                  <a:pt x="0" y="1400"/>
                </a:moveTo>
                <a:lnTo>
                  <a:pt x="7120" y="1400"/>
                </a:lnTo>
                <a:lnTo>
                  <a:pt x="7120" y="0"/>
                </a:lnTo>
                <a:lnTo>
                  <a:pt x="0" y="0"/>
                </a:lnTo>
                <a:lnTo>
                  <a:pt x="0" y="1400"/>
                </a:lnTo>
              </a:path>
            </a:pathLst>
          </a:custGeom>
          <a:solidFill>
            <a:schemeClr val="accent4"/>
          </a:solidFill>
          <a:ln>
            <a:noFill/>
          </a:ln>
          <a:effectLst/>
        </p:spPr>
        <p:txBody>
          <a:bodyPr wrap="none" anchor="ctr"/>
          <a:lstStyle/>
          <a:p>
            <a:endParaRPr lang="en-US" sz="675"/>
          </a:p>
        </p:txBody>
      </p:sp>
      <p:sp>
        <p:nvSpPr>
          <p:cNvPr id="38" name="Freeform 25"/>
          <p:cNvSpPr>
            <a:spLocks noChangeArrowheads="1"/>
          </p:cNvSpPr>
          <p:nvPr/>
        </p:nvSpPr>
        <p:spPr bwMode="auto">
          <a:xfrm>
            <a:off x="1997244" y="4415204"/>
            <a:ext cx="3732981" cy="513733"/>
          </a:xfrm>
          <a:custGeom>
            <a:avLst/>
            <a:gdLst>
              <a:gd name="T0" fmla="*/ 0 w 7121"/>
              <a:gd name="T1" fmla="*/ 1533 h 1534"/>
              <a:gd name="T2" fmla="*/ 7120 w 7121"/>
              <a:gd name="T3" fmla="*/ 1533 h 1534"/>
              <a:gd name="T4" fmla="*/ 7120 w 7121"/>
              <a:gd name="T5" fmla="*/ 0 h 1534"/>
              <a:gd name="T6" fmla="*/ 0 w 7121"/>
              <a:gd name="T7" fmla="*/ 0 h 1534"/>
              <a:gd name="T8" fmla="*/ 0 w 7121"/>
              <a:gd name="T9" fmla="*/ 1533 h 1534"/>
            </a:gdLst>
            <a:ahLst/>
            <a:cxnLst>
              <a:cxn ang="0">
                <a:pos x="T0" y="T1"/>
              </a:cxn>
              <a:cxn ang="0">
                <a:pos x="T2" y="T3"/>
              </a:cxn>
              <a:cxn ang="0">
                <a:pos x="T4" y="T5"/>
              </a:cxn>
              <a:cxn ang="0">
                <a:pos x="T6" y="T7"/>
              </a:cxn>
              <a:cxn ang="0">
                <a:pos x="T8" y="T9"/>
              </a:cxn>
            </a:cxnLst>
            <a:rect l="0" t="0" r="r" b="b"/>
            <a:pathLst>
              <a:path w="7121" h="1534">
                <a:moveTo>
                  <a:pt x="0" y="1533"/>
                </a:moveTo>
                <a:lnTo>
                  <a:pt x="7120" y="1533"/>
                </a:lnTo>
                <a:lnTo>
                  <a:pt x="7120" y="0"/>
                </a:lnTo>
                <a:lnTo>
                  <a:pt x="0" y="0"/>
                </a:lnTo>
                <a:lnTo>
                  <a:pt x="0" y="1533"/>
                </a:lnTo>
              </a:path>
            </a:pathLst>
          </a:custGeom>
          <a:solidFill>
            <a:schemeClr val="accent5"/>
          </a:solidFill>
          <a:ln>
            <a:noFill/>
          </a:ln>
          <a:effectLst/>
        </p:spPr>
        <p:txBody>
          <a:bodyPr wrap="none" anchor="ctr"/>
          <a:lstStyle/>
          <a:p>
            <a:endParaRPr lang="en-US" sz="675"/>
          </a:p>
        </p:txBody>
      </p:sp>
      <p:sp>
        <p:nvSpPr>
          <p:cNvPr id="42" name="Freeform 33"/>
          <p:cNvSpPr>
            <a:spLocks noChangeArrowheads="1"/>
          </p:cNvSpPr>
          <p:nvPr/>
        </p:nvSpPr>
        <p:spPr bwMode="auto">
          <a:xfrm>
            <a:off x="5722344" y="4252171"/>
            <a:ext cx="1381766" cy="231770"/>
          </a:xfrm>
          <a:custGeom>
            <a:avLst/>
            <a:gdLst>
              <a:gd name="T0" fmla="*/ 0 w 4129"/>
              <a:gd name="T1" fmla="*/ 482 h 694"/>
              <a:gd name="T2" fmla="*/ 2708 w 4129"/>
              <a:gd name="T3" fmla="*/ 0 h 694"/>
              <a:gd name="T4" fmla="*/ 4128 w 4129"/>
              <a:gd name="T5" fmla="*/ 92 h 694"/>
              <a:gd name="T6" fmla="*/ 1287 w 4129"/>
              <a:gd name="T7" fmla="*/ 693 h 694"/>
              <a:gd name="T8" fmla="*/ 0 w 4129"/>
              <a:gd name="T9" fmla="*/ 482 h 694"/>
            </a:gdLst>
            <a:ahLst/>
            <a:cxnLst>
              <a:cxn ang="0">
                <a:pos x="T0" y="T1"/>
              </a:cxn>
              <a:cxn ang="0">
                <a:pos x="T2" y="T3"/>
              </a:cxn>
              <a:cxn ang="0">
                <a:pos x="T4" y="T5"/>
              </a:cxn>
              <a:cxn ang="0">
                <a:pos x="T6" y="T7"/>
              </a:cxn>
              <a:cxn ang="0">
                <a:pos x="T8" y="T9"/>
              </a:cxn>
            </a:cxnLst>
            <a:rect l="0" t="0" r="r" b="b"/>
            <a:pathLst>
              <a:path w="4129" h="694">
                <a:moveTo>
                  <a:pt x="0" y="482"/>
                </a:moveTo>
                <a:lnTo>
                  <a:pt x="2708" y="0"/>
                </a:lnTo>
                <a:lnTo>
                  <a:pt x="4128" y="92"/>
                </a:lnTo>
                <a:lnTo>
                  <a:pt x="1287" y="693"/>
                </a:lnTo>
                <a:lnTo>
                  <a:pt x="0" y="482"/>
                </a:lnTo>
              </a:path>
            </a:pathLst>
          </a:custGeom>
          <a:solidFill>
            <a:schemeClr val="accent5">
              <a:lumMod val="50000"/>
            </a:schemeClr>
          </a:solidFill>
          <a:ln>
            <a:noFill/>
          </a:ln>
          <a:effectLst/>
        </p:spPr>
        <p:txBody>
          <a:bodyPr wrap="none" anchor="ctr"/>
          <a:lstStyle/>
          <a:p>
            <a:endParaRPr lang="en-US" sz="675"/>
          </a:p>
        </p:txBody>
      </p:sp>
      <p:sp>
        <p:nvSpPr>
          <p:cNvPr id="44" name="Freeform 36"/>
          <p:cNvSpPr>
            <a:spLocks noChangeArrowheads="1"/>
          </p:cNvSpPr>
          <p:nvPr/>
        </p:nvSpPr>
        <p:spPr bwMode="auto">
          <a:xfrm>
            <a:off x="5723821" y="3898609"/>
            <a:ext cx="429587" cy="522591"/>
          </a:xfrm>
          <a:custGeom>
            <a:avLst/>
            <a:gdLst>
              <a:gd name="T0" fmla="*/ 0 w 1283"/>
              <a:gd name="T1" fmla="*/ 1390 h 1560"/>
              <a:gd name="T2" fmla="*/ 1282 w 1283"/>
              <a:gd name="T3" fmla="*/ 1559 h 1560"/>
              <a:gd name="T4" fmla="*/ 1282 w 1283"/>
              <a:gd name="T5" fmla="*/ 0 h 1560"/>
              <a:gd name="T6" fmla="*/ 0 w 1283"/>
              <a:gd name="T7" fmla="*/ 0 h 1560"/>
              <a:gd name="T8" fmla="*/ 0 w 1283"/>
              <a:gd name="T9" fmla="*/ 1390 h 1560"/>
            </a:gdLst>
            <a:ahLst/>
            <a:cxnLst>
              <a:cxn ang="0">
                <a:pos x="T0" y="T1"/>
              </a:cxn>
              <a:cxn ang="0">
                <a:pos x="T2" y="T3"/>
              </a:cxn>
              <a:cxn ang="0">
                <a:pos x="T4" y="T5"/>
              </a:cxn>
              <a:cxn ang="0">
                <a:pos x="T6" y="T7"/>
              </a:cxn>
              <a:cxn ang="0">
                <a:pos x="T8" y="T9"/>
              </a:cxn>
            </a:cxnLst>
            <a:rect l="0" t="0" r="r" b="b"/>
            <a:pathLst>
              <a:path w="1283" h="1560">
                <a:moveTo>
                  <a:pt x="0" y="1390"/>
                </a:moveTo>
                <a:lnTo>
                  <a:pt x="1282" y="1559"/>
                </a:lnTo>
                <a:lnTo>
                  <a:pt x="1282" y="0"/>
                </a:lnTo>
                <a:lnTo>
                  <a:pt x="0" y="0"/>
                </a:lnTo>
                <a:lnTo>
                  <a:pt x="0" y="1390"/>
                </a:lnTo>
              </a:path>
            </a:pathLst>
          </a:custGeom>
          <a:solidFill>
            <a:schemeClr val="accent4">
              <a:lumMod val="75000"/>
            </a:schemeClr>
          </a:solidFill>
          <a:ln>
            <a:noFill/>
          </a:ln>
          <a:effectLst/>
        </p:spPr>
        <p:txBody>
          <a:bodyPr wrap="none" anchor="ctr"/>
          <a:lstStyle/>
          <a:p>
            <a:endParaRPr lang="en-US" sz="675"/>
          </a:p>
        </p:txBody>
      </p:sp>
      <p:sp>
        <p:nvSpPr>
          <p:cNvPr id="45" name="Freeform 37"/>
          <p:cNvSpPr>
            <a:spLocks noChangeArrowheads="1"/>
          </p:cNvSpPr>
          <p:nvPr/>
        </p:nvSpPr>
        <p:spPr bwMode="auto">
          <a:xfrm>
            <a:off x="6151931" y="3898609"/>
            <a:ext cx="952179" cy="522591"/>
          </a:xfrm>
          <a:custGeom>
            <a:avLst/>
            <a:gdLst>
              <a:gd name="T0" fmla="*/ 2842 w 2843"/>
              <a:gd name="T1" fmla="*/ 1051 h 1560"/>
              <a:gd name="T2" fmla="*/ 0 w 2843"/>
              <a:gd name="T3" fmla="*/ 1559 h 1560"/>
              <a:gd name="T4" fmla="*/ 0 w 2843"/>
              <a:gd name="T5" fmla="*/ 0 h 1560"/>
              <a:gd name="T6" fmla="*/ 2842 w 2843"/>
              <a:gd name="T7" fmla="*/ 0 h 1560"/>
              <a:gd name="T8" fmla="*/ 2842 w 2843"/>
              <a:gd name="T9" fmla="*/ 1051 h 1560"/>
            </a:gdLst>
            <a:ahLst/>
            <a:cxnLst>
              <a:cxn ang="0">
                <a:pos x="T0" y="T1"/>
              </a:cxn>
              <a:cxn ang="0">
                <a:pos x="T2" y="T3"/>
              </a:cxn>
              <a:cxn ang="0">
                <a:pos x="T4" y="T5"/>
              </a:cxn>
              <a:cxn ang="0">
                <a:pos x="T6" y="T7"/>
              </a:cxn>
              <a:cxn ang="0">
                <a:pos x="T8" y="T9"/>
              </a:cxn>
            </a:cxnLst>
            <a:rect l="0" t="0" r="r" b="b"/>
            <a:pathLst>
              <a:path w="2843" h="1560">
                <a:moveTo>
                  <a:pt x="2842" y="1051"/>
                </a:moveTo>
                <a:lnTo>
                  <a:pt x="0" y="1559"/>
                </a:lnTo>
                <a:lnTo>
                  <a:pt x="0" y="0"/>
                </a:lnTo>
                <a:lnTo>
                  <a:pt x="2842" y="0"/>
                </a:lnTo>
                <a:lnTo>
                  <a:pt x="2842" y="1051"/>
                </a:lnTo>
              </a:path>
            </a:pathLst>
          </a:custGeom>
          <a:solidFill>
            <a:schemeClr val="accent4"/>
          </a:solidFill>
          <a:ln>
            <a:noFill/>
          </a:ln>
          <a:effectLst/>
        </p:spPr>
        <p:txBody>
          <a:bodyPr wrap="none" anchor="ctr"/>
          <a:lstStyle/>
          <a:p>
            <a:endParaRPr lang="en-US" sz="675"/>
          </a:p>
        </p:txBody>
      </p:sp>
      <p:sp>
        <p:nvSpPr>
          <p:cNvPr id="46" name="Freeform 38"/>
          <p:cNvSpPr>
            <a:spLocks noChangeArrowheads="1"/>
          </p:cNvSpPr>
          <p:nvPr/>
        </p:nvSpPr>
        <p:spPr bwMode="auto">
          <a:xfrm>
            <a:off x="5722344" y="2148300"/>
            <a:ext cx="431063" cy="732218"/>
          </a:xfrm>
          <a:custGeom>
            <a:avLst/>
            <a:gdLst>
              <a:gd name="T0" fmla="*/ 0 w 1288"/>
              <a:gd name="T1" fmla="*/ 2185 h 2186"/>
              <a:gd name="T2" fmla="*/ 1287 w 1288"/>
              <a:gd name="T3" fmla="*/ 1790 h 2186"/>
              <a:gd name="T4" fmla="*/ 1287 w 1288"/>
              <a:gd name="T5" fmla="*/ 0 h 2186"/>
              <a:gd name="T6" fmla="*/ 0 w 1288"/>
              <a:gd name="T7" fmla="*/ 528 h 2186"/>
              <a:gd name="T8" fmla="*/ 0 w 1288"/>
              <a:gd name="T9" fmla="*/ 2185 h 2186"/>
            </a:gdLst>
            <a:ahLst/>
            <a:cxnLst>
              <a:cxn ang="0">
                <a:pos x="T0" y="T1"/>
              </a:cxn>
              <a:cxn ang="0">
                <a:pos x="T2" y="T3"/>
              </a:cxn>
              <a:cxn ang="0">
                <a:pos x="T4" y="T5"/>
              </a:cxn>
              <a:cxn ang="0">
                <a:pos x="T6" y="T7"/>
              </a:cxn>
              <a:cxn ang="0">
                <a:pos x="T8" y="T9"/>
              </a:cxn>
            </a:cxnLst>
            <a:rect l="0" t="0" r="r" b="b"/>
            <a:pathLst>
              <a:path w="1288" h="2186">
                <a:moveTo>
                  <a:pt x="0" y="2185"/>
                </a:moveTo>
                <a:lnTo>
                  <a:pt x="1287" y="1790"/>
                </a:lnTo>
                <a:lnTo>
                  <a:pt x="1287" y="0"/>
                </a:lnTo>
                <a:lnTo>
                  <a:pt x="0" y="528"/>
                </a:lnTo>
                <a:lnTo>
                  <a:pt x="0" y="2185"/>
                </a:lnTo>
              </a:path>
            </a:pathLst>
          </a:custGeom>
          <a:solidFill>
            <a:schemeClr val="accent1">
              <a:lumMod val="75000"/>
            </a:schemeClr>
          </a:solidFill>
          <a:ln>
            <a:noFill/>
          </a:ln>
          <a:effectLst/>
        </p:spPr>
        <p:txBody>
          <a:bodyPr wrap="none" anchor="ctr"/>
          <a:lstStyle/>
          <a:p>
            <a:endParaRPr lang="en-US" sz="675"/>
          </a:p>
        </p:txBody>
      </p:sp>
      <p:sp>
        <p:nvSpPr>
          <p:cNvPr id="47" name="Freeform 39"/>
          <p:cNvSpPr>
            <a:spLocks noChangeArrowheads="1"/>
          </p:cNvSpPr>
          <p:nvPr/>
        </p:nvSpPr>
        <p:spPr bwMode="auto">
          <a:xfrm>
            <a:off x="6151931" y="2144895"/>
            <a:ext cx="950702" cy="1006799"/>
          </a:xfrm>
          <a:custGeom>
            <a:avLst/>
            <a:gdLst>
              <a:gd name="T0" fmla="*/ 0 w 2842"/>
              <a:gd name="T1" fmla="*/ 0 h 3007"/>
              <a:gd name="T2" fmla="*/ 2841 w 2842"/>
              <a:gd name="T3" fmla="*/ 1836 h 3007"/>
              <a:gd name="T4" fmla="*/ 2841 w 2842"/>
              <a:gd name="T5" fmla="*/ 3006 h 3007"/>
              <a:gd name="T6" fmla="*/ 0 w 2842"/>
              <a:gd name="T7" fmla="*/ 1790 h 3007"/>
              <a:gd name="T8" fmla="*/ 0 w 2842"/>
              <a:gd name="T9" fmla="*/ 0 h 3007"/>
            </a:gdLst>
            <a:ahLst/>
            <a:cxnLst>
              <a:cxn ang="0">
                <a:pos x="T0" y="T1"/>
              </a:cxn>
              <a:cxn ang="0">
                <a:pos x="T2" y="T3"/>
              </a:cxn>
              <a:cxn ang="0">
                <a:pos x="T4" y="T5"/>
              </a:cxn>
              <a:cxn ang="0">
                <a:pos x="T6" y="T7"/>
              </a:cxn>
              <a:cxn ang="0">
                <a:pos x="T8" y="T9"/>
              </a:cxn>
            </a:cxnLst>
            <a:rect l="0" t="0" r="r" b="b"/>
            <a:pathLst>
              <a:path w="2842" h="3007">
                <a:moveTo>
                  <a:pt x="0" y="0"/>
                </a:moveTo>
                <a:lnTo>
                  <a:pt x="2841" y="1836"/>
                </a:lnTo>
                <a:lnTo>
                  <a:pt x="2841" y="3006"/>
                </a:lnTo>
                <a:lnTo>
                  <a:pt x="0" y="1790"/>
                </a:lnTo>
                <a:lnTo>
                  <a:pt x="0" y="0"/>
                </a:lnTo>
              </a:path>
            </a:pathLst>
          </a:custGeom>
          <a:solidFill>
            <a:schemeClr val="accent1"/>
          </a:solidFill>
          <a:ln>
            <a:noFill/>
          </a:ln>
          <a:effectLst/>
        </p:spPr>
        <p:txBody>
          <a:bodyPr wrap="none" anchor="ctr"/>
          <a:lstStyle/>
          <a:p>
            <a:endParaRPr lang="en-US" sz="675"/>
          </a:p>
        </p:txBody>
      </p:sp>
      <p:sp>
        <p:nvSpPr>
          <p:cNvPr id="48" name="Freeform 41"/>
          <p:cNvSpPr>
            <a:spLocks noChangeArrowheads="1"/>
          </p:cNvSpPr>
          <p:nvPr/>
        </p:nvSpPr>
        <p:spPr bwMode="auto">
          <a:xfrm>
            <a:off x="5735628" y="3210679"/>
            <a:ext cx="1383243" cy="248009"/>
          </a:xfrm>
          <a:custGeom>
            <a:avLst/>
            <a:gdLst>
              <a:gd name="T0" fmla="*/ 0 w 4130"/>
              <a:gd name="T1" fmla="*/ 272 h 739"/>
              <a:gd name="T2" fmla="*/ 2862 w 4130"/>
              <a:gd name="T3" fmla="*/ 738 h 739"/>
              <a:gd name="T4" fmla="*/ 4129 w 4130"/>
              <a:gd name="T5" fmla="*/ 723 h 739"/>
              <a:gd name="T6" fmla="*/ 1287 w 4130"/>
              <a:gd name="T7" fmla="*/ 0 h 739"/>
              <a:gd name="T8" fmla="*/ 0 w 4130"/>
              <a:gd name="T9" fmla="*/ 272 h 739"/>
            </a:gdLst>
            <a:ahLst/>
            <a:cxnLst>
              <a:cxn ang="0">
                <a:pos x="T0" y="T1"/>
              </a:cxn>
              <a:cxn ang="0">
                <a:pos x="T2" y="T3"/>
              </a:cxn>
              <a:cxn ang="0">
                <a:pos x="T4" y="T5"/>
              </a:cxn>
              <a:cxn ang="0">
                <a:pos x="T6" y="T7"/>
              </a:cxn>
              <a:cxn ang="0">
                <a:pos x="T8" y="T9"/>
              </a:cxn>
            </a:cxnLst>
            <a:rect l="0" t="0" r="r" b="b"/>
            <a:pathLst>
              <a:path w="4130" h="739">
                <a:moveTo>
                  <a:pt x="0" y="272"/>
                </a:moveTo>
                <a:lnTo>
                  <a:pt x="2862" y="738"/>
                </a:lnTo>
                <a:lnTo>
                  <a:pt x="4129" y="723"/>
                </a:lnTo>
                <a:lnTo>
                  <a:pt x="1287" y="0"/>
                </a:lnTo>
                <a:lnTo>
                  <a:pt x="0" y="272"/>
                </a:lnTo>
              </a:path>
            </a:pathLst>
          </a:custGeom>
          <a:solidFill>
            <a:schemeClr val="accent2">
              <a:lumMod val="50000"/>
            </a:schemeClr>
          </a:solidFill>
          <a:ln>
            <a:noFill/>
          </a:ln>
          <a:effectLst/>
        </p:spPr>
        <p:txBody>
          <a:bodyPr wrap="none" anchor="ctr"/>
          <a:lstStyle/>
          <a:p>
            <a:endParaRPr lang="en-US" sz="675"/>
          </a:p>
        </p:txBody>
      </p:sp>
      <p:sp>
        <p:nvSpPr>
          <p:cNvPr id="49" name="Freeform 42"/>
          <p:cNvSpPr>
            <a:spLocks noChangeArrowheads="1"/>
          </p:cNvSpPr>
          <p:nvPr/>
        </p:nvSpPr>
        <p:spPr bwMode="auto">
          <a:xfrm>
            <a:off x="5738582" y="2786997"/>
            <a:ext cx="429587" cy="515209"/>
          </a:xfrm>
          <a:custGeom>
            <a:avLst/>
            <a:gdLst>
              <a:gd name="T0" fmla="*/ 0 w 1283"/>
              <a:gd name="T1" fmla="*/ 1539 h 1540"/>
              <a:gd name="T2" fmla="*/ 1282 w 1283"/>
              <a:gd name="T3" fmla="*/ 1267 h 1540"/>
              <a:gd name="T4" fmla="*/ 1282 w 1283"/>
              <a:gd name="T5" fmla="*/ 0 h 1540"/>
              <a:gd name="T6" fmla="*/ 0 w 1283"/>
              <a:gd name="T7" fmla="*/ 349 h 1540"/>
              <a:gd name="T8" fmla="*/ 0 w 1283"/>
              <a:gd name="T9" fmla="*/ 1539 h 1540"/>
            </a:gdLst>
            <a:ahLst/>
            <a:cxnLst>
              <a:cxn ang="0">
                <a:pos x="T0" y="T1"/>
              </a:cxn>
              <a:cxn ang="0">
                <a:pos x="T2" y="T3"/>
              </a:cxn>
              <a:cxn ang="0">
                <a:pos x="T4" y="T5"/>
              </a:cxn>
              <a:cxn ang="0">
                <a:pos x="T6" y="T7"/>
              </a:cxn>
              <a:cxn ang="0">
                <a:pos x="T8" y="T9"/>
              </a:cxn>
            </a:cxnLst>
            <a:rect l="0" t="0" r="r" b="b"/>
            <a:pathLst>
              <a:path w="1283" h="1540">
                <a:moveTo>
                  <a:pt x="0" y="1539"/>
                </a:moveTo>
                <a:lnTo>
                  <a:pt x="1282" y="1267"/>
                </a:lnTo>
                <a:lnTo>
                  <a:pt x="1282" y="0"/>
                </a:lnTo>
                <a:lnTo>
                  <a:pt x="0" y="349"/>
                </a:lnTo>
                <a:lnTo>
                  <a:pt x="0" y="1539"/>
                </a:lnTo>
              </a:path>
            </a:pathLst>
          </a:custGeom>
          <a:solidFill>
            <a:schemeClr val="accent2">
              <a:lumMod val="75000"/>
            </a:schemeClr>
          </a:solidFill>
          <a:ln>
            <a:noFill/>
          </a:ln>
          <a:effectLst/>
        </p:spPr>
        <p:txBody>
          <a:bodyPr wrap="none" anchor="ctr"/>
          <a:lstStyle/>
          <a:p>
            <a:endParaRPr lang="en-US" sz="675"/>
          </a:p>
        </p:txBody>
      </p:sp>
      <p:sp>
        <p:nvSpPr>
          <p:cNvPr id="50" name="Freeform 43"/>
          <p:cNvSpPr>
            <a:spLocks noChangeArrowheads="1"/>
          </p:cNvSpPr>
          <p:nvPr/>
        </p:nvSpPr>
        <p:spPr bwMode="auto">
          <a:xfrm>
            <a:off x="6168169" y="2786997"/>
            <a:ext cx="950702" cy="667263"/>
          </a:xfrm>
          <a:custGeom>
            <a:avLst/>
            <a:gdLst>
              <a:gd name="T0" fmla="*/ 0 w 2842"/>
              <a:gd name="T1" fmla="*/ 1267 h 1991"/>
              <a:gd name="T2" fmla="*/ 2841 w 2842"/>
              <a:gd name="T3" fmla="*/ 1990 h 1991"/>
              <a:gd name="T4" fmla="*/ 2841 w 2842"/>
              <a:gd name="T5" fmla="*/ 1159 h 1991"/>
              <a:gd name="T6" fmla="*/ 0 w 2842"/>
              <a:gd name="T7" fmla="*/ 0 h 1991"/>
              <a:gd name="T8" fmla="*/ 0 w 2842"/>
              <a:gd name="T9" fmla="*/ 1267 h 1991"/>
            </a:gdLst>
            <a:ahLst/>
            <a:cxnLst>
              <a:cxn ang="0">
                <a:pos x="T0" y="T1"/>
              </a:cxn>
              <a:cxn ang="0">
                <a:pos x="T2" y="T3"/>
              </a:cxn>
              <a:cxn ang="0">
                <a:pos x="T4" y="T5"/>
              </a:cxn>
              <a:cxn ang="0">
                <a:pos x="T6" y="T7"/>
              </a:cxn>
              <a:cxn ang="0">
                <a:pos x="T8" y="T9"/>
              </a:cxn>
            </a:cxnLst>
            <a:rect l="0" t="0" r="r" b="b"/>
            <a:pathLst>
              <a:path w="2842" h="1991">
                <a:moveTo>
                  <a:pt x="0" y="1267"/>
                </a:moveTo>
                <a:lnTo>
                  <a:pt x="2841" y="1990"/>
                </a:lnTo>
                <a:lnTo>
                  <a:pt x="2841" y="1159"/>
                </a:lnTo>
                <a:lnTo>
                  <a:pt x="0" y="0"/>
                </a:lnTo>
                <a:lnTo>
                  <a:pt x="0" y="1267"/>
                </a:lnTo>
              </a:path>
            </a:pathLst>
          </a:custGeom>
          <a:solidFill>
            <a:schemeClr val="accent2"/>
          </a:solidFill>
          <a:ln>
            <a:noFill/>
          </a:ln>
          <a:effectLst/>
        </p:spPr>
        <p:txBody>
          <a:bodyPr wrap="none" anchor="ctr"/>
          <a:lstStyle/>
          <a:p>
            <a:endParaRPr lang="en-US" sz="675"/>
          </a:p>
        </p:txBody>
      </p:sp>
      <p:sp>
        <p:nvSpPr>
          <p:cNvPr id="51" name="Freeform 44"/>
          <p:cNvSpPr>
            <a:spLocks noChangeArrowheads="1"/>
          </p:cNvSpPr>
          <p:nvPr/>
        </p:nvSpPr>
        <p:spPr bwMode="auto">
          <a:xfrm>
            <a:off x="5740059" y="3271206"/>
            <a:ext cx="431063" cy="580164"/>
          </a:xfrm>
          <a:custGeom>
            <a:avLst/>
            <a:gdLst>
              <a:gd name="T0" fmla="*/ 0 w 1288"/>
              <a:gd name="T1" fmla="*/ 1734 h 1735"/>
              <a:gd name="T2" fmla="*/ 1287 w 1288"/>
              <a:gd name="T3" fmla="*/ 1708 h 1735"/>
              <a:gd name="T4" fmla="*/ 1287 w 1288"/>
              <a:gd name="T5" fmla="*/ 0 h 1735"/>
              <a:gd name="T6" fmla="*/ 0 w 1288"/>
              <a:gd name="T7" fmla="*/ 190 h 1735"/>
              <a:gd name="T8" fmla="*/ 0 w 1288"/>
              <a:gd name="T9" fmla="*/ 1734 h 1735"/>
            </a:gdLst>
            <a:ahLst/>
            <a:cxnLst>
              <a:cxn ang="0">
                <a:pos x="T0" y="T1"/>
              </a:cxn>
              <a:cxn ang="0">
                <a:pos x="T2" y="T3"/>
              </a:cxn>
              <a:cxn ang="0">
                <a:pos x="T4" y="T5"/>
              </a:cxn>
              <a:cxn ang="0">
                <a:pos x="T6" y="T7"/>
              </a:cxn>
              <a:cxn ang="0">
                <a:pos x="T8" y="T9"/>
              </a:cxn>
            </a:cxnLst>
            <a:rect l="0" t="0" r="r" b="b"/>
            <a:pathLst>
              <a:path w="1288" h="1735">
                <a:moveTo>
                  <a:pt x="0" y="1734"/>
                </a:moveTo>
                <a:lnTo>
                  <a:pt x="1287" y="1708"/>
                </a:lnTo>
                <a:lnTo>
                  <a:pt x="1287" y="0"/>
                </a:lnTo>
                <a:lnTo>
                  <a:pt x="0" y="190"/>
                </a:lnTo>
                <a:lnTo>
                  <a:pt x="0" y="1734"/>
                </a:lnTo>
              </a:path>
            </a:pathLst>
          </a:custGeom>
          <a:solidFill>
            <a:schemeClr val="accent3">
              <a:lumMod val="75000"/>
            </a:schemeClr>
          </a:solidFill>
          <a:ln>
            <a:noFill/>
          </a:ln>
          <a:effectLst/>
        </p:spPr>
        <p:txBody>
          <a:bodyPr wrap="none" anchor="ctr"/>
          <a:lstStyle/>
          <a:p>
            <a:endParaRPr lang="en-US" sz="675"/>
          </a:p>
        </p:txBody>
      </p:sp>
      <p:sp>
        <p:nvSpPr>
          <p:cNvPr id="52" name="Freeform 45"/>
          <p:cNvSpPr>
            <a:spLocks noChangeArrowheads="1"/>
          </p:cNvSpPr>
          <p:nvPr/>
        </p:nvSpPr>
        <p:spPr bwMode="auto">
          <a:xfrm>
            <a:off x="6171122" y="3271206"/>
            <a:ext cx="952179" cy="609689"/>
          </a:xfrm>
          <a:custGeom>
            <a:avLst/>
            <a:gdLst>
              <a:gd name="T0" fmla="*/ 2842 w 2843"/>
              <a:gd name="T1" fmla="*/ 1821 h 1822"/>
              <a:gd name="T2" fmla="*/ 0 w 2843"/>
              <a:gd name="T3" fmla="*/ 1708 h 1822"/>
              <a:gd name="T4" fmla="*/ 0 w 2843"/>
              <a:gd name="T5" fmla="*/ 0 h 1822"/>
              <a:gd name="T6" fmla="*/ 2842 w 2843"/>
              <a:gd name="T7" fmla="*/ 636 h 1822"/>
              <a:gd name="T8" fmla="*/ 2842 w 2843"/>
              <a:gd name="T9" fmla="*/ 1821 h 1822"/>
            </a:gdLst>
            <a:ahLst/>
            <a:cxnLst>
              <a:cxn ang="0">
                <a:pos x="T0" y="T1"/>
              </a:cxn>
              <a:cxn ang="0">
                <a:pos x="T2" y="T3"/>
              </a:cxn>
              <a:cxn ang="0">
                <a:pos x="T4" y="T5"/>
              </a:cxn>
              <a:cxn ang="0">
                <a:pos x="T6" y="T7"/>
              </a:cxn>
              <a:cxn ang="0">
                <a:pos x="T8" y="T9"/>
              </a:cxn>
            </a:cxnLst>
            <a:rect l="0" t="0" r="r" b="b"/>
            <a:pathLst>
              <a:path w="2843" h="1822">
                <a:moveTo>
                  <a:pt x="2842" y="1821"/>
                </a:moveTo>
                <a:lnTo>
                  <a:pt x="0" y="1708"/>
                </a:lnTo>
                <a:lnTo>
                  <a:pt x="0" y="0"/>
                </a:lnTo>
                <a:lnTo>
                  <a:pt x="2842" y="636"/>
                </a:lnTo>
                <a:lnTo>
                  <a:pt x="2842" y="1821"/>
                </a:lnTo>
              </a:path>
            </a:pathLst>
          </a:custGeom>
          <a:solidFill>
            <a:schemeClr val="accent3"/>
          </a:solidFill>
          <a:ln>
            <a:noFill/>
          </a:ln>
          <a:effectLst/>
        </p:spPr>
        <p:txBody>
          <a:bodyPr wrap="none" anchor="ctr"/>
          <a:lstStyle/>
          <a:p>
            <a:endParaRPr lang="en-US" sz="675"/>
          </a:p>
        </p:txBody>
      </p:sp>
      <p:sp>
        <p:nvSpPr>
          <p:cNvPr id="53" name="Freeform 46"/>
          <p:cNvSpPr>
            <a:spLocks noChangeArrowheads="1"/>
          </p:cNvSpPr>
          <p:nvPr/>
        </p:nvSpPr>
        <p:spPr bwMode="auto">
          <a:xfrm>
            <a:off x="5720868" y="3833655"/>
            <a:ext cx="1383242" cy="48716"/>
          </a:xfrm>
          <a:custGeom>
            <a:avLst/>
            <a:gdLst>
              <a:gd name="T0" fmla="*/ 0 w 4130"/>
              <a:gd name="T1" fmla="*/ 56 h 144"/>
              <a:gd name="T2" fmla="*/ 3303 w 4130"/>
              <a:gd name="T3" fmla="*/ 143 h 144"/>
              <a:gd name="T4" fmla="*/ 4129 w 4130"/>
              <a:gd name="T5" fmla="*/ 143 h 144"/>
              <a:gd name="T6" fmla="*/ 1282 w 4130"/>
              <a:gd name="T7" fmla="*/ 0 h 144"/>
              <a:gd name="T8" fmla="*/ 0 w 4130"/>
              <a:gd name="T9" fmla="*/ 56 h 144"/>
            </a:gdLst>
            <a:ahLst/>
            <a:cxnLst>
              <a:cxn ang="0">
                <a:pos x="T0" y="T1"/>
              </a:cxn>
              <a:cxn ang="0">
                <a:pos x="T2" y="T3"/>
              </a:cxn>
              <a:cxn ang="0">
                <a:pos x="T4" y="T5"/>
              </a:cxn>
              <a:cxn ang="0">
                <a:pos x="T6" y="T7"/>
              </a:cxn>
              <a:cxn ang="0">
                <a:pos x="T8" y="T9"/>
              </a:cxn>
            </a:cxnLst>
            <a:rect l="0" t="0" r="r" b="b"/>
            <a:pathLst>
              <a:path w="4130" h="144">
                <a:moveTo>
                  <a:pt x="0" y="56"/>
                </a:moveTo>
                <a:lnTo>
                  <a:pt x="3303" y="143"/>
                </a:lnTo>
                <a:lnTo>
                  <a:pt x="4129" y="143"/>
                </a:lnTo>
                <a:lnTo>
                  <a:pt x="1282" y="0"/>
                </a:lnTo>
                <a:lnTo>
                  <a:pt x="0" y="56"/>
                </a:lnTo>
              </a:path>
            </a:pathLst>
          </a:custGeom>
          <a:solidFill>
            <a:schemeClr val="accent3">
              <a:lumMod val="50000"/>
            </a:schemeClr>
          </a:solidFill>
          <a:ln>
            <a:noFill/>
          </a:ln>
          <a:effectLst/>
        </p:spPr>
        <p:txBody>
          <a:bodyPr wrap="none" anchor="ctr"/>
          <a:lstStyle/>
          <a:p>
            <a:endParaRPr lang="en-US" sz="675"/>
          </a:p>
        </p:txBody>
      </p:sp>
      <p:sp>
        <p:nvSpPr>
          <p:cNvPr id="71" name="TextBox 70"/>
          <p:cNvSpPr txBox="1"/>
          <p:nvPr/>
        </p:nvSpPr>
        <p:spPr>
          <a:xfrm>
            <a:off x="2124083" y="2894829"/>
            <a:ext cx="471932" cy="415631"/>
          </a:xfrm>
          <a:prstGeom prst="rect">
            <a:avLst/>
          </a:prstGeom>
          <a:noFill/>
        </p:spPr>
        <p:txBody>
          <a:bodyPr wrap="square" lIns="68584" tIns="34292" rIns="68584" bIns="34292" rtlCol="0">
            <a:spAutoFit/>
          </a:bodyPr>
          <a:lstStyle/>
          <a:p>
            <a:r>
              <a:rPr lang="id-ID" sz="2251" b="1" dirty="0">
                <a:solidFill>
                  <a:schemeClr val="bg1"/>
                </a:solidFill>
                <a:latin typeface="Lato Regular"/>
                <a:cs typeface="Lato Regular"/>
              </a:rPr>
              <a:t>02</a:t>
            </a:r>
          </a:p>
        </p:txBody>
      </p:sp>
      <p:sp>
        <p:nvSpPr>
          <p:cNvPr id="72" name="TextBox 71"/>
          <p:cNvSpPr txBox="1"/>
          <p:nvPr/>
        </p:nvSpPr>
        <p:spPr>
          <a:xfrm>
            <a:off x="2124083" y="3384200"/>
            <a:ext cx="471932" cy="415631"/>
          </a:xfrm>
          <a:prstGeom prst="rect">
            <a:avLst/>
          </a:prstGeom>
          <a:noFill/>
        </p:spPr>
        <p:txBody>
          <a:bodyPr wrap="square" lIns="68584" tIns="34292" rIns="68584" bIns="34292" rtlCol="0">
            <a:spAutoFit/>
          </a:bodyPr>
          <a:lstStyle/>
          <a:p>
            <a:r>
              <a:rPr lang="id-ID" sz="2251" b="1" dirty="0">
                <a:solidFill>
                  <a:schemeClr val="bg1"/>
                </a:solidFill>
                <a:latin typeface="Lato Regular"/>
                <a:cs typeface="Lato Regular"/>
              </a:rPr>
              <a:t>03</a:t>
            </a:r>
          </a:p>
        </p:txBody>
      </p:sp>
      <p:sp>
        <p:nvSpPr>
          <p:cNvPr id="73" name="TextBox 72"/>
          <p:cNvSpPr txBox="1"/>
          <p:nvPr/>
        </p:nvSpPr>
        <p:spPr>
          <a:xfrm>
            <a:off x="2124083" y="3915324"/>
            <a:ext cx="471932" cy="415631"/>
          </a:xfrm>
          <a:prstGeom prst="rect">
            <a:avLst/>
          </a:prstGeom>
          <a:noFill/>
        </p:spPr>
        <p:txBody>
          <a:bodyPr wrap="square" lIns="68584" tIns="34292" rIns="68584" bIns="34292" rtlCol="0">
            <a:spAutoFit/>
          </a:bodyPr>
          <a:lstStyle/>
          <a:p>
            <a:r>
              <a:rPr lang="id-ID" sz="2251" b="1" dirty="0">
                <a:solidFill>
                  <a:schemeClr val="bg1"/>
                </a:solidFill>
                <a:latin typeface="Lato Regular"/>
                <a:cs typeface="Lato Regular"/>
              </a:rPr>
              <a:t>04</a:t>
            </a:r>
          </a:p>
        </p:txBody>
      </p:sp>
      <p:sp>
        <p:nvSpPr>
          <p:cNvPr id="74" name="TextBox 73"/>
          <p:cNvSpPr txBox="1"/>
          <p:nvPr/>
        </p:nvSpPr>
        <p:spPr>
          <a:xfrm>
            <a:off x="2124083" y="4453232"/>
            <a:ext cx="471932" cy="415631"/>
          </a:xfrm>
          <a:prstGeom prst="rect">
            <a:avLst/>
          </a:prstGeom>
          <a:noFill/>
        </p:spPr>
        <p:txBody>
          <a:bodyPr wrap="square" lIns="68584" tIns="34292" rIns="68584" bIns="34292" rtlCol="0">
            <a:spAutoFit/>
          </a:bodyPr>
          <a:lstStyle/>
          <a:p>
            <a:r>
              <a:rPr lang="id-ID" sz="2251" b="1" dirty="0">
                <a:solidFill>
                  <a:schemeClr val="bg1"/>
                </a:solidFill>
                <a:latin typeface="Lato Regular"/>
                <a:cs typeface="Lato Regular"/>
              </a:rPr>
              <a:t>05</a:t>
            </a:r>
          </a:p>
        </p:txBody>
      </p:sp>
      <p:sp>
        <p:nvSpPr>
          <p:cNvPr id="75" name="TextBox 74"/>
          <p:cNvSpPr txBox="1"/>
          <p:nvPr/>
        </p:nvSpPr>
        <p:spPr>
          <a:xfrm>
            <a:off x="2124083" y="2387757"/>
            <a:ext cx="471932" cy="415631"/>
          </a:xfrm>
          <a:prstGeom prst="rect">
            <a:avLst/>
          </a:prstGeom>
          <a:noFill/>
        </p:spPr>
        <p:txBody>
          <a:bodyPr wrap="square" lIns="68584" tIns="34292" rIns="68584" bIns="34292" rtlCol="0">
            <a:spAutoFit/>
          </a:bodyPr>
          <a:lstStyle/>
          <a:p>
            <a:r>
              <a:rPr lang="id-ID" sz="2251" b="1" dirty="0">
                <a:solidFill>
                  <a:schemeClr val="bg1"/>
                </a:solidFill>
                <a:latin typeface="Lato Regular"/>
                <a:cs typeface="Lato Regular"/>
              </a:rPr>
              <a:t>01</a:t>
            </a:r>
          </a:p>
        </p:txBody>
      </p:sp>
      <p:sp>
        <p:nvSpPr>
          <p:cNvPr id="77" name="TextBox 76"/>
          <p:cNvSpPr txBox="1"/>
          <p:nvPr/>
        </p:nvSpPr>
        <p:spPr>
          <a:xfrm>
            <a:off x="2658378" y="2981058"/>
            <a:ext cx="3212075" cy="249885"/>
          </a:xfrm>
          <a:prstGeom prst="rect">
            <a:avLst/>
          </a:prstGeom>
          <a:noFill/>
        </p:spPr>
        <p:txBody>
          <a:bodyPr wrap="square" lIns="82304" tIns="41152" rIns="82304" bIns="41152" rtlCol="0">
            <a:spAutoFit/>
          </a:bodyPr>
          <a:lstStyle/>
          <a:p>
            <a:pPr>
              <a:lnSpc>
                <a:spcPct val="110000"/>
              </a:lnSpc>
            </a:pPr>
            <a:r>
              <a:rPr lang="tr-TR" sz="300" dirty="0">
                <a:solidFill>
                  <a:srgbClr val="000000"/>
                </a:solidFill>
                <a:latin typeface="Times New Roman" panose="02020603050405020304" pitchFamily="18" charset="0"/>
              </a:rPr>
              <a:t>  </a:t>
            </a:r>
            <a:r>
              <a:rPr lang="tr-TR" sz="1000" dirty="0">
                <a:solidFill>
                  <a:srgbClr val="000000"/>
                </a:solidFill>
                <a:latin typeface="Klavika Rg" panose="02000000000000000000" pitchFamily="50" charset="0"/>
              </a:rPr>
              <a:t>Üreticinin</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ve</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paydaşlarının</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hayatını</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kolaylaştırmak</a:t>
            </a:r>
            <a:endParaRPr lang="en-US" sz="1000" dirty="0">
              <a:solidFill>
                <a:srgbClr val="000000"/>
              </a:solidFill>
              <a:latin typeface="Klavika Rg" panose="02000000000000000000" pitchFamily="50" charset="0"/>
            </a:endParaRPr>
          </a:p>
        </p:txBody>
      </p:sp>
      <p:sp>
        <p:nvSpPr>
          <p:cNvPr id="79" name="TextBox 78"/>
          <p:cNvSpPr txBox="1"/>
          <p:nvPr/>
        </p:nvSpPr>
        <p:spPr>
          <a:xfrm>
            <a:off x="2697340" y="3950125"/>
            <a:ext cx="3007837" cy="438590"/>
          </a:xfrm>
          <a:prstGeom prst="rect">
            <a:avLst/>
          </a:prstGeom>
          <a:noFill/>
        </p:spPr>
        <p:txBody>
          <a:bodyPr wrap="square" lIns="82304" tIns="41152" rIns="82304" bIns="41152" rtlCol="0">
            <a:spAutoFit/>
          </a:bodyPr>
          <a:lstStyle/>
          <a:p>
            <a:pPr>
              <a:lnSpc>
                <a:spcPct val="110000"/>
              </a:lnSpc>
            </a:pPr>
            <a:r>
              <a:rPr lang="tr-TR" sz="1000" dirty="0">
                <a:solidFill>
                  <a:srgbClr val="000000"/>
                </a:solidFill>
                <a:latin typeface="Klavika Rg" panose="02000000000000000000" pitchFamily="50" charset="0"/>
              </a:rPr>
              <a:t>İnsana</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bağımlılığı</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ortadan</a:t>
            </a:r>
            <a:r>
              <a:rPr lang="tr-TR" sz="1050" dirty="0">
                <a:solidFill>
                  <a:srgbClr val="000000"/>
                </a:solidFill>
                <a:latin typeface="Arial" panose="020B0604020202020204" pitchFamily="34" charset="0"/>
              </a:rPr>
              <a:t> kaldırarak sistemi güçlü </a:t>
            </a:r>
            <a:r>
              <a:rPr lang="tr-TR" sz="1000" dirty="0">
                <a:solidFill>
                  <a:srgbClr val="000000"/>
                </a:solidFill>
                <a:latin typeface="Klavika Rg" panose="02000000000000000000" pitchFamily="50" charset="0"/>
              </a:rPr>
              <a:t>kılan</a:t>
            </a:r>
            <a:r>
              <a:rPr lang="tr-TR" sz="1050" dirty="0">
                <a:solidFill>
                  <a:srgbClr val="000000"/>
                </a:solidFill>
                <a:latin typeface="Arial" panose="020B0604020202020204" pitchFamily="34" charset="0"/>
              </a:rPr>
              <a:t> </a:t>
            </a:r>
            <a:r>
              <a:rPr lang="tr-TR" sz="1000" dirty="0">
                <a:solidFill>
                  <a:srgbClr val="000000"/>
                </a:solidFill>
                <a:latin typeface="Klavika Rg" panose="02000000000000000000" pitchFamily="50" charset="0"/>
              </a:rPr>
              <a:t>yapılara</a:t>
            </a:r>
            <a:r>
              <a:rPr lang="tr-TR" sz="1050" dirty="0">
                <a:solidFill>
                  <a:srgbClr val="000000"/>
                </a:solidFill>
                <a:latin typeface="Arial" panose="020B0604020202020204" pitchFamily="34" charset="0"/>
              </a:rPr>
              <a:t> dönüşmek</a:t>
            </a:r>
            <a:endParaRPr lang="en-US" sz="1050" dirty="0">
              <a:solidFill>
                <a:schemeClr val="bg1"/>
              </a:solidFill>
              <a:latin typeface="Lato Light"/>
              <a:cs typeface="Lato Light"/>
            </a:endParaRPr>
          </a:p>
        </p:txBody>
      </p:sp>
      <p:sp>
        <p:nvSpPr>
          <p:cNvPr id="80" name="TextBox 79"/>
          <p:cNvSpPr txBox="1"/>
          <p:nvPr/>
        </p:nvSpPr>
        <p:spPr>
          <a:xfrm>
            <a:off x="2700670" y="4483941"/>
            <a:ext cx="3007837" cy="438590"/>
          </a:xfrm>
          <a:prstGeom prst="rect">
            <a:avLst/>
          </a:prstGeom>
          <a:noFill/>
        </p:spPr>
        <p:txBody>
          <a:bodyPr wrap="square" lIns="82304" tIns="41152" rIns="82304" bIns="41152" rtlCol="0">
            <a:spAutoFit/>
          </a:bodyPr>
          <a:lstStyle/>
          <a:p>
            <a:pPr>
              <a:lnSpc>
                <a:spcPct val="110000"/>
              </a:lnSpc>
            </a:pPr>
            <a:r>
              <a:rPr lang="tr-TR" sz="1000" dirty="0">
                <a:latin typeface="Klavika Rg" panose="02000000000000000000" pitchFamily="50" charset="0"/>
              </a:rPr>
              <a:t>Hata</a:t>
            </a:r>
            <a:r>
              <a:rPr lang="tr-TR" sz="1050" b="1" dirty="0">
                <a:latin typeface="Klavika Rg" panose="02000000000000000000" pitchFamily="50" charset="0"/>
                <a:cs typeface="Lato Light"/>
              </a:rPr>
              <a:t> </a:t>
            </a:r>
            <a:r>
              <a:rPr lang="tr-TR" sz="1000" dirty="0">
                <a:latin typeface="Klavika Rg" panose="02000000000000000000" pitchFamily="50" charset="0"/>
              </a:rPr>
              <a:t>ihtimalini</a:t>
            </a:r>
            <a:r>
              <a:rPr lang="tr-TR" sz="1050" b="1" dirty="0">
                <a:latin typeface="Klavika Rg" panose="02000000000000000000" pitchFamily="50" charset="0"/>
                <a:cs typeface="Lato Light"/>
              </a:rPr>
              <a:t> </a:t>
            </a:r>
            <a:r>
              <a:rPr lang="tr-TR" sz="1000" dirty="0">
                <a:latin typeface="Klavika Rg" panose="02000000000000000000" pitchFamily="50" charset="0"/>
              </a:rPr>
              <a:t>düşürmek</a:t>
            </a:r>
            <a:r>
              <a:rPr lang="tr-TR" sz="1050" b="1" dirty="0">
                <a:latin typeface="Klavika Rg" panose="02000000000000000000" pitchFamily="50" charset="0"/>
                <a:cs typeface="Lato Light"/>
              </a:rPr>
              <a:t> ve </a:t>
            </a:r>
            <a:r>
              <a:rPr lang="tr-TR" sz="1000" dirty="0">
                <a:latin typeface="Klavika Rg" panose="02000000000000000000" pitchFamily="50" charset="0"/>
              </a:rPr>
              <a:t>müdahale</a:t>
            </a:r>
            <a:r>
              <a:rPr lang="tr-TR" sz="1050" b="1" dirty="0">
                <a:latin typeface="Klavika Rg" panose="02000000000000000000" pitchFamily="50" charset="0"/>
                <a:cs typeface="Lato Light"/>
              </a:rPr>
              <a:t> </a:t>
            </a:r>
            <a:r>
              <a:rPr lang="tr-TR" sz="1000" dirty="0">
                <a:latin typeface="Klavika Rg" panose="02000000000000000000" pitchFamily="50" charset="0"/>
              </a:rPr>
              <a:t>süresini</a:t>
            </a:r>
            <a:r>
              <a:rPr lang="tr-TR" sz="1050" b="1" dirty="0">
                <a:latin typeface="Klavika Rg" panose="02000000000000000000" pitchFamily="50" charset="0"/>
                <a:cs typeface="Lato Light"/>
              </a:rPr>
              <a:t> </a:t>
            </a:r>
            <a:r>
              <a:rPr lang="tr-TR" sz="1000" dirty="0">
                <a:latin typeface="Klavika Rg" panose="02000000000000000000" pitchFamily="50" charset="0"/>
              </a:rPr>
              <a:t>kısaltmak</a:t>
            </a:r>
            <a:endParaRPr lang="en-US" sz="1000" dirty="0">
              <a:latin typeface="Klavika Rg" panose="02000000000000000000" pitchFamily="50" charset="0"/>
            </a:endParaRPr>
          </a:p>
        </p:txBody>
      </p:sp>
      <p:sp>
        <p:nvSpPr>
          <p:cNvPr id="81" name="TextBox 80"/>
          <p:cNvSpPr txBox="1"/>
          <p:nvPr/>
        </p:nvSpPr>
        <p:spPr>
          <a:xfrm>
            <a:off x="2030807" y="2421898"/>
            <a:ext cx="3807162" cy="390884"/>
          </a:xfrm>
          <a:prstGeom prst="rect">
            <a:avLst/>
          </a:prstGeom>
          <a:noFill/>
        </p:spPr>
        <p:txBody>
          <a:bodyPr wrap="square" lIns="82304" tIns="41152" rIns="82304" bIns="41152" rtlCol="0">
            <a:spAutoFit/>
          </a:bodyPr>
          <a:lstStyle/>
          <a:p>
            <a:pPr marL="685800"/>
            <a:r>
              <a:rPr lang="tr-TR" sz="1000" dirty="0">
                <a:solidFill>
                  <a:srgbClr val="000000"/>
                </a:solidFill>
                <a:latin typeface="Klavika Rg" panose="02000000000000000000" pitchFamily="50" charset="0"/>
              </a:rPr>
              <a:t>Vakti, </a:t>
            </a:r>
            <a:r>
              <a:rPr lang="tr-TR" sz="1000" dirty="0" err="1">
                <a:solidFill>
                  <a:srgbClr val="000000"/>
                </a:solidFill>
                <a:latin typeface="Klavika Rg" panose="02000000000000000000" pitchFamily="50" charset="0"/>
              </a:rPr>
              <a:t>nakti</a:t>
            </a:r>
            <a:r>
              <a:rPr lang="tr-TR" sz="1000" dirty="0">
                <a:solidFill>
                  <a:srgbClr val="000000"/>
                </a:solidFill>
                <a:latin typeface="Klavika Rg" panose="02000000000000000000" pitchFamily="50" charset="0"/>
              </a:rPr>
              <a:t> ve insan gücünü efektif ve tasarruflu kullanmak</a:t>
            </a:r>
          </a:p>
        </p:txBody>
      </p:sp>
      <p:sp>
        <p:nvSpPr>
          <p:cNvPr id="82" name="Line 525"/>
          <p:cNvSpPr>
            <a:spLocks noChangeShapeType="1"/>
          </p:cNvSpPr>
          <p:nvPr/>
        </p:nvSpPr>
        <p:spPr bwMode="auto">
          <a:xfrm>
            <a:off x="2666857" y="2903714"/>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sp>
        <p:nvSpPr>
          <p:cNvPr id="83" name="Line 525"/>
          <p:cNvSpPr>
            <a:spLocks noChangeShapeType="1"/>
          </p:cNvSpPr>
          <p:nvPr/>
        </p:nvSpPr>
        <p:spPr bwMode="auto">
          <a:xfrm>
            <a:off x="2666857" y="3384199"/>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sp>
        <p:nvSpPr>
          <p:cNvPr id="84" name="Line 525"/>
          <p:cNvSpPr>
            <a:spLocks noChangeShapeType="1"/>
          </p:cNvSpPr>
          <p:nvPr/>
        </p:nvSpPr>
        <p:spPr bwMode="auto">
          <a:xfrm>
            <a:off x="2666857" y="3924251"/>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sp>
        <p:nvSpPr>
          <p:cNvPr id="85" name="Line 525"/>
          <p:cNvSpPr>
            <a:spLocks noChangeShapeType="1"/>
          </p:cNvSpPr>
          <p:nvPr/>
        </p:nvSpPr>
        <p:spPr bwMode="auto">
          <a:xfrm>
            <a:off x="2666857" y="4476654"/>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sp>
        <p:nvSpPr>
          <p:cNvPr id="86" name="Line 525"/>
          <p:cNvSpPr>
            <a:spLocks noChangeShapeType="1"/>
          </p:cNvSpPr>
          <p:nvPr/>
        </p:nvSpPr>
        <p:spPr bwMode="auto">
          <a:xfrm>
            <a:off x="2666857" y="2404244"/>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grpSp>
        <p:nvGrpSpPr>
          <p:cNvPr id="70" name="Group 69"/>
          <p:cNvGrpSpPr/>
          <p:nvPr/>
        </p:nvGrpSpPr>
        <p:grpSpPr>
          <a:xfrm>
            <a:off x="1710060" y="1562339"/>
            <a:ext cx="5108710" cy="1050546"/>
            <a:chOff x="4797773" y="-4537032"/>
            <a:chExt cx="13619681" cy="12394644"/>
          </a:xfrm>
        </p:grpSpPr>
        <p:sp>
          <p:nvSpPr>
            <p:cNvPr id="76" name="TextBox 75"/>
            <p:cNvSpPr txBox="1"/>
            <p:nvPr/>
          </p:nvSpPr>
          <p:spPr>
            <a:xfrm>
              <a:off x="4797773" y="-4537032"/>
              <a:ext cx="13619681" cy="12394644"/>
            </a:xfrm>
            <a:prstGeom prst="rect">
              <a:avLst/>
            </a:prstGeom>
            <a:noFill/>
          </p:spPr>
          <p:txBody>
            <a:bodyPr wrap="none" lIns="34292" tIns="17146" rIns="34292" bIns="17146" rtlCol="0">
              <a:spAutoFit/>
            </a:bodyPr>
            <a:lstStyle/>
            <a:p>
              <a:pPr algn="ctr"/>
              <a:r>
                <a:rPr lang="tr-TR" sz="3301" b="1" dirty="0">
                  <a:solidFill>
                    <a:schemeClr val="bg1"/>
                  </a:solidFill>
                  <a:latin typeface="Lato Regular"/>
                  <a:cs typeface="Lato Regular"/>
                </a:rPr>
                <a:t>6</a:t>
              </a:r>
              <a:r>
                <a:rPr lang="en-US" sz="3301" b="1" dirty="0">
                  <a:solidFill>
                    <a:schemeClr val="bg1"/>
                  </a:solidFill>
                  <a:latin typeface="Lato Regular"/>
                  <a:cs typeface="Lato Regular"/>
                </a:rPr>
                <a:t> </a:t>
              </a:r>
              <a:r>
                <a:rPr lang="tr-TR" sz="3301" b="1" dirty="0">
                  <a:solidFill>
                    <a:schemeClr val="bg1"/>
                  </a:solidFill>
                  <a:latin typeface="Lato Regular"/>
                  <a:cs typeface="Lato Regular"/>
                </a:rPr>
                <a:t>ADIMDA KAZANIMLAR</a:t>
              </a:r>
              <a:endParaRPr lang="en-US" sz="3200" b="1" dirty="0">
                <a:solidFill>
                  <a:schemeClr val="bg1"/>
                </a:solidFill>
                <a:latin typeface="Cambria" panose="02040503050406030204" pitchFamily="18" charset="0"/>
                <a:cs typeface="Lato Black"/>
              </a:endParaRPr>
            </a:p>
            <a:p>
              <a:pPr algn="ctr"/>
              <a:endParaRPr lang="id-ID" sz="3301" b="1" dirty="0">
                <a:solidFill>
                  <a:schemeClr val="tx2"/>
                </a:solidFill>
                <a:latin typeface="Lato Regular"/>
                <a:cs typeface="Lato Regular"/>
              </a:endParaRPr>
            </a:p>
          </p:txBody>
        </p:sp>
        <p:sp>
          <p:nvSpPr>
            <p:cNvPr id="87" name="Rectangle 86"/>
            <p:cNvSpPr/>
            <p:nvPr/>
          </p:nvSpPr>
          <p:spPr>
            <a:xfrm>
              <a:off x="11412311" y="2470667"/>
              <a:ext cx="1553038" cy="9143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accent2"/>
                </a:solidFill>
                <a:latin typeface="Open Sans Light"/>
              </a:endParaRPr>
            </a:p>
          </p:txBody>
        </p:sp>
      </p:grpSp>
      <p:sp>
        <p:nvSpPr>
          <p:cNvPr id="89" name="Freeform 25">
            <a:extLst>
              <a:ext uri="{FF2B5EF4-FFF2-40B4-BE49-F238E27FC236}">
                <a16:creationId xmlns:a16="http://schemas.microsoft.com/office/drawing/2014/main" id="{5490C035-89EE-4349-8F98-472710DECAB3}"/>
              </a:ext>
            </a:extLst>
          </p:cNvPr>
          <p:cNvSpPr>
            <a:spLocks noChangeArrowheads="1"/>
          </p:cNvSpPr>
          <p:nvPr/>
        </p:nvSpPr>
        <p:spPr bwMode="auto">
          <a:xfrm>
            <a:off x="2007078" y="4998438"/>
            <a:ext cx="3732981" cy="513733"/>
          </a:xfrm>
          <a:custGeom>
            <a:avLst/>
            <a:gdLst>
              <a:gd name="T0" fmla="*/ 0 w 7121"/>
              <a:gd name="T1" fmla="*/ 1533 h 1534"/>
              <a:gd name="T2" fmla="*/ 7120 w 7121"/>
              <a:gd name="T3" fmla="*/ 1533 h 1534"/>
              <a:gd name="T4" fmla="*/ 7120 w 7121"/>
              <a:gd name="T5" fmla="*/ 0 h 1534"/>
              <a:gd name="T6" fmla="*/ 0 w 7121"/>
              <a:gd name="T7" fmla="*/ 0 h 1534"/>
              <a:gd name="T8" fmla="*/ 0 w 7121"/>
              <a:gd name="T9" fmla="*/ 1533 h 1534"/>
            </a:gdLst>
            <a:ahLst/>
            <a:cxnLst>
              <a:cxn ang="0">
                <a:pos x="T0" y="T1"/>
              </a:cxn>
              <a:cxn ang="0">
                <a:pos x="T2" y="T3"/>
              </a:cxn>
              <a:cxn ang="0">
                <a:pos x="T4" y="T5"/>
              </a:cxn>
              <a:cxn ang="0">
                <a:pos x="T6" y="T7"/>
              </a:cxn>
              <a:cxn ang="0">
                <a:pos x="T8" y="T9"/>
              </a:cxn>
            </a:cxnLst>
            <a:rect l="0" t="0" r="r" b="b"/>
            <a:pathLst>
              <a:path w="7121" h="1534">
                <a:moveTo>
                  <a:pt x="0" y="1533"/>
                </a:moveTo>
                <a:lnTo>
                  <a:pt x="7120" y="1533"/>
                </a:lnTo>
                <a:lnTo>
                  <a:pt x="7120" y="0"/>
                </a:lnTo>
                <a:lnTo>
                  <a:pt x="0" y="0"/>
                </a:lnTo>
                <a:lnTo>
                  <a:pt x="0" y="1533"/>
                </a:lnTo>
              </a:path>
            </a:pathLst>
          </a:custGeom>
          <a:solidFill>
            <a:schemeClr val="accent5"/>
          </a:solidFill>
          <a:ln>
            <a:noFill/>
          </a:ln>
          <a:effectLst/>
        </p:spPr>
        <p:txBody>
          <a:bodyPr wrap="none" anchor="ctr"/>
          <a:lstStyle/>
          <a:p>
            <a:endParaRPr lang="en-US" sz="675"/>
          </a:p>
        </p:txBody>
      </p:sp>
      <p:sp>
        <p:nvSpPr>
          <p:cNvPr id="90" name="Freeform 31">
            <a:extLst>
              <a:ext uri="{FF2B5EF4-FFF2-40B4-BE49-F238E27FC236}">
                <a16:creationId xmlns:a16="http://schemas.microsoft.com/office/drawing/2014/main" id="{AC7E7CA6-1CBB-4391-AB5B-0E1D20300200}"/>
              </a:ext>
            </a:extLst>
          </p:cNvPr>
          <p:cNvSpPr>
            <a:spLocks noChangeArrowheads="1"/>
          </p:cNvSpPr>
          <p:nvPr/>
        </p:nvSpPr>
        <p:spPr bwMode="auto">
          <a:xfrm>
            <a:off x="5722344" y="4994052"/>
            <a:ext cx="431063" cy="640691"/>
          </a:xfrm>
          <a:custGeom>
            <a:avLst/>
            <a:gdLst>
              <a:gd name="T0" fmla="*/ 1287 w 1288"/>
              <a:gd name="T1" fmla="*/ 1913 h 1914"/>
              <a:gd name="T2" fmla="*/ 1287 w 1288"/>
              <a:gd name="T3" fmla="*/ 210 h 1914"/>
              <a:gd name="T4" fmla="*/ 0 w 1288"/>
              <a:gd name="T5" fmla="*/ 0 h 1914"/>
              <a:gd name="T6" fmla="*/ 0 w 1288"/>
              <a:gd name="T7" fmla="*/ 1544 h 1914"/>
              <a:gd name="T8" fmla="*/ 1287 w 1288"/>
              <a:gd name="T9" fmla="*/ 1913 h 1914"/>
            </a:gdLst>
            <a:ahLst/>
            <a:cxnLst>
              <a:cxn ang="0">
                <a:pos x="T0" y="T1"/>
              </a:cxn>
              <a:cxn ang="0">
                <a:pos x="T2" y="T3"/>
              </a:cxn>
              <a:cxn ang="0">
                <a:pos x="T4" y="T5"/>
              </a:cxn>
              <a:cxn ang="0">
                <a:pos x="T6" y="T7"/>
              </a:cxn>
              <a:cxn ang="0">
                <a:pos x="T8" y="T9"/>
              </a:cxn>
            </a:cxnLst>
            <a:rect l="0" t="0" r="r" b="b"/>
            <a:pathLst>
              <a:path w="1288" h="1914">
                <a:moveTo>
                  <a:pt x="1287" y="1913"/>
                </a:moveTo>
                <a:lnTo>
                  <a:pt x="1287" y="210"/>
                </a:lnTo>
                <a:lnTo>
                  <a:pt x="0" y="0"/>
                </a:lnTo>
                <a:lnTo>
                  <a:pt x="0" y="1544"/>
                </a:lnTo>
                <a:lnTo>
                  <a:pt x="1287" y="1913"/>
                </a:lnTo>
              </a:path>
            </a:pathLst>
          </a:custGeom>
          <a:solidFill>
            <a:schemeClr val="accent5">
              <a:lumMod val="75000"/>
            </a:schemeClr>
          </a:solidFill>
          <a:ln>
            <a:noFill/>
          </a:ln>
          <a:effectLst/>
        </p:spPr>
        <p:txBody>
          <a:bodyPr wrap="none" anchor="ctr"/>
          <a:lstStyle/>
          <a:p>
            <a:endParaRPr lang="en-US" sz="675"/>
          </a:p>
        </p:txBody>
      </p:sp>
      <p:sp>
        <p:nvSpPr>
          <p:cNvPr id="91" name="Freeform 32">
            <a:extLst>
              <a:ext uri="{FF2B5EF4-FFF2-40B4-BE49-F238E27FC236}">
                <a16:creationId xmlns:a16="http://schemas.microsoft.com/office/drawing/2014/main" id="{2C07AA93-A727-46B2-862F-8D7266B725FA}"/>
              </a:ext>
            </a:extLst>
          </p:cNvPr>
          <p:cNvSpPr>
            <a:spLocks noChangeArrowheads="1"/>
          </p:cNvSpPr>
          <p:nvPr/>
        </p:nvSpPr>
        <p:spPr bwMode="auto">
          <a:xfrm>
            <a:off x="6153408" y="4774761"/>
            <a:ext cx="949226" cy="864367"/>
          </a:xfrm>
          <a:custGeom>
            <a:avLst/>
            <a:gdLst>
              <a:gd name="T0" fmla="*/ 2842 w 2843"/>
              <a:gd name="T1" fmla="*/ 1154 h 2309"/>
              <a:gd name="T2" fmla="*/ 0 w 2843"/>
              <a:gd name="T3" fmla="*/ 2308 h 2309"/>
              <a:gd name="T4" fmla="*/ 0 w 2843"/>
              <a:gd name="T5" fmla="*/ 606 h 2309"/>
              <a:gd name="T6" fmla="*/ 2842 w 2843"/>
              <a:gd name="T7" fmla="*/ 0 h 2309"/>
              <a:gd name="T8" fmla="*/ 2842 w 2843"/>
              <a:gd name="T9" fmla="*/ 1154 h 2309"/>
            </a:gdLst>
            <a:ahLst/>
            <a:cxnLst>
              <a:cxn ang="0">
                <a:pos x="T0" y="T1"/>
              </a:cxn>
              <a:cxn ang="0">
                <a:pos x="T2" y="T3"/>
              </a:cxn>
              <a:cxn ang="0">
                <a:pos x="T4" y="T5"/>
              </a:cxn>
              <a:cxn ang="0">
                <a:pos x="T6" y="T7"/>
              </a:cxn>
              <a:cxn ang="0">
                <a:pos x="T8" y="T9"/>
              </a:cxn>
            </a:cxnLst>
            <a:rect l="0" t="0" r="r" b="b"/>
            <a:pathLst>
              <a:path w="2843" h="2309">
                <a:moveTo>
                  <a:pt x="2842" y="1154"/>
                </a:moveTo>
                <a:lnTo>
                  <a:pt x="0" y="2308"/>
                </a:lnTo>
                <a:lnTo>
                  <a:pt x="0" y="606"/>
                </a:lnTo>
                <a:lnTo>
                  <a:pt x="2842" y="0"/>
                </a:lnTo>
                <a:lnTo>
                  <a:pt x="2842" y="1154"/>
                </a:lnTo>
              </a:path>
            </a:pathLst>
          </a:custGeom>
          <a:solidFill>
            <a:schemeClr val="accent5"/>
          </a:solidFill>
          <a:ln>
            <a:noFill/>
          </a:ln>
          <a:effectLst/>
        </p:spPr>
        <p:txBody>
          <a:bodyPr wrap="none" anchor="ctr"/>
          <a:lstStyle/>
          <a:p>
            <a:endParaRPr lang="en-US" sz="675"/>
          </a:p>
        </p:txBody>
      </p:sp>
      <p:sp>
        <p:nvSpPr>
          <p:cNvPr id="92" name="Freeform 33">
            <a:extLst>
              <a:ext uri="{FF2B5EF4-FFF2-40B4-BE49-F238E27FC236}">
                <a16:creationId xmlns:a16="http://schemas.microsoft.com/office/drawing/2014/main" id="{4B243A82-FF9F-44FA-AFF0-5C3E9838E5F1}"/>
              </a:ext>
            </a:extLst>
          </p:cNvPr>
          <p:cNvSpPr>
            <a:spLocks noChangeArrowheads="1"/>
          </p:cNvSpPr>
          <p:nvPr/>
        </p:nvSpPr>
        <p:spPr bwMode="auto">
          <a:xfrm>
            <a:off x="5730225" y="4692818"/>
            <a:ext cx="1379511" cy="423806"/>
          </a:xfrm>
          <a:custGeom>
            <a:avLst/>
            <a:gdLst>
              <a:gd name="T0" fmla="*/ 0 w 4129"/>
              <a:gd name="T1" fmla="*/ 482 h 694"/>
              <a:gd name="T2" fmla="*/ 2708 w 4129"/>
              <a:gd name="T3" fmla="*/ 0 h 694"/>
              <a:gd name="T4" fmla="*/ 4128 w 4129"/>
              <a:gd name="T5" fmla="*/ 92 h 694"/>
              <a:gd name="T6" fmla="*/ 1287 w 4129"/>
              <a:gd name="T7" fmla="*/ 693 h 694"/>
              <a:gd name="T8" fmla="*/ 0 w 4129"/>
              <a:gd name="T9" fmla="*/ 482 h 694"/>
            </a:gdLst>
            <a:ahLst/>
            <a:cxnLst>
              <a:cxn ang="0">
                <a:pos x="T0" y="T1"/>
              </a:cxn>
              <a:cxn ang="0">
                <a:pos x="T2" y="T3"/>
              </a:cxn>
              <a:cxn ang="0">
                <a:pos x="T4" y="T5"/>
              </a:cxn>
              <a:cxn ang="0">
                <a:pos x="T6" y="T7"/>
              </a:cxn>
              <a:cxn ang="0">
                <a:pos x="T8" y="T9"/>
              </a:cxn>
            </a:cxnLst>
            <a:rect l="0" t="0" r="r" b="b"/>
            <a:pathLst>
              <a:path w="4129" h="694">
                <a:moveTo>
                  <a:pt x="0" y="482"/>
                </a:moveTo>
                <a:lnTo>
                  <a:pt x="2708" y="0"/>
                </a:lnTo>
                <a:lnTo>
                  <a:pt x="4128" y="92"/>
                </a:lnTo>
                <a:lnTo>
                  <a:pt x="1287" y="693"/>
                </a:lnTo>
                <a:lnTo>
                  <a:pt x="0" y="482"/>
                </a:lnTo>
              </a:path>
            </a:pathLst>
          </a:custGeom>
          <a:solidFill>
            <a:schemeClr val="accent5">
              <a:lumMod val="50000"/>
            </a:schemeClr>
          </a:solidFill>
          <a:ln>
            <a:noFill/>
          </a:ln>
          <a:effectLst/>
        </p:spPr>
        <p:txBody>
          <a:bodyPr wrap="none" anchor="ctr"/>
          <a:lstStyle/>
          <a:p>
            <a:endParaRPr lang="en-US" sz="675"/>
          </a:p>
        </p:txBody>
      </p:sp>
      <p:sp>
        <p:nvSpPr>
          <p:cNvPr id="94" name="TextBox 73">
            <a:extLst>
              <a:ext uri="{FF2B5EF4-FFF2-40B4-BE49-F238E27FC236}">
                <a16:creationId xmlns:a16="http://schemas.microsoft.com/office/drawing/2014/main" id="{569126BF-5F38-45AB-9FBD-FCF5AB29EB08}"/>
              </a:ext>
            </a:extLst>
          </p:cNvPr>
          <p:cNvSpPr txBox="1"/>
          <p:nvPr/>
        </p:nvSpPr>
        <p:spPr>
          <a:xfrm>
            <a:off x="2124083" y="5037850"/>
            <a:ext cx="471932" cy="415631"/>
          </a:xfrm>
          <a:prstGeom prst="rect">
            <a:avLst/>
          </a:prstGeom>
          <a:noFill/>
        </p:spPr>
        <p:txBody>
          <a:bodyPr wrap="square" lIns="68584" tIns="34292" rIns="68584" bIns="34292" rtlCol="0">
            <a:spAutoFit/>
          </a:bodyPr>
          <a:lstStyle/>
          <a:p>
            <a:r>
              <a:rPr lang="tr-TR" sz="2251" b="1" dirty="0">
                <a:solidFill>
                  <a:schemeClr val="bg1"/>
                </a:solidFill>
                <a:latin typeface="Lato Regular"/>
                <a:cs typeface="Lato Regular"/>
              </a:rPr>
              <a:t>06</a:t>
            </a:r>
            <a:endParaRPr lang="id-ID" sz="2251" b="1" dirty="0">
              <a:solidFill>
                <a:schemeClr val="bg1"/>
              </a:solidFill>
              <a:latin typeface="Lato Regular"/>
              <a:cs typeface="Lato Regular"/>
            </a:endParaRPr>
          </a:p>
        </p:txBody>
      </p:sp>
      <p:sp>
        <p:nvSpPr>
          <p:cNvPr id="95" name="TextBox 79">
            <a:extLst>
              <a:ext uri="{FF2B5EF4-FFF2-40B4-BE49-F238E27FC236}">
                <a16:creationId xmlns:a16="http://schemas.microsoft.com/office/drawing/2014/main" id="{B8385AB3-065A-42B1-B139-29E058E3BC9A}"/>
              </a:ext>
            </a:extLst>
          </p:cNvPr>
          <p:cNvSpPr txBox="1"/>
          <p:nvPr/>
        </p:nvSpPr>
        <p:spPr>
          <a:xfrm>
            <a:off x="2713020" y="5117556"/>
            <a:ext cx="3007837" cy="252257"/>
          </a:xfrm>
          <a:prstGeom prst="rect">
            <a:avLst/>
          </a:prstGeom>
          <a:noFill/>
        </p:spPr>
        <p:txBody>
          <a:bodyPr wrap="square" lIns="82304" tIns="41152" rIns="82304" bIns="41152" rtlCol="0">
            <a:spAutoFit/>
          </a:bodyPr>
          <a:lstStyle/>
          <a:p>
            <a:pPr>
              <a:lnSpc>
                <a:spcPct val="110000"/>
              </a:lnSpc>
            </a:pPr>
            <a:r>
              <a:rPr lang="tr-TR" sz="1050" dirty="0">
                <a:latin typeface="Klavika Rg" panose="02000000000000000000" pitchFamily="50" charset="0"/>
                <a:cs typeface="Lato Light"/>
              </a:rPr>
              <a:t>İş ve çalışan takibini kolaylaştırmak</a:t>
            </a:r>
            <a:endParaRPr lang="en-US" sz="1050" dirty="0">
              <a:latin typeface="Klavika Rg" panose="02000000000000000000" pitchFamily="50" charset="0"/>
              <a:cs typeface="Lato Light"/>
            </a:endParaRPr>
          </a:p>
        </p:txBody>
      </p:sp>
      <p:sp>
        <p:nvSpPr>
          <p:cNvPr id="96" name="Line 525">
            <a:extLst>
              <a:ext uri="{FF2B5EF4-FFF2-40B4-BE49-F238E27FC236}">
                <a16:creationId xmlns:a16="http://schemas.microsoft.com/office/drawing/2014/main" id="{A4C4B89C-AD21-4CB3-A75E-EF5791E42D77}"/>
              </a:ext>
            </a:extLst>
          </p:cNvPr>
          <p:cNvSpPr>
            <a:spLocks noChangeShapeType="1"/>
          </p:cNvSpPr>
          <p:nvPr/>
        </p:nvSpPr>
        <p:spPr bwMode="auto">
          <a:xfrm>
            <a:off x="2666857" y="5061272"/>
            <a:ext cx="1789" cy="400623"/>
          </a:xfrm>
          <a:prstGeom prst="line">
            <a:avLst/>
          </a:prstGeom>
          <a:noFill/>
          <a:ln w="1800" cap="flat">
            <a:solidFill>
              <a:srgbClr val="F1F0F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a:lstStyle/>
          <a:p>
            <a:endParaRPr lang="en-US" sz="4314"/>
          </a:p>
        </p:txBody>
      </p:sp>
      <p:sp>
        <p:nvSpPr>
          <p:cNvPr id="41" name="Freeform 32"/>
          <p:cNvSpPr>
            <a:spLocks noChangeArrowheads="1"/>
          </p:cNvSpPr>
          <p:nvPr/>
        </p:nvSpPr>
        <p:spPr bwMode="auto">
          <a:xfrm>
            <a:off x="6153408" y="4280957"/>
            <a:ext cx="952178" cy="773553"/>
          </a:xfrm>
          <a:custGeom>
            <a:avLst/>
            <a:gdLst>
              <a:gd name="T0" fmla="*/ 2842 w 2843"/>
              <a:gd name="T1" fmla="*/ 1154 h 2309"/>
              <a:gd name="T2" fmla="*/ 0 w 2843"/>
              <a:gd name="T3" fmla="*/ 2308 h 2309"/>
              <a:gd name="T4" fmla="*/ 0 w 2843"/>
              <a:gd name="T5" fmla="*/ 606 h 2309"/>
              <a:gd name="T6" fmla="*/ 2842 w 2843"/>
              <a:gd name="T7" fmla="*/ 0 h 2309"/>
              <a:gd name="T8" fmla="*/ 2842 w 2843"/>
              <a:gd name="T9" fmla="*/ 1154 h 2309"/>
            </a:gdLst>
            <a:ahLst/>
            <a:cxnLst>
              <a:cxn ang="0">
                <a:pos x="T0" y="T1"/>
              </a:cxn>
              <a:cxn ang="0">
                <a:pos x="T2" y="T3"/>
              </a:cxn>
              <a:cxn ang="0">
                <a:pos x="T4" y="T5"/>
              </a:cxn>
              <a:cxn ang="0">
                <a:pos x="T6" y="T7"/>
              </a:cxn>
              <a:cxn ang="0">
                <a:pos x="T8" y="T9"/>
              </a:cxn>
            </a:cxnLst>
            <a:rect l="0" t="0" r="r" b="b"/>
            <a:pathLst>
              <a:path w="2843" h="2309">
                <a:moveTo>
                  <a:pt x="2842" y="1154"/>
                </a:moveTo>
                <a:lnTo>
                  <a:pt x="0" y="2308"/>
                </a:lnTo>
                <a:lnTo>
                  <a:pt x="0" y="606"/>
                </a:lnTo>
                <a:lnTo>
                  <a:pt x="2842" y="0"/>
                </a:lnTo>
                <a:lnTo>
                  <a:pt x="2842" y="1154"/>
                </a:lnTo>
              </a:path>
            </a:pathLst>
          </a:custGeom>
          <a:solidFill>
            <a:schemeClr val="accent5"/>
          </a:solidFill>
          <a:ln>
            <a:noFill/>
          </a:ln>
          <a:effectLst/>
        </p:spPr>
        <p:txBody>
          <a:bodyPr wrap="none" anchor="ctr"/>
          <a:lstStyle/>
          <a:p>
            <a:endParaRPr lang="en-US" sz="675"/>
          </a:p>
        </p:txBody>
      </p:sp>
      <p:sp>
        <p:nvSpPr>
          <p:cNvPr id="39" name="Freeform 31"/>
          <p:cNvSpPr>
            <a:spLocks noChangeArrowheads="1"/>
          </p:cNvSpPr>
          <p:nvPr/>
        </p:nvSpPr>
        <p:spPr bwMode="auto">
          <a:xfrm>
            <a:off x="5735496" y="4409890"/>
            <a:ext cx="431063" cy="640691"/>
          </a:xfrm>
          <a:custGeom>
            <a:avLst/>
            <a:gdLst>
              <a:gd name="T0" fmla="*/ 1287 w 1288"/>
              <a:gd name="T1" fmla="*/ 1913 h 1914"/>
              <a:gd name="T2" fmla="*/ 1287 w 1288"/>
              <a:gd name="T3" fmla="*/ 210 h 1914"/>
              <a:gd name="T4" fmla="*/ 0 w 1288"/>
              <a:gd name="T5" fmla="*/ 0 h 1914"/>
              <a:gd name="T6" fmla="*/ 0 w 1288"/>
              <a:gd name="T7" fmla="*/ 1544 h 1914"/>
              <a:gd name="T8" fmla="*/ 1287 w 1288"/>
              <a:gd name="T9" fmla="*/ 1913 h 1914"/>
            </a:gdLst>
            <a:ahLst/>
            <a:cxnLst>
              <a:cxn ang="0">
                <a:pos x="T0" y="T1"/>
              </a:cxn>
              <a:cxn ang="0">
                <a:pos x="T2" y="T3"/>
              </a:cxn>
              <a:cxn ang="0">
                <a:pos x="T4" y="T5"/>
              </a:cxn>
              <a:cxn ang="0">
                <a:pos x="T6" y="T7"/>
              </a:cxn>
              <a:cxn ang="0">
                <a:pos x="T8" y="T9"/>
              </a:cxn>
            </a:cxnLst>
            <a:rect l="0" t="0" r="r" b="b"/>
            <a:pathLst>
              <a:path w="1288" h="1914">
                <a:moveTo>
                  <a:pt x="1287" y="1913"/>
                </a:moveTo>
                <a:lnTo>
                  <a:pt x="1287" y="210"/>
                </a:lnTo>
                <a:lnTo>
                  <a:pt x="0" y="0"/>
                </a:lnTo>
                <a:lnTo>
                  <a:pt x="0" y="1544"/>
                </a:lnTo>
                <a:lnTo>
                  <a:pt x="1287" y="1913"/>
                </a:lnTo>
              </a:path>
            </a:pathLst>
          </a:custGeom>
          <a:solidFill>
            <a:schemeClr val="accent5">
              <a:lumMod val="75000"/>
            </a:schemeClr>
          </a:solidFill>
          <a:ln>
            <a:noFill/>
          </a:ln>
          <a:effectLst/>
        </p:spPr>
        <p:txBody>
          <a:bodyPr wrap="none" anchor="ctr"/>
          <a:lstStyle/>
          <a:p>
            <a:endParaRPr lang="en-US" sz="675"/>
          </a:p>
        </p:txBody>
      </p:sp>
      <p:grpSp>
        <p:nvGrpSpPr>
          <p:cNvPr id="97" name="Group 1">
            <a:extLst>
              <a:ext uri="{FF2B5EF4-FFF2-40B4-BE49-F238E27FC236}">
                <a16:creationId xmlns:a16="http://schemas.microsoft.com/office/drawing/2014/main" id="{EF233D94-4966-4A0B-B523-BDFA43A5AFC3}"/>
              </a:ext>
            </a:extLst>
          </p:cNvPr>
          <p:cNvGrpSpPr/>
          <p:nvPr/>
        </p:nvGrpSpPr>
        <p:grpSpPr>
          <a:xfrm rot="655499">
            <a:off x="7078665" y="1041596"/>
            <a:ext cx="828916" cy="1118192"/>
            <a:chOff x="16275578" y="1611314"/>
            <a:chExt cx="2547771" cy="6835775"/>
          </a:xfrm>
        </p:grpSpPr>
        <p:sp>
          <p:nvSpPr>
            <p:cNvPr id="98" name="Freeform 482">
              <a:extLst>
                <a:ext uri="{FF2B5EF4-FFF2-40B4-BE49-F238E27FC236}">
                  <a16:creationId xmlns:a16="http://schemas.microsoft.com/office/drawing/2014/main" id="{E3177E40-878C-44C8-A62C-714B72F1816F}"/>
                </a:ext>
              </a:extLst>
            </p:cNvPr>
            <p:cNvSpPr>
              <a:spLocks noChangeArrowheads="1"/>
            </p:cNvSpPr>
            <p:nvPr/>
          </p:nvSpPr>
          <p:spPr bwMode="auto">
            <a:xfrm>
              <a:off x="16275578" y="1611314"/>
              <a:ext cx="2547771" cy="6834187"/>
            </a:xfrm>
            <a:custGeom>
              <a:avLst/>
              <a:gdLst>
                <a:gd name="T0" fmla="*/ 3125 w 7079"/>
                <a:gd name="T1" fmla="*/ 15849 h 18984"/>
                <a:gd name="T2" fmla="*/ 3125 w 7079"/>
                <a:gd name="T3" fmla="*/ 15849 h 18984"/>
                <a:gd name="T4" fmla="*/ 612 w 7079"/>
                <a:gd name="T5" fmla="*/ 18983 h 18984"/>
                <a:gd name="T6" fmla="*/ 0 w 7079"/>
                <a:gd name="T7" fmla="*/ 15011 h 18984"/>
                <a:gd name="T8" fmla="*/ 3821 w 7079"/>
                <a:gd name="T9" fmla="*/ 743 h 18984"/>
                <a:gd name="T10" fmla="*/ 4904 w 7079"/>
                <a:gd name="T11" fmla="*/ 122 h 18984"/>
                <a:gd name="T12" fmla="*/ 6334 w 7079"/>
                <a:gd name="T13" fmla="*/ 508 h 18984"/>
                <a:gd name="T14" fmla="*/ 6955 w 7079"/>
                <a:gd name="T15" fmla="*/ 1591 h 18984"/>
                <a:gd name="T16" fmla="*/ 3125 w 7079"/>
                <a:gd name="T17" fmla="*/ 15849 h 18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79" h="18984">
                  <a:moveTo>
                    <a:pt x="3125" y="15849"/>
                  </a:moveTo>
                  <a:lnTo>
                    <a:pt x="3125" y="15849"/>
                  </a:lnTo>
                  <a:cubicBezTo>
                    <a:pt x="612" y="18983"/>
                    <a:pt x="612" y="18983"/>
                    <a:pt x="612" y="18983"/>
                  </a:cubicBezTo>
                  <a:cubicBezTo>
                    <a:pt x="0" y="15011"/>
                    <a:pt x="0" y="15011"/>
                    <a:pt x="0" y="15011"/>
                  </a:cubicBezTo>
                  <a:cubicBezTo>
                    <a:pt x="3821" y="743"/>
                    <a:pt x="3821" y="743"/>
                    <a:pt x="3821" y="743"/>
                  </a:cubicBezTo>
                  <a:cubicBezTo>
                    <a:pt x="3953" y="282"/>
                    <a:pt x="4433" y="0"/>
                    <a:pt x="4904" y="122"/>
                  </a:cubicBezTo>
                  <a:cubicBezTo>
                    <a:pt x="6334" y="508"/>
                    <a:pt x="6334" y="508"/>
                    <a:pt x="6334" y="508"/>
                  </a:cubicBezTo>
                  <a:cubicBezTo>
                    <a:pt x="6796" y="630"/>
                    <a:pt x="7078" y="1120"/>
                    <a:pt x="6955" y="1591"/>
                  </a:cubicBezTo>
                  <a:lnTo>
                    <a:pt x="3125" y="15849"/>
                  </a:lnTo>
                </a:path>
              </a:pathLst>
            </a:custGeom>
            <a:solidFill>
              <a:srgbClr val="F15B6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99" name="Freeform 483">
              <a:extLst>
                <a:ext uri="{FF2B5EF4-FFF2-40B4-BE49-F238E27FC236}">
                  <a16:creationId xmlns:a16="http://schemas.microsoft.com/office/drawing/2014/main" id="{950B3ABB-67C6-4806-8F24-23F5869C3F43}"/>
                </a:ext>
              </a:extLst>
            </p:cNvPr>
            <p:cNvSpPr>
              <a:spLocks noChangeArrowheads="1"/>
            </p:cNvSpPr>
            <p:nvPr/>
          </p:nvSpPr>
          <p:spPr bwMode="auto">
            <a:xfrm>
              <a:off x="17650264" y="1685926"/>
              <a:ext cx="796873" cy="1795463"/>
            </a:xfrm>
            <a:custGeom>
              <a:avLst/>
              <a:gdLst>
                <a:gd name="T0" fmla="*/ 0 w 2213"/>
                <a:gd name="T1" fmla="*/ 4706 h 4989"/>
                <a:gd name="T2" fmla="*/ 0 w 2213"/>
                <a:gd name="T3" fmla="*/ 4706 h 4989"/>
                <a:gd name="T4" fmla="*/ 1045 w 2213"/>
                <a:gd name="T5" fmla="*/ 819 h 4989"/>
                <a:gd name="T6" fmla="*/ 1563 w 2213"/>
                <a:gd name="T7" fmla="*/ 47 h 4989"/>
                <a:gd name="T8" fmla="*/ 2033 w 2213"/>
                <a:gd name="T9" fmla="*/ 169 h 4989"/>
                <a:gd name="T10" fmla="*/ 2090 w 2213"/>
                <a:gd name="T11" fmla="*/ 1101 h 4989"/>
                <a:gd name="T12" fmla="*/ 1045 w 2213"/>
                <a:gd name="T13" fmla="*/ 4988 h 4989"/>
                <a:gd name="T14" fmla="*/ 0 w 2213"/>
                <a:gd name="T15" fmla="*/ 4706 h 49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3" h="4989">
                  <a:moveTo>
                    <a:pt x="0" y="4706"/>
                  </a:moveTo>
                  <a:lnTo>
                    <a:pt x="0" y="4706"/>
                  </a:lnTo>
                  <a:cubicBezTo>
                    <a:pt x="1045" y="819"/>
                    <a:pt x="1045" y="819"/>
                    <a:pt x="1045" y="819"/>
                  </a:cubicBezTo>
                  <a:cubicBezTo>
                    <a:pt x="1177" y="348"/>
                    <a:pt x="1403" y="0"/>
                    <a:pt x="1563" y="47"/>
                  </a:cubicBezTo>
                  <a:cubicBezTo>
                    <a:pt x="2033" y="169"/>
                    <a:pt x="2033" y="169"/>
                    <a:pt x="2033" y="169"/>
                  </a:cubicBezTo>
                  <a:cubicBezTo>
                    <a:pt x="2193" y="216"/>
                    <a:pt x="2212" y="631"/>
                    <a:pt x="2090" y="1101"/>
                  </a:cubicBezTo>
                  <a:cubicBezTo>
                    <a:pt x="1045" y="4988"/>
                    <a:pt x="1045" y="4988"/>
                    <a:pt x="1045" y="4988"/>
                  </a:cubicBezTo>
                  <a:lnTo>
                    <a:pt x="0" y="4706"/>
                  </a:lnTo>
                </a:path>
              </a:pathLst>
            </a:custGeom>
            <a:solidFill>
              <a:srgbClr val="E9434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0" name="Freeform 484">
              <a:extLst>
                <a:ext uri="{FF2B5EF4-FFF2-40B4-BE49-F238E27FC236}">
                  <a16:creationId xmlns:a16="http://schemas.microsoft.com/office/drawing/2014/main" id="{F4138E83-5A36-47C0-9303-2B45C4400BF8}"/>
                </a:ext>
              </a:extLst>
            </p:cNvPr>
            <p:cNvSpPr>
              <a:spLocks noChangeArrowheads="1"/>
            </p:cNvSpPr>
            <p:nvPr/>
          </p:nvSpPr>
          <p:spPr bwMode="auto">
            <a:xfrm>
              <a:off x="18026476" y="1747838"/>
              <a:ext cx="796873" cy="1833562"/>
            </a:xfrm>
            <a:custGeom>
              <a:avLst/>
              <a:gdLst>
                <a:gd name="T0" fmla="*/ 988 w 2213"/>
                <a:gd name="T1" fmla="*/ 0 h 5093"/>
                <a:gd name="T2" fmla="*/ 988 w 2213"/>
                <a:gd name="T3" fmla="*/ 0 h 5093"/>
                <a:gd name="T4" fmla="*/ 1468 w 2213"/>
                <a:gd name="T5" fmla="*/ 132 h 5093"/>
                <a:gd name="T6" fmla="*/ 2089 w 2213"/>
                <a:gd name="T7" fmla="*/ 1215 h 5093"/>
                <a:gd name="T8" fmla="*/ 1045 w 2213"/>
                <a:gd name="T9" fmla="*/ 5092 h 5093"/>
                <a:gd name="T10" fmla="*/ 0 w 2213"/>
                <a:gd name="T11" fmla="*/ 4819 h 5093"/>
                <a:gd name="T12" fmla="*/ 1045 w 2213"/>
                <a:gd name="T13" fmla="*/ 932 h 5093"/>
                <a:gd name="T14" fmla="*/ 988 w 2213"/>
                <a:gd name="T15" fmla="*/ 0 h 50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3" h="5093">
                  <a:moveTo>
                    <a:pt x="988" y="0"/>
                  </a:moveTo>
                  <a:lnTo>
                    <a:pt x="988" y="0"/>
                  </a:lnTo>
                  <a:cubicBezTo>
                    <a:pt x="1468" y="132"/>
                    <a:pt x="1468" y="132"/>
                    <a:pt x="1468" y="132"/>
                  </a:cubicBezTo>
                  <a:cubicBezTo>
                    <a:pt x="1930" y="254"/>
                    <a:pt x="2212" y="744"/>
                    <a:pt x="2089" y="1215"/>
                  </a:cubicBezTo>
                  <a:cubicBezTo>
                    <a:pt x="1045" y="5092"/>
                    <a:pt x="1045" y="5092"/>
                    <a:pt x="1045" y="5092"/>
                  </a:cubicBezTo>
                  <a:cubicBezTo>
                    <a:pt x="0" y="4819"/>
                    <a:pt x="0" y="4819"/>
                    <a:pt x="0" y="4819"/>
                  </a:cubicBezTo>
                  <a:cubicBezTo>
                    <a:pt x="1045" y="932"/>
                    <a:pt x="1045" y="932"/>
                    <a:pt x="1045" y="932"/>
                  </a:cubicBezTo>
                  <a:cubicBezTo>
                    <a:pt x="1167" y="462"/>
                    <a:pt x="1148" y="47"/>
                    <a:pt x="988" y="0"/>
                  </a:cubicBezTo>
                </a:path>
              </a:pathLst>
            </a:custGeom>
            <a:solidFill>
              <a:srgbClr val="C6222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1" name="Freeform 485">
              <a:extLst>
                <a:ext uri="{FF2B5EF4-FFF2-40B4-BE49-F238E27FC236}">
                  <a16:creationId xmlns:a16="http://schemas.microsoft.com/office/drawing/2014/main" id="{B47DE0D2-33E1-45E7-8753-784A496DF33D}"/>
                </a:ext>
              </a:extLst>
            </p:cNvPr>
            <p:cNvSpPr>
              <a:spLocks noChangeArrowheads="1"/>
            </p:cNvSpPr>
            <p:nvPr/>
          </p:nvSpPr>
          <p:spPr bwMode="auto">
            <a:xfrm>
              <a:off x="17278813" y="1611314"/>
              <a:ext cx="934976" cy="1768475"/>
            </a:xfrm>
            <a:custGeom>
              <a:avLst/>
              <a:gdLst>
                <a:gd name="T0" fmla="*/ 0 w 2599"/>
                <a:gd name="T1" fmla="*/ 4630 h 4914"/>
                <a:gd name="T2" fmla="*/ 0 w 2599"/>
                <a:gd name="T3" fmla="*/ 4630 h 4914"/>
                <a:gd name="T4" fmla="*/ 1035 w 2599"/>
                <a:gd name="T5" fmla="*/ 743 h 4914"/>
                <a:gd name="T6" fmla="*/ 2118 w 2599"/>
                <a:gd name="T7" fmla="*/ 122 h 4914"/>
                <a:gd name="T8" fmla="*/ 2598 w 2599"/>
                <a:gd name="T9" fmla="*/ 254 h 4914"/>
                <a:gd name="T10" fmla="*/ 2080 w 2599"/>
                <a:gd name="T11" fmla="*/ 1026 h 4914"/>
                <a:gd name="T12" fmla="*/ 1035 w 2599"/>
                <a:gd name="T13" fmla="*/ 4913 h 4914"/>
                <a:gd name="T14" fmla="*/ 0 w 2599"/>
                <a:gd name="T15" fmla="*/ 4630 h 49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9" h="4914">
                  <a:moveTo>
                    <a:pt x="0" y="4630"/>
                  </a:moveTo>
                  <a:lnTo>
                    <a:pt x="0" y="4630"/>
                  </a:lnTo>
                  <a:cubicBezTo>
                    <a:pt x="1035" y="743"/>
                    <a:pt x="1035" y="743"/>
                    <a:pt x="1035" y="743"/>
                  </a:cubicBezTo>
                  <a:cubicBezTo>
                    <a:pt x="1167" y="282"/>
                    <a:pt x="1647" y="0"/>
                    <a:pt x="2118" y="122"/>
                  </a:cubicBezTo>
                  <a:cubicBezTo>
                    <a:pt x="2598" y="254"/>
                    <a:pt x="2598" y="254"/>
                    <a:pt x="2598" y="254"/>
                  </a:cubicBezTo>
                  <a:cubicBezTo>
                    <a:pt x="2438" y="207"/>
                    <a:pt x="2212" y="555"/>
                    <a:pt x="2080" y="1026"/>
                  </a:cubicBezTo>
                  <a:cubicBezTo>
                    <a:pt x="1035" y="4913"/>
                    <a:pt x="1035" y="4913"/>
                    <a:pt x="1035" y="4913"/>
                  </a:cubicBezTo>
                  <a:lnTo>
                    <a:pt x="0" y="4630"/>
                  </a:lnTo>
                </a:path>
              </a:pathLst>
            </a:custGeom>
            <a:solidFill>
              <a:srgbClr val="F15B69"/>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2" name="Freeform 486">
              <a:extLst>
                <a:ext uri="{FF2B5EF4-FFF2-40B4-BE49-F238E27FC236}">
                  <a16:creationId xmlns:a16="http://schemas.microsoft.com/office/drawing/2014/main" id="{9D787F4B-0445-48B3-B3FE-68ECE351110E}"/>
                </a:ext>
              </a:extLst>
            </p:cNvPr>
            <p:cNvSpPr>
              <a:spLocks noChangeArrowheads="1"/>
            </p:cNvSpPr>
            <p:nvPr/>
          </p:nvSpPr>
          <p:spPr bwMode="auto">
            <a:xfrm>
              <a:off x="16275578" y="2116138"/>
              <a:ext cx="2439828" cy="6329362"/>
            </a:xfrm>
            <a:custGeom>
              <a:avLst/>
              <a:gdLst>
                <a:gd name="T0" fmla="*/ 3125 w 6778"/>
                <a:gd name="T1" fmla="*/ 14447 h 17582"/>
                <a:gd name="T2" fmla="*/ 3125 w 6778"/>
                <a:gd name="T3" fmla="*/ 14447 h 17582"/>
                <a:gd name="T4" fmla="*/ 612 w 6778"/>
                <a:gd name="T5" fmla="*/ 17581 h 17582"/>
                <a:gd name="T6" fmla="*/ 0 w 6778"/>
                <a:gd name="T7" fmla="*/ 13609 h 17582"/>
                <a:gd name="T8" fmla="*/ 3652 w 6778"/>
                <a:gd name="T9" fmla="*/ 0 h 17582"/>
                <a:gd name="T10" fmla="*/ 6777 w 6778"/>
                <a:gd name="T11" fmla="*/ 838 h 17582"/>
                <a:gd name="T12" fmla="*/ 3125 w 6778"/>
                <a:gd name="T13" fmla="*/ 14447 h 17582"/>
              </a:gdLst>
              <a:ahLst/>
              <a:cxnLst>
                <a:cxn ang="0">
                  <a:pos x="T0" y="T1"/>
                </a:cxn>
                <a:cxn ang="0">
                  <a:pos x="T2" y="T3"/>
                </a:cxn>
                <a:cxn ang="0">
                  <a:pos x="T4" y="T5"/>
                </a:cxn>
                <a:cxn ang="0">
                  <a:pos x="T6" y="T7"/>
                </a:cxn>
                <a:cxn ang="0">
                  <a:pos x="T8" y="T9"/>
                </a:cxn>
                <a:cxn ang="0">
                  <a:pos x="T10" y="T11"/>
                </a:cxn>
                <a:cxn ang="0">
                  <a:pos x="T12" y="T13"/>
                </a:cxn>
              </a:cxnLst>
              <a:rect l="0" t="0" r="r" b="b"/>
              <a:pathLst>
                <a:path w="6778" h="17582">
                  <a:moveTo>
                    <a:pt x="3125" y="14447"/>
                  </a:moveTo>
                  <a:lnTo>
                    <a:pt x="3125" y="14447"/>
                  </a:lnTo>
                  <a:cubicBezTo>
                    <a:pt x="612" y="17581"/>
                    <a:pt x="612" y="17581"/>
                    <a:pt x="612" y="17581"/>
                  </a:cubicBezTo>
                  <a:cubicBezTo>
                    <a:pt x="0" y="13609"/>
                    <a:pt x="0" y="13609"/>
                    <a:pt x="0" y="13609"/>
                  </a:cubicBezTo>
                  <a:cubicBezTo>
                    <a:pt x="3652" y="0"/>
                    <a:pt x="3652" y="0"/>
                    <a:pt x="3652" y="0"/>
                  </a:cubicBezTo>
                  <a:cubicBezTo>
                    <a:pt x="4800" y="113"/>
                    <a:pt x="5835" y="396"/>
                    <a:pt x="6777" y="838"/>
                  </a:cubicBezTo>
                  <a:lnTo>
                    <a:pt x="3125" y="14447"/>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3" name="Freeform 487">
              <a:extLst>
                <a:ext uri="{FF2B5EF4-FFF2-40B4-BE49-F238E27FC236}">
                  <a16:creationId xmlns:a16="http://schemas.microsoft.com/office/drawing/2014/main" id="{D81AD3B2-8E65-494A-B454-7EB0C1A0017F}"/>
                </a:ext>
              </a:extLst>
            </p:cNvPr>
            <p:cNvSpPr>
              <a:spLocks noChangeArrowheads="1"/>
            </p:cNvSpPr>
            <p:nvPr/>
          </p:nvSpPr>
          <p:spPr bwMode="auto">
            <a:xfrm>
              <a:off x="17389931" y="2116138"/>
              <a:ext cx="587337" cy="836612"/>
            </a:xfrm>
            <a:custGeom>
              <a:avLst/>
              <a:gdLst>
                <a:gd name="T0" fmla="*/ 556 w 1630"/>
                <a:gd name="T1" fmla="*/ 0 h 2326"/>
                <a:gd name="T2" fmla="*/ 556 w 1630"/>
                <a:gd name="T3" fmla="*/ 0 h 2326"/>
                <a:gd name="T4" fmla="*/ 0 w 1630"/>
                <a:gd name="T5" fmla="*/ 2043 h 2326"/>
                <a:gd name="T6" fmla="*/ 1045 w 1630"/>
                <a:gd name="T7" fmla="*/ 2325 h 2326"/>
                <a:gd name="T8" fmla="*/ 1629 w 1630"/>
                <a:gd name="T9" fmla="*/ 160 h 2326"/>
                <a:gd name="T10" fmla="*/ 556 w 1630"/>
                <a:gd name="T11" fmla="*/ 0 h 2326"/>
              </a:gdLst>
              <a:ahLst/>
              <a:cxnLst>
                <a:cxn ang="0">
                  <a:pos x="T0" y="T1"/>
                </a:cxn>
                <a:cxn ang="0">
                  <a:pos x="T2" y="T3"/>
                </a:cxn>
                <a:cxn ang="0">
                  <a:pos x="T4" y="T5"/>
                </a:cxn>
                <a:cxn ang="0">
                  <a:pos x="T6" y="T7"/>
                </a:cxn>
                <a:cxn ang="0">
                  <a:pos x="T8" y="T9"/>
                </a:cxn>
                <a:cxn ang="0">
                  <a:pos x="T10" y="T11"/>
                </a:cxn>
              </a:cxnLst>
              <a:rect l="0" t="0" r="r" b="b"/>
              <a:pathLst>
                <a:path w="1630" h="2326">
                  <a:moveTo>
                    <a:pt x="556" y="0"/>
                  </a:moveTo>
                  <a:lnTo>
                    <a:pt x="556" y="0"/>
                  </a:lnTo>
                  <a:cubicBezTo>
                    <a:pt x="0" y="2043"/>
                    <a:pt x="0" y="2043"/>
                    <a:pt x="0" y="2043"/>
                  </a:cubicBezTo>
                  <a:cubicBezTo>
                    <a:pt x="1045" y="2325"/>
                    <a:pt x="1045" y="2325"/>
                    <a:pt x="1045" y="2325"/>
                  </a:cubicBezTo>
                  <a:cubicBezTo>
                    <a:pt x="1629" y="160"/>
                    <a:pt x="1629" y="160"/>
                    <a:pt x="1629" y="160"/>
                  </a:cubicBezTo>
                  <a:cubicBezTo>
                    <a:pt x="1280" y="85"/>
                    <a:pt x="923" y="38"/>
                    <a:pt x="556" y="0"/>
                  </a:cubicBezTo>
                </a:path>
              </a:pathLst>
            </a:custGeom>
            <a:solidFill>
              <a:srgbClr val="EAEAEA"/>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4" name="Freeform 488">
              <a:extLst>
                <a:ext uri="{FF2B5EF4-FFF2-40B4-BE49-F238E27FC236}">
                  <a16:creationId xmlns:a16="http://schemas.microsoft.com/office/drawing/2014/main" id="{28B54745-EE16-4C7D-84E5-E14FD692950E}"/>
                </a:ext>
              </a:extLst>
            </p:cNvPr>
            <p:cNvSpPr>
              <a:spLocks noChangeArrowheads="1"/>
            </p:cNvSpPr>
            <p:nvPr/>
          </p:nvSpPr>
          <p:spPr bwMode="auto">
            <a:xfrm>
              <a:off x="17766143" y="2174876"/>
              <a:ext cx="585750" cy="881063"/>
            </a:xfrm>
            <a:custGeom>
              <a:avLst/>
              <a:gdLst>
                <a:gd name="T0" fmla="*/ 1628 w 1629"/>
                <a:gd name="T1" fmla="*/ 282 h 2448"/>
                <a:gd name="T2" fmla="*/ 1628 w 1629"/>
                <a:gd name="T3" fmla="*/ 282 h 2448"/>
                <a:gd name="T4" fmla="*/ 1045 w 1629"/>
                <a:gd name="T5" fmla="*/ 2447 h 2448"/>
                <a:gd name="T6" fmla="*/ 0 w 1629"/>
                <a:gd name="T7" fmla="*/ 2165 h 2448"/>
                <a:gd name="T8" fmla="*/ 584 w 1629"/>
                <a:gd name="T9" fmla="*/ 0 h 2448"/>
                <a:gd name="T10" fmla="*/ 1628 w 1629"/>
                <a:gd name="T11" fmla="*/ 282 h 2448"/>
              </a:gdLst>
              <a:ahLst/>
              <a:cxnLst>
                <a:cxn ang="0">
                  <a:pos x="T0" y="T1"/>
                </a:cxn>
                <a:cxn ang="0">
                  <a:pos x="T2" y="T3"/>
                </a:cxn>
                <a:cxn ang="0">
                  <a:pos x="T4" y="T5"/>
                </a:cxn>
                <a:cxn ang="0">
                  <a:pos x="T6" y="T7"/>
                </a:cxn>
                <a:cxn ang="0">
                  <a:pos x="T8" y="T9"/>
                </a:cxn>
                <a:cxn ang="0">
                  <a:pos x="T10" y="T11"/>
                </a:cxn>
              </a:cxnLst>
              <a:rect l="0" t="0" r="r" b="b"/>
              <a:pathLst>
                <a:path w="1629" h="2448">
                  <a:moveTo>
                    <a:pt x="1628" y="282"/>
                  </a:moveTo>
                  <a:lnTo>
                    <a:pt x="1628" y="282"/>
                  </a:lnTo>
                  <a:cubicBezTo>
                    <a:pt x="1045" y="2447"/>
                    <a:pt x="1045" y="2447"/>
                    <a:pt x="1045" y="2447"/>
                  </a:cubicBezTo>
                  <a:cubicBezTo>
                    <a:pt x="0" y="2165"/>
                    <a:pt x="0" y="2165"/>
                    <a:pt x="0" y="2165"/>
                  </a:cubicBezTo>
                  <a:cubicBezTo>
                    <a:pt x="584" y="0"/>
                    <a:pt x="584" y="0"/>
                    <a:pt x="584" y="0"/>
                  </a:cubicBezTo>
                  <a:cubicBezTo>
                    <a:pt x="941" y="76"/>
                    <a:pt x="1290" y="170"/>
                    <a:pt x="1628" y="282"/>
                  </a:cubicBezTo>
                </a:path>
              </a:pathLst>
            </a:custGeom>
            <a:solidFill>
              <a:srgbClr val="D1D1D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5" name="Freeform 489">
              <a:extLst>
                <a:ext uri="{FF2B5EF4-FFF2-40B4-BE49-F238E27FC236}">
                  <a16:creationId xmlns:a16="http://schemas.microsoft.com/office/drawing/2014/main" id="{60E2C320-18F2-4529-845C-7722FCF7DDC4}"/>
                </a:ext>
              </a:extLst>
            </p:cNvPr>
            <p:cNvSpPr>
              <a:spLocks noChangeArrowheads="1"/>
            </p:cNvSpPr>
            <p:nvPr/>
          </p:nvSpPr>
          <p:spPr bwMode="auto">
            <a:xfrm>
              <a:off x="18142357" y="2276475"/>
              <a:ext cx="573050" cy="877888"/>
            </a:xfrm>
            <a:custGeom>
              <a:avLst/>
              <a:gdLst>
                <a:gd name="T0" fmla="*/ 583 w 1592"/>
                <a:gd name="T1" fmla="*/ 0 h 2439"/>
                <a:gd name="T2" fmla="*/ 583 w 1592"/>
                <a:gd name="T3" fmla="*/ 0 h 2439"/>
                <a:gd name="T4" fmla="*/ 0 w 1592"/>
                <a:gd name="T5" fmla="*/ 2165 h 2439"/>
                <a:gd name="T6" fmla="*/ 1045 w 1592"/>
                <a:gd name="T7" fmla="*/ 2438 h 2439"/>
                <a:gd name="T8" fmla="*/ 1591 w 1592"/>
                <a:gd name="T9" fmla="*/ 396 h 2439"/>
                <a:gd name="T10" fmla="*/ 583 w 1592"/>
                <a:gd name="T11" fmla="*/ 0 h 2439"/>
              </a:gdLst>
              <a:ahLst/>
              <a:cxnLst>
                <a:cxn ang="0">
                  <a:pos x="T0" y="T1"/>
                </a:cxn>
                <a:cxn ang="0">
                  <a:pos x="T2" y="T3"/>
                </a:cxn>
                <a:cxn ang="0">
                  <a:pos x="T4" y="T5"/>
                </a:cxn>
                <a:cxn ang="0">
                  <a:pos x="T6" y="T7"/>
                </a:cxn>
                <a:cxn ang="0">
                  <a:pos x="T8" y="T9"/>
                </a:cxn>
                <a:cxn ang="0">
                  <a:pos x="T10" y="T11"/>
                </a:cxn>
              </a:cxnLst>
              <a:rect l="0" t="0" r="r" b="b"/>
              <a:pathLst>
                <a:path w="1592" h="2439">
                  <a:moveTo>
                    <a:pt x="583" y="0"/>
                  </a:moveTo>
                  <a:lnTo>
                    <a:pt x="583" y="0"/>
                  </a:lnTo>
                  <a:cubicBezTo>
                    <a:pt x="0" y="2165"/>
                    <a:pt x="0" y="2165"/>
                    <a:pt x="0" y="2165"/>
                  </a:cubicBezTo>
                  <a:cubicBezTo>
                    <a:pt x="1045" y="2438"/>
                    <a:pt x="1045" y="2438"/>
                    <a:pt x="1045" y="2438"/>
                  </a:cubicBezTo>
                  <a:cubicBezTo>
                    <a:pt x="1591" y="396"/>
                    <a:pt x="1591" y="396"/>
                    <a:pt x="1591" y="396"/>
                  </a:cubicBezTo>
                  <a:cubicBezTo>
                    <a:pt x="1271" y="245"/>
                    <a:pt x="932" y="113"/>
                    <a:pt x="583" y="0"/>
                  </a:cubicBezTo>
                </a:path>
              </a:pathLst>
            </a:custGeom>
            <a:solidFill>
              <a:srgbClr val="76767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6" name="Freeform 490">
              <a:extLst>
                <a:ext uri="{FF2B5EF4-FFF2-40B4-BE49-F238E27FC236}">
                  <a16:creationId xmlns:a16="http://schemas.microsoft.com/office/drawing/2014/main" id="{0B68F669-8E40-400A-BAB9-53684DAC83A2}"/>
                </a:ext>
              </a:extLst>
            </p:cNvPr>
            <p:cNvSpPr>
              <a:spLocks noChangeArrowheads="1"/>
            </p:cNvSpPr>
            <p:nvPr/>
          </p:nvSpPr>
          <p:spPr bwMode="auto">
            <a:xfrm>
              <a:off x="16275578" y="2476500"/>
              <a:ext cx="2344584" cy="5970588"/>
            </a:xfrm>
            <a:custGeom>
              <a:avLst/>
              <a:gdLst>
                <a:gd name="T0" fmla="*/ 3125 w 6514"/>
                <a:gd name="T1" fmla="*/ 13449 h 16584"/>
                <a:gd name="T2" fmla="*/ 3125 w 6514"/>
                <a:gd name="T3" fmla="*/ 13449 h 16584"/>
                <a:gd name="T4" fmla="*/ 612 w 6514"/>
                <a:gd name="T5" fmla="*/ 16583 h 16584"/>
                <a:gd name="T6" fmla="*/ 0 w 6514"/>
                <a:gd name="T7" fmla="*/ 12611 h 16584"/>
                <a:gd name="T8" fmla="*/ 3379 w 6514"/>
                <a:gd name="T9" fmla="*/ 0 h 16584"/>
                <a:gd name="T10" fmla="*/ 6513 w 6514"/>
                <a:gd name="T11" fmla="*/ 837 h 16584"/>
                <a:gd name="T12" fmla="*/ 3125 w 6514"/>
                <a:gd name="T13" fmla="*/ 13449 h 16584"/>
              </a:gdLst>
              <a:ahLst/>
              <a:cxnLst>
                <a:cxn ang="0">
                  <a:pos x="T0" y="T1"/>
                </a:cxn>
                <a:cxn ang="0">
                  <a:pos x="T2" y="T3"/>
                </a:cxn>
                <a:cxn ang="0">
                  <a:pos x="T4" y="T5"/>
                </a:cxn>
                <a:cxn ang="0">
                  <a:pos x="T6" y="T7"/>
                </a:cxn>
                <a:cxn ang="0">
                  <a:pos x="T8" y="T9"/>
                </a:cxn>
                <a:cxn ang="0">
                  <a:pos x="T10" y="T11"/>
                </a:cxn>
                <a:cxn ang="0">
                  <a:pos x="T12" y="T13"/>
                </a:cxn>
              </a:cxnLst>
              <a:rect l="0" t="0" r="r" b="b"/>
              <a:pathLst>
                <a:path w="6514" h="16584">
                  <a:moveTo>
                    <a:pt x="3125" y="13449"/>
                  </a:moveTo>
                  <a:lnTo>
                    <a:pt x="3125" y="13449"/>
                  </a:lnTo>
                  <a:cubicBezTo>
                    <a:pt x="612" y="16583"/>
                    <a:pt x="612" y="16583"/>
                    <a:pt x="612" y="16583"/>
                  </a:cubicBezTo>
                  <a:cubicBezTo>
                    <a:pt x="0" y="12611"/>
                    <a:pt x="0" y="12611"/>
                    <a:pt x="0" y="12611"/>
                  </a:cubicBezTo>
                  <a:cubicBezTo>
                    <a:pt x="3379" y="0"/>
                    <a:pt x="3379" y="0"/>
                    <a:pt x="3379" y="0"/>
                  </a:cubicBezTo>
                  <a:cubicBezTo>
                    <a:pt x="4546" y="103"/>
                    <a:pt x="5572" y="386"/>
                    <a:pt x="6513" y="837"/>
                  </a:cubicBezTo>
                  <a:lnTo>
                    <a:pt x="3125" y="13449"/>
                  </a:lnTo>
                </a:path>
              </a:pathLst>
            </a:custGeom>
            <a:solidFill>
              <a:srgbClr val="FED80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7" name="Freeform 491">
              <a:extLst>
                <a:ext uri="{FF2B5EF4-FFF2-40B4-BE49-F238E27FC236}">
                  <a16:creationId xmlns:a16="http://schemas.microsoft.com/office/drawing/2014/main" id="{9C4D12DD-0C55-405B-A24D-6B41E23DAB74}"/>
                </a:ext>
              </a:extLst>
            </p:cNvPr>
            <p:cNvSpPr>
              <a:spLocks noChangeArrowheads="1"/>
            </p:cNvSpPr>
            <p:nvPr/>
          </p:nvSpPr>
          <p:spPr bwMode="auto">
            <a:xfrm>
              <a:off x="16275578" y="2476501"/>
              <a:ext cx="1606445" cy="4964113"/>
            </a:xfrm>
            <a:custGeom>
              <a:avLst/>
              <a:gdLst>
                <a:gd name="T0" fmla="*/ 3379 w 4462"/>
                <a:gd name="T1" fmla="*/ 0 h 13789"/>
                <a:gd name="T2" fmla="*/ 3379 w 4462"/>
                <a:gd name="T3" fmla="*/ 0 h 13789"/>
                <a:gd name="T4" fmla="*/ 0 w 4462"/>
                <a:gd name="T5" fmla="*/ 12611 h 13789"/>
                <a:gd name="T6" fmla="*/ 151 w 4462"/>
                <a:gd name="T7" fmla="*/ 13609 h 13789"/>
                <a:gd name="T8" fmla="*/ 800 w 4462"/>
                <a:gd name="T9" fmla="*/ 13788 h 13789"/>
                <a:gd name="T10" fmla="*/ 4461 w 4462"/>
                <a:gd name="T11" fmla="*/ 150 h 13789"/>
                <a:gd name="T12" fmla="*/ 3379 w 4462"/>
                <a:gd name="T13" fmla="*/ 0 h 13789"/>
              </a:gdLst>
              <a:ahLst/>
              <a:cxnLst>
                <a:cxn ang="0">
                  <a:pos x="T0" y="T1"/>
                </a:cxn>
                <a:cxn ang="0">
                  <a:pos x="T2" y="T3"/>
                </a:cxn>
                <a:cxn ang="0">
                  <a:pos x="T4" y="T5"/>
                </a:cxn>
                <a:cxn ang="0">
                  <a:pos x="T6" y="T7"/>
                </a:cxn>
                <a:cxn ang="0">
                  <a:pos x="T8" y="T9"/>
                </a:cxn>
                <a:cxn ang="0">
                  <a:pos x="T10" y="T11"/>
                </a:cxn>
                <a:cxn ang="0">
                  <a:pos x="T12" y="T13"/>
                </a:cxn>
              </a:cxnLst>
              <a:rect l="0" t="0" r="r" b="b"/>
              <a:pathLst>
                <a:path w="4462" h="13789">
                  <a:moveTo>
                    <a:pt x="3379" y="0"/>
                  </a:moveTo>
                  <a:lnTo>
                    <a:pt x="3379" y="0"/>
                  </a:lnTo>
                  <a:cubicBezTo>
                    <a:pt x="0" y="12611"/>
                    <a:pt x="0" y="12611"/>
                    <a:pt x="0" y="12611"/>
                  </a:cubicBezTo>
                  <a:cubicBezTo>
                    <a:pt x="151" y="13609"/>
                    <a:pt x="151" y="13609"/>
                    <a:pt x="151" y="13609"/>
                  </a:cubicBezTo>
                  <a:cubicBezTo>
                    <a:pt x="800" y="13788"/>
                    <a:pt x="800" y="13788"/>
                    <a:pt x="800" y="13788"/>
                  </a:cubicBezTo>
                  <a:cubicBezTo>
                    <a:pt x="4461" y="150"/>
                    <a:pt x="4461" y="150"/>
                    <a:pt x="4461" y="150"/>
                  </a:cubicBezTo>
                  <a:cubicBezTo>
                    <a:pt x="4113" y="85"/>
                    <a:pt x="3755" y="38"/>
                    <a:pt x="3379" y="0"/>
                  </a:cubicBezTo>
                </a:path>
              </a:pathLst>
            </a:custGeom>
            <a:solidFill>
              <a:srgbClr val="F5E6B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8" name="Freeform 492">
              <a:extLst>
                <a:ext uri="{FF2B5EF4-FFF2-40B4-BE49-F238E27FC236}">
                  <a16:creationId xmlns:a16="http://schemas.microsoft.com/office/drawing/2014/main" id="{43EE00B8-8C42-41F3-A472-F114AC96B8CE}"/>
                </a:ext>
              </a:extLst>
            </p:cNvPr>
            <p:cNvSpPr>
              <a:spLocks noChangeArrowheads="1"/>
            </p:cNvSpPr>
            <p:nvPr/>
          </p:nvSpPr>
          <p:spPr bwMode="auto">
            <a:xfrm>
              <a:off x="16562896" y="2530475"/>
              <a:ext cx="1693753" cy="5011738"/>
            </a:xfrm>
            <a:custGeom>
              <a:avLst/>
              <a:gdLst>
                <a:gd name="T0" fmla="*/ 4706 w 4707"/>
                <a:gd name="T1" fmla="*/ 283 h 13921"/>
                <a:gd name="T2" fmla="*/ 4706 w 4707"/>
                <a:gd name="T3" fmla="*/ 283 h 13921"/>
                <a:gd name="T4" fmla="*/ 1045 w 4707"/>
                <a:gd name="T5" fmla="*/ 13920 h 13921"/>
                <a:gd name="T6" fmla="*/ 0 w 4707"/>
                <a:gd name="T7" fmla="*/ 13638 h 13921"/>
                <a:gd name="T8" fmla="*/ 3661 w 4707"/>
                <a:gd name="T9" fmla="*/ 0 h 13921"/>
                <a:gd name="T10" fmla="*/ 4706 w 4707"/>
                <a:gd name="T11" fmla="*/ 283 h 13921"/>
              </a:gdLst>
              <a:ahLst/>
              <a:cxnLst>
                <a:cxn ang="0">
                  <a:pos x="T0" y="T1"/>
                </a:cxn>
                <a:cxn ang="0">
                  <a:pos x="T2" y="T3"/>
                </a:cxn>
                <a:cxn ang="0">
                  <a:pos x="T4" y="T5"/>
                </a:cxn>
                <a:cxn ang="0">
                  <a:pos x="T6" y="T7"/>
                </a:cxn>
                <a:cxn ang="0">
                  <a:pos x="T8" y="T9"/>
                </a:cxn>
                <a:cxn ang="0">
                  <a:pos x="T10" y="T11"/>
                </a:cxn>
              </a:cxnLst>
              <a:rect l="0" t="0" r="r" b="b"/>
              <a:pathLst>
                <a:path w="4707" h="13921">
                  <a:moveTo>
                    <a:pt x="4706" y="283"/>
                  </a:moveTo>
                  <a:lnTo>
                    <a:pt x="4706" y="283"/>
                  </a:lnTo>
                  <a:cubicBezTo>
                    <a:pt x="1045" y="13920"/>
                    <a:pt x="1045" y="13920"/>
                    <a:pt x="1045" y="13920"/>
                  </a:cubicBezTo>
                  <a:cubicBezTo>
                    <a:pt x="0" y="13638"/>
                    <a:pt x="0" y="13638"/>
                    <a:pt x="0" y="13638"/>
                  </a:cubicBezTo>
                  <a:cubicBezTo>
                    <a:pt x="3661" y="0"/>
                    <a:pt x="3661" y="0"/>
                    <a:pt x="3661" y="0"/>
                  </a:cubicBezTo>
                  <a:cubicBezTo>
                    <a:pt x="4019" y="76"/>
                    <a:pt x="4367" y="170"/>
                    <a:pt x="4706" y="283"/>
                  </a:cubicBezTo>
                </a:path>
              </a:pathLst>
            </a:custGeom>
            <a:solidFill>
              <a:srgbClr val="F5D56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09" name="Freeform 493">
              <a:extLst>
                <a:ext uri="{FF2B5EF4-FFF2-40B4-BE49-F238E27FC236}">
                  <a16:creationId xmlns:a16="http://schemas.microsoft.com/office/drawing/2014/main" id="{3645790F-B873-4203-8623-4FA2E38FEB91}"/>
                </a:ext>
              </a:extLst>
            </p:cNvPr>
            <p:cNvSpPr>
              <a:spLocks noChangeArrowheads="1"/>
            </p:cNvSpPr>
            <p:nvPr/>
          </p:nvSpPr>
          <p:spPr bwMode="auto">
            <a:xfrm>
              <a:off x="16939110" y="2632076"/>
              <a:ext cx="1681052" cy="4970463"/>
            </a:xfrm>
            <a:custGeom>
              <a:avLst/>
              <a:gdLst>
                <a:gd name="T0" fmla="*/ 3661 w 4669"/>
                <a:gd name="T1" fmla="*/ 0 h 13807"/>
                <a:gd name="T2" fmla="*/ 3661 w 4669"/>
                <a:gd name="T3" fmla="*/ 0 h 13807"/>
                <a:gd name="T4" fmla="*/ 0 w 4669"/>
                <a:gd name="T5" fmla="*/ 13637 h 13807"/>
                <a:gd name="T6" fmla="*/ 649 w 4669"/>
                <a:gd name="T7" fmla="*/ 13806 h 13807"/>
                <a:gd name="T8" fmla="*/ 1280 w 4669"/>
                <a:gd name="T9" fmla="*/ 13016 h 13807"/>
                <a:gd name="T10" fmla="*/ 4668 w 4669"/>
                <a:gd name="T11" fmla="*/ 404 h 13807"/>
                <a:gd name="T12" fmla="*/ 3661 w 4669"/>
                <a:gd name="T13" fmla="*/ 0 h 13807"/>
              </a:gdLst>
              <a:ahLst/>
              <a:cxnLst>
                <a:cxn ang="0">
                  <a:pos x="T0" y="T1"/>
                </a:cxn>
                <a:cxn ang="0">
                  <a:pos x="T2" y="T3"/>
                </a:cxn>
                <a:cxn ang="0">
                  <a:pos x="T4" y="T5"/>
                </a:cxn>
                <a:cxn ang="0">
                  <a:pos x="T6" y="T7"/>
                </a:cxn>
                <a:cxn ang="0">
                  <a:pos x="T8" y="T9"/>
                </a:cxn>
                <a:cxn ang="0">
                  <a:pos x="T10" y="T11"/>
                </a:cxn>
                <a:cxn ang="0">
                  <a:pos x="T12" y="T13"/>
                </a:cxn>
              </a:cxnLst>
              <a:rect l="0" t="0" r="r" b="b"/>
              <a:pathLst>
                <a:path w="4669" h="13807">
                  <a:moveTo>
                    <a:pt x="3661" y="0"/>
                  </a:moveTo>
                  <a:lnTo>
                    <a:pt x="3661" y="0"/>
                  </a:lnTo>
                  <a:cubicBezTo>
                    <a:pt x="0" y="13637"/>
                    <a:pt x="0" y="13637"/>
                    <a:pt x="0" y="13637"/>
                  </a:cubicBezTo>
                  <a:cubicBezTo>
                    <a:pt x="649" y="13806"/>
                    <a:pt x="649" y="13806"/>
                    <a:pt x="649" y="13806"/>
                  </a:cubicBezTo>
                  <a:cubicBezTo>
                    <a:pt x="1280" y="13016"/>
                    <a:pt x="1280" y="13016"/>
                    <a:pt x="1280" y="13016"/>
                  </a:cubicBezTo>
                  <a:cubicBezTo>
                    <a:pt x="4668" y="404"/>
                    <a:pt x="4668" y="404"/>
                    <a:pt x="4668" y="404"/>
                  </a:cubicBezTo>
                  <a:cubicBezTo>
                    <a:pt x="4339" y="254"/>
                    <a:pt x="4009" y="113"/>
                    <a:pt x="3661" y="0"/>
                  </a:cubicBezTo>
                </a:path>
              </a:pathLst>
            </a:custGeom>
            <a:solidFill>
              <a:srgbClr val="F6BF16"/>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0" name="Freeform 494">
              <a:extLst>
                <a:ext uri="{FF2B5EF4-FFF2-40B4-BE49-F238E27FC236}">
                  <a16:creationId xmlns:a16="http://schemas.microsoft.com/office/drawing/2014/main" id="{DE884D78-A87E-491B-8BCE-6CADF8F66730}"/>
                </a:ext>
              </a:extLst>
            </p:cNvPr>
            <p:cNvSpPr>
              <a:spLocks noChangeArrowheads="1"/>
            </p:cNvSpPr>
            <p:nvPr/>
          </p:nvSpPr>
          <p:spPr bwMode="auto">
            <a:xfrm>
              <a:off x="16275578" y="7016750"/>
              <a:ext cx="1125464" cy="1430338"/>
            </a:xfrm>
            <a:custGeom>
              <a:avLst/>
              <a:gdLst>
                <a:gd name="T0" fmla="*/ 3125 w 3126"/>
                <a:gd name="T1" fmla="*/ 838 h 3973"/>
                <a:gd name="T2" fmla="*/ 3125 w 3126"/>
                <a:gd name="T3" fmla="*/ 838 h 3973"/>
                <a:gd name="T4" fmla="*/ 612 w 3126"/>
                <a:gd name="T5" fmla="*/ 3972 h 3973"/>
                <a:gd name="T6" fmla="*/ 0 w 3126"/>
                <a:gd name="T7" fmla="*/ 0 h 3973"/>
                <a:gd name="T8" fmla="*/ 1600 w 3126"/>
                <a:gd name="T9" fmla="*/ 283 h 3973"/>
                <a:gd name="T10" fmla="*/ 3125 w 3126"/>
                <a:gd name="T11" fmla="*/ 838 h 3973"/>
              </a:gdLst>
              <a:ahLst/>
              <a:cxnLst>
                <a:cxn ang="0">
                  <a:pos x="T0" y="T1"/>
                </a:cxn>
                <a:cxn ang="0">
                  <a:pos x="T2" y="T3"/>
                </a:cxn>
                <a:cxn ang="0">
                  <a:pos x="T4" y="T5"/>
                </a:cxn>
                <a:cxn ang="0">
                  <a:pos x="T6" y="T7"/>
                </a:cxn>
                <a:cxn ang="0">
                  <a:pos x="T8" y="T9"/>
                </a:cxn>
                <a:cxn ang="0">
                  <a:pos x="T10" y="T11"/>
                </a:cxn>
              </a:cxnLst>
              <a:rect l="0" t="0" r="r" b="b"/>
              <a:pathLst>
                <a:path w="3126" h="3973">
                  <a:moveTo>
                    <a:pt x="3125" y="838"/>
                  </a:moveTo>
                  <a:lnTo>
                    <a:pt x="3125" y="838"/>
                  </a:lnTo>
                  <a:cubicBezTo>
                    <a:pt x="612" y="3972"/>
                    <a:pt x="612" y="3972"/>
                    <a:pt x="612" y="3972"/>
                  </a:cubicBezTo>
                  <a:cubicBezTo>
                    <a:pt x="0" y="0"/>
                    <a:pt x="0" y="0"/>
                    <a:pt x="0" y="0"/>
                  </a:cubicBezTo>
                  <a:cubicBezTo>
                    <a:pt x="518" y="38"/>
                    <a:pt x="1054" y="132"/>
                    <a:pt x="1600" y="283"/>
                  </a:cubicBezTo>
                  <a:cubicBezTo>
                    <a:pt x="2146" y="424"/>
                    <a:pt x="2654" y="612"/>
                    <a:pt x="3125" y="838"/>
                  </a:cubicBezTo>
                </a:path>
              </a:pathLst>
            </a:custGeom>
            <a:solidFill>
              <a:srgbClr val="F0B16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1" name="Freeform 495">
              <a:extLst>
                <a:ext uri="{FF2B5EF4-FFF2-40B4-BE49-F238E27FC236}">
                  <a16:creationId xmlns:a16="http://schemas.microsoft.com/office/drawing/2014/main" id="{0208DFCB-00DC-4317-A97F-2FFE420793B1}"/>
                </a:ext>
              </a:extLst>
            </p:cNvPr>
            <p:cNvSpPr>
              <a:spLocks noChangeArrowheads="1"/>
            </p:cNvSpPr>
            <p:nvPr/>
          </p:nvSpPr>
          <p:spPr bwMode="auto">
            <a:xfrm>
              <a:off x="16275578" y="7016750"/>
              <a:ext cx="387325" cy="1430338"/>
            </a:xfrm>
            <a:custGeom>
              <a:avLst/>
              <a:gdLst>
                <a:gd name="T0" fmla="*/ 0 w 1074"/>
                <a:gd name="T1" fmla="*/ 0 h 3973"/>
                <a:gd name="T2" fmla="*/ 0 w 1074"/>
                <a:gd name="T3" fmla="*/ 0 h 3973"/>
                <a:gd name="T4" fmla="*/ 612 w 1074"/>
                <a:gd name="T5" fmla="*/ 3972 h 3973"/>
                <a:gd name="T6" fmla="*/ 1073 w 1074"/>
                <a:gd name="T7" fmla="*/ 151 h 3973"/>
                <a:gd name="T8" fmla="*/ 0 w 1074"/>
                <a:gd name="T9" fmla="*/ 0 h 3973"/>
              </a:gdLst>
              <a:ahLst/>
              <a:cxnLst>
                <a:cxn ang="0">
                  <a:pos x="T0" y="T1"/>
                </a:cxn>
                <a:cxn ang="0">
                  <a:pos x="T2" y="T3"/>
                </a:cxn>
                <a:cxn ang="0">
                  <a:pos x="T4" y="T5"/>
                </a:cxn>
                <a:cxn ang="0">
                  <a:pos x="T6" y="T7"/>
                </a:cxn>
                <a:cxn ang="0">
                  <a:pos x="T8" y="T9"/>
                </a:cxn>
              </a:cxnLst>
              <a:rect l="0" t="0" r="r" b="b"/>
              <a:pathLst>
                <a:path w="1074" h="3973">
                  <a:moveTo>
                    <a:pt x="0" y="0"/>
                  </a:moveTo>
                  <a:lnTo>
                    <a:pt x="0" y="0"/>
                  </a:lnTo>
                  <a:cubicBezTo>
                    <a:pt x="612" y="3972"/>
                    <a:pt x="612" y="3972"/>
                    <a:pt x="612" y="3972"/>
                  </a:cubicBezTo>
                  <a:cubicBezTo>
                    <a:pt x="1073" y="151"/>
                    <a:pt x="1073" y="151"/>
                    <a:pt x="1073" y="151"/>
                  </a:cubicBezTo>
                  <a:cubicBezTo>
                    <a:pt x="706" y="75"/>
                    <a:pt x="348" y="28"/>
                    <a:pt x="0" y="0"/>
                  </a:cubicBezTo>
                </a:path>
              </a:pathLst>
            </a:custGeom>
            <a:solidFill>
              <a:srgbClr val="F5D5B3"/>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2" name="Freeform 496">
              <a:extLst>
                <a:ext uri="{FF2B5EF4-FFF2-40B4-BE49-F238E27FC236}">
                  <a16:creationId xmlns:a16="http://schemas.microsoft.com/office/drawing/2014/main" id="{6CBE1545-7668-4E05-AF13-5207AAC0446E}"/>
                </a:ext>
              </a:extLst>
            </p:cNvPr>
            <p:cNvSpPr>
              <a:spLocks noChangeArrowheads="1"/>
            </p:cNvSpPr>
            <p:nvPr/>
          </p:nvSpPr>
          <p:spPr bwMode="auto">
            <a:xfrm>
              <a:off x="16496226" y="7070725"/>
              <a:ext cx="542890" cy="1376363"/>
            </a:xfrm>
            <a:custGeom>
              <a:avLst/>
              <a:gdLst>
                <a:gd name="T0" fmla="*/ 461 w 1507"/>
                <a:gd name="T1" fmla="*/ 0 h 3822"/>
                <a:gd name="T2" fmla="*/ 461 w 1507"/>
                <a:gd name="T3" fmla="*/ 0 h 3822"/>
                <a:gd name="T4" fmla="*/ 0 w 1507"/>
                <a:gd name="T5" fmla="*/ 3821 h 3822"/>
                <a:gd name="T6" fmla="*/ 1506 w 1507"/>
                <a:gd name="T7" fmla="*/ 282 h 3822"/>
                <a:gd name="T8" fmla="*/ 988 w 1507"/>
                <a:gd name="T9" fmla="*/ 132 h 3822"/>
                <a:gd name="T10" fmla="*/ 461 w 1507"/>
                <a:gd name="T11" fmla="*/ 0 h 3822"/>
              </a:gdLst>
              <a:ahLst/>
              <a:cxnLst>
                <a:cxn ang="0">
                  <a:pos x="T0" y="T1"/>
                </a:cxn>
                <a:cxn ang="0">
                  <a:pos x="T2" y="T3"/>
                </a:cxn>
                <a:cxn ang="0">
                  <a:pos x="T4" y="T5"/>
                </a:cxn>
                <a:cxn ang="0">
                  <a:pos x="T6" y="T7"/>
                </a:cxn>
                <a:cxn ang="0">
                  <a:pos x="T8" y="T9"/>
                </a:cxn>
                <a:cxn ang="0">
                  <a:pos x="T10" y="T11"/>
                </a:cxn>
              </a:cxnLst>
              <a:rect l="0" t="0" r="r" b="b"/>
              <a:pathLst>
                <a:path w="1507" h="3822">
                  <a:moveTo>
                    <a:pt x="461" y="0"/>
                  </a:moveTo>
                  <a:lnTo>
                    <a:pt x="461" y="0"/>
                  </a:lnTo>
                  <a:cubicBezTo>
                    <a:pt x="0" y="3821"/>
                    <a:pt x="0" y="3821"/>
                    <a:pt x="0" y="3821"/>
                  </a:cubicBezTo>
                  <a:cubicBezTo>
                    <a:pt x="1506" y="282"/>
                    <a:pt x="1506" y="282"/>
                    <a:pt x="1506" y="282"/>
                  </a:cubicBezTo>
                  <a:cubicBezTo>
                    <a:pt x="1336" y="226"/>
                    <a:pt x="1167" y="179"/>
                    <a:pt x="988" y="132"/>
                  </a:cubicBezTo>
                  <a:cubicBezTo>
                    <a:pt x="809" y="84"/>
                    <a:pt x="640" y="37"/>
                    <a:pt x="461" y="0"/>
                  </a:cubicBezTo>
                </a:path>
              </a:pathLst>
            </a:custGeom>
            <a:solidFill>
              <a:srgbClr val="F0B16C"/>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3" name="Freeform 497">
              <a:extLst>
                <a:ext uri="{FF2B5EF4-FFF2-40B4-BE49-F238E27FC236}">
                  <a16:creationId xmlns:a16="http://schemas.microsoft.com/office/drawing/2014/main" id="{B34B12A2-6990-441B-BE94-B7C87EEA93B0}"/>
                </a:ext>
              </a:extLst>
            </p:cNvPr>
            <p:cNvSpPr>
              <a:spLocks noChangeArrowheads="1"/>
            </p:cNvSpPr>
            <p:nvPr/>
          </p:nvSpPr>
          <p:spPr bwMode="auto">
            <a:xfrm>
              <a:off x="16496226" y="7172326"/>
              <a:ext cx="904816" cy="1274763"/>
            </a:xfrm>
            <a:custGeom>
              <a:avLst/>
              <a:gdLst>
                <a:gd name="T0" fmla="*/ 1506 w 2514"/>
                <a:gd name="T1" fmla="*/ 0 h 3540"/>
                <a:gd name="T2" fmla="*/ 1506 w 2514"/>
                <a:gd name="T3" fmla="*/ 0 h 3540"/>
                <a:gd name="T4" fmla="*/ 0 w 2514"/>
                <a:gd name="T5" fmla="*/ 3539 h 3540"/>
                <a:gd name="T6" fmla="*/ 2513 w 2514"/>
                <a:gd name="T7" fmla="*/ 405 h 3540"/>
                <a:gd name="T8" fmla="*/ 1506 w 2514"/>
                <a:gd name="T9" fmla="*/ 0 h 3540"/>
              </a:gdLst>
              <a:ahLst/>
              <a:cxnLst>
                <a:cxn ang="0">
                  <a:pos x="T0" y="T1"/>
                </a:cxn>
                <a:cxn ang="0">
                  <a:pos x="T2" y="T3"/>
                </a:cxn>
                <a:cxn ang="0">
                  <a:pos x="T4" y="T5"/>
                </a:cxn>
                <a:cxn ang="0">
                  <a:pos x="T6" y="T7"/>
                </a:cxn>
                <a:cxn ang="0">
                  <a:pos x="T8" y="T9"/>
                </a:cxn>
              </a:cxnLst>
              <a:rect l="0" t="0" r="r" b="b"/>
              <a:pathLst>
                <a:path w="2514" h="3540">
                  <a:moveTo>
                    <a:pt x="1506" y="0"/>
                  </a:moveTo>
                  <a:lnTo>
                    <a:pt x="1506" y="0"/>
                  </a:lnTo>
                  <a:cubicBezTo>
                    <a:pt x="0" y="3539"/>
                    <a:pt x="0" y="3539"/>
                    <a:pt x="0" y="3539"/>
                  </a:cubicBezTo>
                  <a:cubicBezTo>
                    <a:pt x="2513" y="405"/>
                    <a:pt x="2513" y="405"/>
                    <a:pt x="2513" y="405"/>
                  </a:cubicBezTo>
                  <a:cubicBezTo>
                    <a:pt x="2193" y="254"/>
                    <a:pt x="1854" y="122"/>
                    <a:pt x="1506" y="0"/>
                  </a:cubicBezTo>
                </a:path>
              </a:pathLst>
            </a:custGeom>
            <a:solidFill>
              <a:srgbClr val="C78B4B"/>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114" name="Freeform 498">
              <a:extLst>
                <a:ext uri="{FF2B5EF4-FFF2-40B4-BE49-F238E27FC236}">
                  <a16:creationId xmlns:a16="http://schemas.microsoft.com/office/drawing/2014/main" id="{8ACB6612-17B0-4CF4-9943-FE49ABFA0B37}"/>
                </a:ext>
              </a:extLst>
            </p:cNvPr>
            <p:cNvSpPr>
              <a:spLocks noChangeArrowheads="1"/>
            </p:cNvSpPr>
            <p:nvPr/>
          </p:nvSpPr>
          <p:spPr bwMode="auto">
            <a:xfrm>
              <a:off x="16421618" y="7975600"/>
              <a:ext cx="373038" cy="471488"/>
            </a:xfrm>
            <a:custGeom>
              <a:avLst/>
              <a:gdLst>
                <a:gd name="T0" fmla="*/ 1035 w 1036"/>
                <a:gd name="T1" fmla="*/ 273 h 1309"/>
                <a:gd name="T2" fmla="*/ 1035 w 1036"/>
                <a:gd name="T3" fmla="*/ 273 h 1309"/>
                <a:gd name="T4" fmla="*/ 207 w 1036"/>
                <a:gd name="T5" fmla="*/ 1308 h 1309"/>
                <a:gd name="T6" fmla="*/ 0 w 1036"/>
                <a:gd name="T7" fmla="*/ 0 h 1309"/>
                <a:gd name="T8" fmla="*/ 527 w 1036"/>
                <a:gd name="T9" fmla="*/ 84 h 1309"/>
                <a:gd name="T10" fmla="*/ 1035 w 1036"/>
                <a:gd name="T11" fmla="*/ 273 h 1309"/>
              </a:gdLst>
              <a:ahLst/>
              <a:cxnLst>
                <a:cxn ang="0">
                  <a:pos x="T0" y="T1"/>
                </a:cxn>
                <a:cxn ang="0">
                  <a:pos x="T2" y="T3"/>
                </a:cxn>
                <a:cxn ang="0">
                  <a:pos x="T4" y="T5"/>
                </a:cxn>
                <a:cxn ang="0">
                  <a:pos x="T6" y="T7"/>
                </a:cxn>
                <a:cxn ang="0">
                  <a:pos x="T8" y="T9"/>
                </a:cxn>
                <a:cxn ang="0">
                  <a:pos x="T10" y="T11"/>
                </a:cxn>
              </a:cxnLst>
              <a:rect l="0" t="0" r="r" b="b"/>
              <a:pathLst>
                <a:path w="1036" h="1309">
                  <a:moveTo>
                    <a:pt x="1035" y="273"/>
                  </a:moveTo>
                  <a:lnTo>
                    <a:pt x="1035" y="273"/>
                  </a:lnTo>
                  <a:cubicBezTo>
                    <a:pt x="207" y="1308"/>
                    <a:pt x="207" y="1308"/>
                    <a:pt x="207" y="1308"/>
                  </a:cubicBezTo>
                  <a:cubicBezTo>
                    <a:pt x="0" y="0"/>
                    <a:pt x="0" y="0"/>
                    <a:pt x="0" y="0"/>
                  </a:cubicBezTo>
                  <a:cubicBezTo>
                    <a:pt x="179" y="9"/>
                    <a:pt x="348" y="37"/>
                    <a:pt x="527" y="84"/>
                  </a:cubicBezTo>
                  <a:cubicBezTo>
                    <a:pt x="715" y="141"/>
                    <a:pt x="875" y="197"/>
                    <a:pt x="1035" y="273"/>
                  </a:cubicBezTo>
                </a:path>
              </a:pathLst>
            </a:custGeom>
            <a:solidFill>
              <a:srgbClr val="1E1E1E"/>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a:p>
          </p:txBody>
        </p:sp>
      </p:grpSp>
      <p:grpSp>
        <p:nvGrpSpPr>
          <p:cNvPr id="2" name="Group 1"/>
          <p:cNvGrpSpPr/>
          <p:nvPr/>
        </p:nvGrpSpPr>
        <p:grpSpPr>
          <a:xfrm>
            <a:off x="6367983" y="2220083"/>
            <a:ext cx="1146522" cy="3357051"/>
            <a:chOff x="19621295" y="83924"/>
            <a:chExt cx="1433291" cy="4645842"/>
          </a:xfrm>
        </p:grpSpPr>
        <p:sp>
          <p:nvSpPr>
            <p:cNvPr id="54" name="Freeform 47"/>
            <p:cNvSpPr>
              <a:spLocks noChangeArrowheads="1"/>
            </p:cNvSpPr>
            <p:nvPr/>
          </p:nvSpPr>
          <p:spPr bwMode="auto">
            <a:xfrm>
              <a:off x="19621295" y="83924"/>
              <a:ext cx="1015661" cy="4645842"/>
            </a:xfrm>
            <a:custGeom>
              <a:avLst/>
              <a:gdLst>
                <a:gd name="T0" fmla="*/ 0 w 1812"/>
                <a:gd name="T1" fmla="*/ 10 h 8290"/>
                <a:gd name="T2" fmla="*/ 0 w 1812"/>
                <a:gd name="T3" fmla="*/ 10 h 8290"/>
                <a:gd name="T4" fmla="*/ 216 w 1812"/>
                <a:gd name="T5" fmla="*/ 10 h 8290"/>
                <a:gd name="T6" fmla="*/ 1811 w 1812"/>
                <a:gd name="T7" fmla="*/ 8289 h 8290"/>
                <a:gd name="T8" fmla="*/ 1462 w 1812"/>
                <a:gd name="T9" fmla="*/ 8222 h 8290"/>
                <a:gd name="T10" fmla="*/ 0 w 1812"/>
                <a:gd name="T11" fmla="*/ 10 h 8290"/>
              </a:gdLst>
              <a:ahLst/>
              <a:cxnLst>
                <a:cxn ang="0">
                  <a:pos x="T0" y="T1"/>
                </a:cxn>
                <a:cxn ang="0">
                  <a:pos x="T2" y="T3"/>
                </a:cxn>
                <a:cxn ang="0">
                  <a:pos x="T4" y="T5"/>
                </a:cxn>
                <a:cxn ang="0">
                  <a:pos x="T6" y="T7"/>
                </a:cxn>
                <a:cxn ang="0">
                  <a:pos x="T8" y="T9"/>
                </a:cxn>
                <a:cxn ang="0">
                  <a:pos x="T10" y="T11"/>
                </a:cxn>
              </a:cxnLst>
              <a:rect l="0" t="0" r="r" b="b"/>
              <a:pathLst>
                <a:path w="1812" h="8290">
                  <a:moveTo>
                    <a:pt x="0" y="10"/>
                  </a:moveTo>
                  <a:lnTo>
                    <a:pt x="0" y="10"/>
                  </a:lnTo>
                  <a:cubicBezTo>
                    <a:pt x="31" y="0"/>
                    <a:pt x="216" y="10"/>
                    <a:pt x="216" y="10"/>
                  </a:cubicBezTo>
                  <a:cubicBezTo>
                    <a:pt x="1811" y="8289"/>
                    <a:pt x="1811" y="8289"/>
                    <a:pt x="1811" y="8289"/>
                  </a:cubicBezTo>
                  <a:cubicBezTo>
                    <a:pt x="1462" y="8222"/>
                    <a:pt x="1462" y="8222"/>
                    <a:pt x="1462" y="8222"/>
                  </a:cubicBezTo>
                  <a:lnTo>
                    <a:pt x="0" y="10"/>
                  </a:lnTo>
                </a:path>
              </a:pathLst>
            </a:custGeom>
            <a:solidFill>
              <a:srgbClr val="DEDED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55" name="Freeform 48"/>
            <p:cNvSpPr>
              <a:spLocks noChangeArrowheads="1"/>
            </p:cNvSpPr>
            <p:nvPr/>
          </p:nvSpPr>
          <p:spPr bwMode="auto">
            <a:xfrm>
              <a:off x="19742384" y="88866"/>
              <a:ext cx="948938" cy="4640900"/>
            </a:xfrm>
            <a:custGeom>
              <a:avLst/>
              <a:gdLst>
                <a:gd name="T0" fmla="*/ 0 w 1693"/>
                <a:gd name="T1" fmla="*/ 0 h 8280"/>
                <a:gd name="T2" fmla="*/ 107 w 1693"/>
                <a:gd name="T3" fmla="*/ 51 h 8280"/>
                <a:gd name="T4" fmla="*/ 1692 w 1693"/>
                <a:gd name="T5" fmla="*/ 8192 h 8280"/>
                <a:gd name="T6" fmla="*/ 1595 w 1693"/>
                <a:gd name="T7" fmla="*/ 8279 h 8280"/>
                <a:gd name="T8" fmla="*/ 0 w 1693"/>
                <a:gd name="T9" fmla="*/ 0 h 8280"/>
              </a:gdLst>
              <a:ahLst/>
              <a:cxnLst>
                <a:cxn ang="0">
                  <a:pos x="T0" y="T1"/>
                </a:cxn>
                <a:cxn ang="0">
                  <a:pos x="T2" y="T3"/>
                </a:cxn>
                <a:cxn ang="0">
                  <a:pos x="T4" y="T5"/>
                </a:cxn>
                <a:cxn ang="0">
                  <a:pos x="T6" y="T7"/>
                </a:cxn>
                <a:cxn ang="0">
                  <a:pos x="T8" y="T9"/>
                </a:cxn>
              </a:cxnLst>
              <a:rect l="0" t="0" r="r" b="b"/>
              <a:pathLst>
                <a:path w="1693" h="8280">
                  <a:moveTo>
                    <a:pt x="0" y="0"/>
                  </a:moveTo>
                  <a:lnTo>
                    <a:pt x="107" y="51"/>
                  </a:lnTo>
                  <a:lnTo>
                    <a:pt x="1692" y="8192"/>
                  </a:lnTo>
                  <a:lnTo>
                    <a:pt x="1595" y="8279"/>
                  </a:lnTo>
                  <a:lnTo>
                    <a:pt x="0" y="0"/>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56" name="Freeform 49"/>
            <p:cNvSpPr>
              <a:spLocks noChangeArrowheads="1"/>
            </p:cNvSpPr>
            <p:nvPr/>
          </p:nvSpPr>
          <p:spPr bwMode="auto">
            <a:xfrm>
              <a:off x="20058696" y="368110"/>
              <a:ext cx="951408" cy="4114537"/>
            </a:xfrm>
            <a:custGeom>
              <a:avLst/>
              <a:gdLst>
                <a:gd name="T0" fmla="*/ 0 w 1699"/>
                <a:gd name="T1" fmla="*/ 0 h 7342"/>
                <a:gd name="T2" fmla="*/ 0 w 1699"/>
                <a:gd name="T3" fmla="*/ 0 h 7342"/>
                <a:gd name="T4" fmla="*/ 190 w 1699"/>
                <a:gd name="T5" fmla="*/ 6 h 7342"/>
                <a:gd name="T6" fmla="*/ 1698 w 1699"/>
                <a:gd name="T7" fmla="*/ 7341 h 7342"/>
                <a:gd name="T8" fmla="*/ 1410 w 1699"/>
                <a:gd name="T9" fmla="*/ 7315 h 7342"/>
                <a:gd name="T10" fmla="*/ 0 w 1699"/>
                <a:gd name="T11" fmla="*/ 0 h 7342"/>
              </a:gdLst>
              <a:ahLst/>
              <a:cxnLst>
                <a:cxn ang="0">
                  <a:pos x="T0" y="T1"/>
                </a:cxn>
                <a:cxn ang="0">
                  <a:pos x="T2" y="T3"/>
                </a:cxn>
                <a:cxn ang="0">
                  <a:pos x="T4" y="T5"/>
                </a:cxn>
                <a:cxn ang="0">
                  <a:pos x="T6" y="T7"/>
                </a:cxn>
                <a:cxn ang="0">
                  <a:pos x="T8" y="T9"/>
                </a:cxn>
                <a:cxn ang="0">
                  <a:pos x="T10" y="T11"/>
                </a:cxn>
              </a:cxnLst>
              <a:rect l="0" t="0" r="r" b="b"/>
              <a:pathLst>
                <a:path w="1699" h="7342">
                  <a:moveTo>
                    <a:pt x="0" y="0"/>
                  </a:moveTo>
                  <a:lnTo>
                    <a:pt x="0" y="0"/>
                  </a:lnTo>
                  <a:cubicBezTo>
                    <a:pt x="118" y="6"/>
                    <a:pt x="190" y="6"/>
                    <a:pt x="190" y="6"/>
                  </a:cubicBezTo>
                  <a:cubicBezTo>
                    <a:pt x="1698" y="7341"/>
                    <a:pt x="1698" y="7341"/>
                    <a:pt x="1698" y="7341"/>
                  </a:cubicBezTo>
                  <a:cubicBezTo>
                    <a:pt x="1410" y="7315"/>
                    <a:pt x="1410" y="7315"/>
                    <a:pt x="1410" y="7315"/>
                  </a:cubicBezTo>
                  <a:lnTo>
                    <a:pt x="0" y="0"/>
                  </a:lnTo>
                </a:path>
              </a:pathLst>
            </a:custGeom>
            <a:solidFill>
              <a:srgbClr val="DEDEDD"/>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57" name="Freeform 50"/>
            <p:cNvSpPr>
              <a:spLocks noChangeArrowheads="1"/>
            </p:cNvSpPr>
            <p:nvPr/>
          </p:nvSpPr>
          <p:spPr bwMode="auto">
            <a:xfrm>
              <a:off x="20164957" y="370582"/>
              <a:ext cx="889629" cy="4112065"/>
            </a:xfrm>
            <a:custGeom>
              <a:avLst/>
              <a:gdLst>
                <a:gd name="T0" fmla="*/ 0 w 1586"/>
                <a:gd name="T1" fmla="*/ 0 h 7336"/>
                <a:gd name="T2" fmla="*/ 92 w 1586"/>
                <a:gd name="T3" fmla="*/ 46 h 7336"/>
                <a:gd name="T4" fmla="*/ 1585 w 1586"/>
                <a:gd name="T5" fmla="*/ 7273 h 7336"/>
                <a:gd name="T6" fmla="*/ 1508 w 1586"/>
                <a:gd name="T7" fmla="*/ 7335 h 7336"/>
                <a:gd name="T8" fmla="*/ 0 w 1586"/>
                <a:gd name="T9" fmla="*/ 0 h 7336"/>
              </a:gdLst>
              <a:ahLst/>
              <a:cxnLst>
                <a:cxn ang="0">
                  <a:pos x="T0" y="T1"/>
                </a:cxn>
                <a:cxn ang="0">
                  <a:pos x="T2" y="T3"/>
                </a:cxn>
                <a:cxn ang="0">
                  <a:pos x="T4" y="T5"/>
                </a:cxn>
                <a:cxn ang="0">
                  <a:pos x="T6" y="T7"/>
                </a:cxn>
                <a:cxn ang="0">
                  <a:pos x="T8" y="T9"/>
                </a:cxn>
              </a:cxnLst>
              <a:rect l="0" t="0" r="r" b="b"/>
              <a:pathLst>
                <a:path w="1586" h="7336">
                  <a:moveTo>
                    <a:pt x="0" y="0"/>
                  </a:moveTo>
                  <a:lnTo>
                    <a:pt x="92" y="46"/>
                  </a:lnTo>
                  <a:lnTo>
                    <a:pt x="1585" y="7273"/>
                  </a:lnTo>
                  <a:lnTo>
                    <a:pt x="1508" y="7335"/>
                  </a:lnTo>
                  <a:lnTo>
                    <a:pt x="0" y="0"/>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58" name="Freeform 51"/>
            <p:cNvSpPr>
              <a:spLocks noChangeArrowheads="1"/>
            </p:cNvSpPr>
            <p:nvPr/>
          </p:nvSpPr>
          <p:spPr bwMode="auto">
            <a:xfrm>
              <a:off x="19865943" y="719019"/>
              <a:ext cx="481882" cy="301486"/>
            </a:xfrm>
            <a:custGeom>
              <a:avLst/>
              <a:gdLst>
                <a:gd name="T0" fmla="*/ 31 w 858"/>
                <a:gd name="T1" fmla="*/ 159 h 540"/>
                <a:gd name="T2" fmla="*/ 857 w 858"/>
                <a:gd name="T3" fmla="*/ 539 h 540"/>
                <a:gd name="T4" fmla="*/ 831 w 858"/>
                <a:gd name="T5" fmla="*/ 411 h 540"/>
                <a:gd name="T6" fmla="*/ 0 w 858"/>
                <a:gd name="T7" fmla="*/ 0 h 540"/>
                <a:gd name="T8" fmla="*/ 31 w 858"/>
                <a:gd name="T9" fmla="*/ 159 h 540"/>
              </a:gdLst>
              <a:ahLst/>
              <a:cxnLst>
                <a:cxn ang="0">
                  <a:pos x="T0" y="T1"/>
                </a:cxn>
                <a:cxn ang="0">
                  <a:pos x="T2" y="T3"/>
                </a:cxn>
                <a:cxn ang="0">
                  <a:pos x="T4" y="T5"/>
                </a:cxn>
                <a:cxn ang="0">
                  <a:pos x="T6" y="T7"/>
                </a:cxn>
                <a:cxn ang="0">
                  <a:pos x="T8" y="T9"/>
                </a:cxn>
              </a:cxnLst>
              <a:rect l="0" t="0" r="r" b="b"/>
              <a:pathLst>
                <a:path w="858" h="540">
                  <a:moveTo>
                    <a:pt x="31" y="159"/>
                  </a:moveTo>
                  <a:lnTo>
                    <a:pt x="857" y="539"/>
                  </a:lnTo>
                  <a:lnTo>
                    <a:pt x="831" y="411"/>
                  </a:lnTo>
                  <a:lnTo>
                    <a:pt x="0" y="0"/>
                  </a:lnTo>
                  <a:lnTo>
                    <a:pt x="31" y="159"/>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59" name="Freeform 52"/>
            <p:cNvSpPr>
              <a:spLocks noChangeArrowheads="1"/>
            </p:cNvSpPr>
            <p:nvPr/>
          </p:nvSpPr>
          <p:spPr bwMode="auto">
            <a:xfrm>
              <a:off x="20024100" y="1497446"/>
              <a:ext cx="467055" cy="244647"/>
            </a:xfrm>
            <a:custGeom>
              <a:avLst/>
              <a:gdLst>
                <a:gd name="T0" fmla="*/ 31 w 832"/>
                <a:gd name="T1" fmla="*/ 154 h 437"/>
                <a:gd name="T2" fmla="*/ 831 w 832"/>
                <a:gd name="T3" fmla="*/ 436 h 437"/>
                <a:gd name="T4" fmla="*/ 806 w 832"/>
                <a:gd name="T5" fmla="*/ 308 h 437"/>
                <a:gd name="T6" fmla="*/ 0 w 832"/>
                <a:gd name="T7" fmla="*/ 0 h 437"/>
                <a:gd name="T8" fmla="*/ 31 w 832"/>
                <a:gd name="T9" fmla="*/ 154 h 437"/>
              </a:gdLst>
              <a:ahLst/>
              <a:cxnLst>
                <a:cxn ang="0">
                  <a:pos x="T0" y="T1"/>
                </a:cxn>
                <a:cxn ang="0">
                  <a:pos x="T2" y="T3"/>
                </a:cxn>
                <a:cxn ang="0">
                  <a:pos x="T4" y="T5"/>
                </a:cxn>
                <a:cxn ang="0">
                  <a:pos x="T6" y="T7"/>
                </a:cxn>
                <a:cxn ang="0">
                  <a:pos x="T8" y="T9"/>
                </a:cxn>
              </a:cxnLst>
              <a:rect l="0" t="0" r="r" b="b"/>
              <a:pathLst>
                <a:path w="832" h="437">
                  <a:moveTo>
                    <a:pt x="31" y="154"/>
                  </a:moveTo>
                  <a:lnTo>
                    <a:pt x="831" y="436"/>
                  </a:lnTo>
                  <a:lnTo>
                    <a:pt x="806" y="308"/>
                  </a:lnTo>
                  <a:lnTo>
                    <a:pt x="0" y="0"/>
                  </a:lnTo>
                  <a:lnTo>
                    <a:pt x="31" y="154"/>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60" name="Freeform 53"/>
            <p:cNvSpPr>
              <a:spLocks noChangeArrowheads="1"/>
            </p:cNvSpPr>
            <p:nvPr/>
          </p:nvSpPr>
          <p:spPr bwMode="auto">
            <a:xfrm>
              <a:off x="20177314" y="2265986"/>
              <a:ext cx="459642" cy="160628"/>
            </a:xfrm>
            <a:custGeom>
              <a:avLst/>
              <a:gdLst>
                <a:gd name="T0" fmla="*/ 31 w 822"/>
                <a:gd name="T1" fmla="*/ 154 h 288"/>
                <a:gd name="T2" fmla="*/ 821 w 822"/>
                <a:gd name="T3" fmla="*/ 287 h 288"/>
                <a:gd name="T4" fmla="*/ 795 w 822"/>
                <a:gd name="T5" fmla="*/ 159 h 288"/>
                <a:gd name="T6" fmla="*/ 0 w 822"/>
                <a:gd name="T7" fmla="*/ 0 h 288"/>
                <a:gd name="T8" fmla="*/ 31 w 822"/>
                <a:gd name="T9" fmla="*/ 154 h 288"/>
              </a:gdLst>
              <a:ahLst/>
              <a:cxnLst>
                <a:cxn ang="0">
                  <a:pos x="T0" y="T1"/>
                </a:cxn>
                <a:cxn ang="0">
                  <a:pos x="T2" y="T3"/>
                </a:cxn>
                <a:cxn ang="0">
                  <a:pos x="T4" y="T5"/>
                </a:cxn>
                <a:cxn ang="0">
                  <a:pos x="T6" y="T7"/>
                </a:cxn>
                <a:cxn ang="0">
                  <a:pos x="T8" y="T9"/>
                </a:cxn>
              </a:cxnLst>
              <a:rect l="0" t="0" r="r" b="b"/>
              <a:pathLst>
                <a:path w="822" h="288">
                  <a:moveTo>
                    <a:pt x="31" y="154"/>
                  </a:moveTo>
                  <a:lnTo>
                    <a:pt x="821" y="287"/>
                  </a:lnTo>
                  <a:lnTo>
                    <a:pt x="795" y="159"/>
                  </a:lnTo>
                  <a:lnTo>
                    <a:pt x="0" y="0"/>
                  </a:lnTo>
                  <a:lnTo>
                    <a:pt x="31" y="154"/>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61" name="Freeform 54"/>
            <p:cNvSpPr>
              <a:spLocks noChangeArrowheads="1"/>
            </p:cNvSpPr>
            <p:nvPr/>
          </p:nvSpPr>
          <p:spPr bwMode="auto">
            <a:xfrm>
              <a:off x="20320643" y="3041941"/>
              <a:ext cx="442343" cy="86493"/>
            </a:xfrm>
            <a:custGeom>
              <a:avLst/>
              <a:gdLst>
                <a:gd name="T0" fmla="*/ 30 w 791"/>
                <a:gd name="T1" fmla="*/ 154 h 155"/>
                <a:gd name="T2" fmla="*/ 790 w 791"/>
                <a:gd name="T3" fmla="*/ 128 h 155"/>
                <a:gd name="T4" fmla="*/ 764 w 791"/>
                <a:gd name="T5" fmla="*/ 0 h 155"/>
                <a:gd name="T6" fmla="*/ 0 w 791"/>
                <a:gd name="T7" fmla="*/ 0 h 155"/>
                <a:gd name="T8" fmla="*/ 30 w 791"/>
                <a:gd name="T9" fmla="*/ 154 h 155"/>
              </a:gdLst>
              <a:ahLst/>
              <a:cxnLst>
                <a:cxn ang="0">
                  <a:pos x="T0" y="T1"/>
                </a:cxn>
                <a:cxn ang="0">
                  <a:pos x="T2" y="T3"/>
                </a:cxn>
                <a:cxn ang="0">
                  <a:pos x="T4" y="T5"/>
                </a:cxn>
                <a:cxn ang="0">
                  <a:pos x="T6" y="T7"/>
                </a:cxn>
                <a:cxn ang="0">
                  <a:pos x="T8" y="T9"/>
                </a:cxn>
              </a:cxnLst>
              <a:rect l="0" t="0" r="r" b="b"/>
              <a:pathLst>
                <a:path w="791" h="155">
                  <a:moveTo>
                    <a:pt x="30" y="154"/>
                  </a:moveTo>
                  <a:lnTo>
                    <a:pt x="790" y="128"/>
                  </a:lnTo>
                  <a:lnTo>
                    <a:pt x="764" y="0"/>
                  </a:lnTo>
                  <a:lnTo>
                    <a:pt x="0" y="0"/>
                  </a:lnTo>
                  <a:lnTo>
                    <a:pt x="30" y="154"/>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62" name="Freeform 55"/>
            <p:cNvSpPr>
              <a:spLocks noChangeArrowheads="1"/>
            </p:cNvSpPr>
            <p:nvPr/>
          </p:nvSpPr>
          <p:spPr bwMode="auto">
            <a:xfrm>
              <a:off x="20491154" y="3696807"/>
              <a:ext cx="402805" cy="207580"/>
            </a:xfrm>
            <a:custGeom>
              <a:avLst/>
              <a:gdLst>
                <a:gd name="T0" fmla="*/ 31 w 719"/>
                <a:gd name="T1" fmla="*/ 370 h 371"/>
                <a:gd name="T2" fmla="*/ 718 w 719"/>
                <a:gd name="T3" fmla="*/ 129 h 371"/>
                <a:gd name="T4" fmla="*/ 693 w 719"/>
                <a:gd name="T5" fmla="*/ 0 h 371"/>
                <a:gd name="T6" fmla="*/ 0 w 719"/>
                <a:gd name="T7" fmla="*/ 216 h 371"/>
                <a:gd name="T8" fmla="*/ 31 w 719"/>
                <a:gd name="T9" fmla="*/ 370 h 371"/>
              </a:gdLst>
              <a:ahLst/>
              <a:cxnLst>
                <a:cxn ang="0">
                  <a:pos x="T0" y="T1"/>
                </a:cxn>
                <a:cxn ang="0">
                  <a:pos x="T2" y="T3"/>
                </a:cxn>
                <a:cxn ang="0">
                  <a:pos x="T4" y="T5"/>
                </a:cxn>
                <a:cxn ang="0">
                  <a:pos x="T6" y="T7"/>
                </a:cxn>
                <a:cxn ang="0">
                  <a:pos x="T8" y="T9"/>
                </a:cxn>
              </a:cxnLst>
              <a:rect l="0" t="0" r="r" b="b"/>
              <a:pathLst>
                <a:path w="719" h="371">
                  <a:moveTo>
                    <a:pt x="31" y="370"/>
                  </a:moveTo>
                  <a:lnTo>
                    <a:pt x="718" y="129"/>
                  </a:lnTo>
                  <a:lnTo>
                    <a:pt x="693" y="0"/>
                  </a:lnTo>
                  <a:lnTo>
                    <a:pt x="0" y="216"/>
                  </a:lnTo>
                  <a:lnTo>
                    <a:pt x="31" y="370"/>
                  </a:lnTo>
                </a:path>
              </a:pathLst>
            </a:custGeom>
            <a:solidFill>
              <a:srgbClr val="FFFFFF"/>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63" name="Freeform 56"/>
            <p:cNvSpPr>
              <a:spLocks noChangeArrowheads="1"/>
            </p:cNvSpPr>
            <p:nvPr/>
          </p:nvSpPr>
          <p:spPr bwMode="auto">
            <a:xfrm>
              <a:off x="19940079" y="835166"/>
              <a:ext cx="353380" cy="175454"/>
            </a:xfrm>
            <a:custGeom>
              <a:avLst/>
              <a:gdLst>
                <a:gd name="T0" fmla="*/ 631 w 632"/>
                <a:gd name="T1" fmla="*/ 292 h 313"/>
                <a:gd name="T2" fmla="*/ 437 w 632"/>
                <a:gd name="T3" fmla="*/ 312 h 313"/>
                <a:gd name="T4" fmla="*/ 26 w 632"/>
                <a:gd name="T5" fmla="*/ 128 h 313"/>
                <a:gd name="T6" fmla="*/ 0 w 632"/>
                <a:gd name="T7" fmla="*/ 0 h 313"/>
                <a:gd name="T8" fmla="*/ 631 w 632"/>
                <a:gd name="T9" fmla="*/ 292 h 313"/>
              </a:gdLst>
              <a:ahLst/>
              <a:cxnLst>
                <a:cxn ang="0">
                  <a:pos x="T0" y="T1"/>
                </a:cxn>
                <a:cxn ang="0">
                  <a:pos x="T2" y="T3"/>
                </a:cxn>
                <a:cxn ang="0">
                  <a:pos x="T4" y="T5"/>
                </a:cxn>
                <a:cxn ang="0">
                  <a:pos x="T6" y="T7"/>
                </a:cxn>
                <a:cxn ang="0">
                  <a:pos x="T8" y="T9"/>
                </a:cxn>
              </a:cxnLst>
              <a:rect l="0" t="0" r="r" b="b"/>
              <a:pathLst>
                <a:path w="632" h="313">
                  <a:moveTo>
                    <a:pt x="631" y="292"/>
                  </a:moveTo>
                  <a:lnTo>
                    <a:pt x="437" y="312"/>
                  </a:lnTo>
                  <a:lnTo>
                    <a:pt x="26" y="128"/>
                  </a:lnTo>
                  <a:lnTo>
                    <a:pt x="0" y="0"/>
                  </a:lnTo>
                  <a:lnTo>
                    <a:pt x="631" y="292"/>
                  </a:lnTo>
                </a:path>
              </a:pathLst>
            </a:custGeom>
            <a:solidFill>
              <a:srgbClr val="CFD0D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sp>
          <p:nvSpPr>
            <p:cNvPr id="64" name="Freeform 57"/>
            <p:cNvSpPr>
              <a:spLocks noChangeArrowheads="1"/>
            </p:cNvSpPr>
            <p:nvPr/>
          </p:nvSpPr>
          <p:spPr bwMode="auto">
            <a:xfrm>
              <a:off x="20090821" y="1601236"/>
              <a:ext cx="353381" cy="140857"/>
            </a:xfrm>
            <a:custGeom>
              <a:avLst/>
              <a:gdLst>
                <a:gd name="T0" fmla="*/ 631 w 632"/>
                <a:gd name="T1" fmla="*/ 226 h 252"/>
                <a:gd name="T2" fmla="*/ 426 w 632"/>
                <a:gd name="T3" fmla="*/ 251 h 252"/>
                <a:gd name="T4" fmla="*/ 26 w 632"/>
                <a:gd name="T5" fmla="*/ 128 h 252"/>
                <a:gd name="T6" fmla="*/ 0 w 632"/>
                <a:gd name="T7" fmla="*/ 0 h 252"/>
                <a:gd name="T8" fmla="*/ 631 w 632"/>
                <a:gd name="T9" fmla="*/ 226 h 252"/>
              </a:gdLst>
              <a:ahLst/>
              <a:cxnLst>
                <a:cxn ang="0">
                  <a:pos x="T0" y="T1"/>
                </a:cxn>
                <a:cxn ang="0">
                  <a:pos x="T2" y="T3"/>
                </a:cxn>
                <a:cxn ang="0">
                  <a:pos x="T4" y="T5"/>
                </a:cxn>
                <a:cxn ang="0">
                  <a:pos x="T6" y="T7"/>
                </a:cxn>
                <a:cxn ang="0">
                  <a:pos x="T8" y="T9"/>
                </a:cxn>
              </a:cxnLst>
              <a:rect l="0" t="0" r="r" b="b"/>
              <a:pathLst>
                <a:path w="632" h="252">
                  <a:moveTo>
                    <a:pt x="631" y="226"/>
                  </a:moveTo>
                  <a:lnTo>
                    <a:pt x="426" y="251"/>
                  </a:lnTo>
                  <a:lnTo>
                    <a:pt x="26" y="128"/>
                  </a:lnTo>
                  <a:lnTo>
                    <a:pt x="0" y="0"/>
                  </a:lnTo>
                  <a:lnTo>
                    <a:pt x="631" y="226"/>
                  </a:lnTo>
                </a:path>
              </a:pathLst>
            </a:custGeom>
            <a:solidFill>
              <a:srgbClr val="CFD0D0"/>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a:p>
          </p:txBody>
        </p:sp>
      </p:grpSp>
      <p:sp>
        <p:nvSpPr>
          <p:cNvPr id="4" name="Dikdörtgen 3">
            <a:extLst>
              <a:ext uri="{FF2B5EF4-FFF2-40B4-BE49-F238E27FC236}">
                <a16:creationId xmlns:a16="http://schemas.microsoft.com/office/drawing/2014/main" id="{4ABE517A-6015-4086-B210-12052A9C5224}"/>
              </a:ext>
            </a:extLst>
          </p:cNvPr>
          <p:cNvSpPr/>
          <p:nvPr/>
        </p:nvSpPr>
        <p:spPr>
          <a:xfrm>
            <a:off x="323528" y="215597"/>
            <a:ext cx="8434273" cy="1107996"/>
          </a:xfrm>
          <a:prstGeom prst="rect">
            <a:avLst/>
          </a:prstGeom>
        </p:spPr>
        <p:txBody>
          <a:bodyPr wrap="square">
            <a:spAutoFit/>
          </a:bodyPr>
          <a:lstStyle/>
          <a:p>
            <a:pPr algn="ctr">
              <a:spcAft>
                <a:spcPts val="800"/>
              </a:spcAft>
            </a:pPr>
            <a:r>
              <a:rPr lang="tr-TR" sz="3300" dirty="0">
                <a:solidFill>
                  <a:schemeClr val="bg1"/>
                </a:solidFill>
                <a:latin typeface="Klavika Bd" panose="02000803050000020004" pitchFamily="50" charset="0"/>
              </a:rPr>
              <a:t>SANAYİDE DİJİTAL DÖNÜŞÜMÜN SEKTÖRE FAYDALARI</a:t>
            </a:r>
          </a:p>
        </p:txBody>
      </p:sp>
      <p:pic>
        <p:nvPicPr>
          <p:cNvPr id="88" name="Resim 87">
            <a:extLst>
              <a:ext uri="{FF2B5EF4-FFF2-40B4-BE49-F238E27FC236}">
                <a16:creationId xmlns:a16="http://schemas.microsoft.com/office/drawing/2014/main" id="{68432D10-53D4-4BA6-B87C-3B682B0740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2014" y="6373617"/>
            <a:ext cx="1292104" cy="297184"/>
          </a:xfrm>
          <a:prstGeom prst="rect">
            <a:avLst/>
          </a:prstGeom>
        </p:spPr>
      </p:pic>
      <p:pic>
        <p:nvPicPr>
          <p:cNvPr id="117" name="Resim 116">
            <a:extLst>
              <a:ext uri="{FF2B5EF4-FFF2-40B4-BE49-F238E27FC236}">
                <a16:creationId xmlns:a16="http://schemas.microsoft.com/office/drawing/2014/main" id="{E1F1B709-4179-44F0-AB47-653B5C60081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425" y="6176800"/>
            <a:ext cx="1280317" cy="69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TextBox 78">
            <a:extLst>
              <a:ext uri="{FF2B5EF4-FFF2-40B4-BE49-F238E27FC236}">
                <a16:creationId xmlns:a16="http://schemas.microsoft.com/office/drawing/2014/main" id="{A78D591D-464D-47C1-859B-B10F6593AAF1}"/>
              </a:ext>
            </a:extLst>
          </p:cNvPr>
          <p:cNvSpPr txBox="1"/>
          <p:nvPr/>
        </p:nvSpPr>
        <p:spPr>
          <a:xfrm>
            <a:off x="2697994" y="3385154"/>
            <a:ext cx="3007837" cy="390884"/>
          </a:xfrm>
          <a:prstGeom prst="rect">
            <a:avLst/>
          </a:prstGeom>
          <a:noFill/>
        </p:spPr>
        <p:txBody>
          <a:bodyPr wrap="square" lIns="82304" tIns="41152" rIns="82304" bIns="41152" rtlCol="0">
            <a:spAutoFit/>
          </a:bodyPr>
          <a:lstStyle/>
          <a:p>
            <a:r>
              <a:rPr lang="tr-TR" sz="1000" dirty="0">
                <a:solidFill>
                  <a:srgbClr val="000000"/>
                </a:solidFill>
                <a:latin typeface="Klavika Rg" panose="02000000000000000000" pitchFamily="50" charset="0"/>
              </a:rPr>
              <a:t> Üretim öncesi tasarım sürecini güçlendirmek ve hata risklerini minimize etmek</a:t>
            </a:r>
            <a:endParaRPr lang="tr-TR" sz="1000" dirty="0">
              <a:latin typeface="Klavika Rg" panose="02000000000000000000" pitchFamily="50" charset="0"/>
            </a:endParaRPr>
          </a:p>
        </p:txBody>
      </p:sp>
    </p:spTree>
    <p:extLst>
      <p:ext uri="{BB962C8B-B14F-4D97-AF65-F5344CB8AC3E}">
        <p14:creationId xmlns:p14="http://schemas.microsoft.com/office/powerpoint/2010/main" val="1947255051"/>
      </p:ext>
    </p:extLst>
  </p:cSld>
  <p:clrMapOvr>
    <a:masterClrMapping/>
  </p:clrMapOvr>
  <mc:AlternateContent xmlns:mc="http://schemas.openxmlformats.org/markup-compatibility/2006" xmlns:p14="http://schemas.microsoft.com/office/powerpoint/2010/main">
    <mc:Choice Requires="p14">
      <p:transition spd="slow" p14:dur="14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ppt_x"/>
                                          </p:val>
                                        </p:tav>
                                        <p:tav tm="100000">
                                          <p:val>
                                            <p:strVal val="#ppt_x"/>
                                          </p:val>
                                        </p:tav>
                                      </p:tavLst>
                                    </p:anim>
                                    <p:anim calcmode="lin" valueType="num">
                                      <p:cBhvr additive="base">
                                        <p:cTn id="16" dur="5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500" fill="hold"/>
                                        <p:tgtEl>
                                          <p:spTgt spid="36"/>
                                        </p:tgtEl>
                                        <p:attrNameLst>
                                          <p:attrName>ppt_x</p:attrName>
                                        </p:attrNameLst>
                                      </p:cBhvr>
                                      <p:tavLst>
                                        <p:tav tm="0">
                                          <p:val>
                                            <p:strVal val="#ppt_x"/>
                                          </p:val>
                                        </p:tav>
                                        <p:tav tm="100000">
                                          <p:val>
                                            <p:strVal val="#ppt_x"/>
                                          </p:val>
                                        </p:tav>
                                      </p:tavLst>
                                    </p:anim>
                                    <p:anim calcmode="lin" valueType="num">
                                      <p:cBhvr additive="base">
                                        <p:cTn id="20" dur="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500" fill="hold"/>
                                        <p:tgtEl>
                                          <p:spTgt spid="37"/>
                                        </p:tgtEl>
                                        <p:attrNameLst>
                                          <p:attrName>ppt_x</p:attrName>
                                        </p:attrNameLst>
                                      </p:cBhvr>
                                      <p:tavLst>
                                        <p:tav tm="0">
                                          <p:val>
                                            <p:strVal val="#ppt_x"/>
                                          </p:val>
                                        </p:tav>
                                        <p:tav tm="100000">
                                          <p:val>
                                            <p:strVal val="#ppt_x"/>
                                          </p:val>
                                        </p:tav>
                                      </p:tavLst>
                                    </p:anim>
                                    <p:anim calcmode="lin" valueType="num">
                                      <p:cBhvr additive="base">
                                        <p:cTn id="24" dur="500" fill="hold"/>
                                        <p:tgtEl>
                                          <p:spTgt spid="3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ppt_x"/>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500" fill="hold"/>
                                        <p:tgtEl>
                                          <p:spTgt spid="39"/>
                                        </p:tgtEl>
                                        <p:attrNameLst>
                                          <p:attrName>ppt_x</p:attrName>
                                        </p:attrNameLst>
                                      </p:cBhvr>
                                      <p:tavLst>
                                        <p:tav tm="0">
                                          <p:val>
                                            <p:strVal val="#ppt_x"/>
                                          </p:val>
                                        </p:tav>
                                        <p:tav tm="100000">
                                          <p:val>
                                            <p:strVal val="#ppt_x"/>
                                          </p:val>
                                        </p:tav>
                                      </p:tavLst>
                                    </p:anim>
                                    <p:anim calcmode="lin" valueType="num">
                                      <p:cBhvr additive="base">
                                        <p:cTn id="32" dur="500" fill="hold"/>
                                        <p:tgtEl>
                                          <p:spTgt spid="3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additive="base">
                                        <p:cTn id="35" dur="500" fill="hold"/>
                                        <p:tgtEl>
                                          <p:spTgt spid="41"/>
                                        </p:tgtEl>
                                        <p:attrNameLst>
                                          <p:attrName>ppt_x</p:attrName>
                                        </p:attrNameLst>
                                      </p:cBhvr>
                                      <p:tavLst>
                                        <p:tav tm="0">
                                          <p:val>
                                            <p:strVal val="#ppt_x"/>
                                          </p:val>
                                        </p:tav>
                                        <p:tav tm="100000">
                                          <p:val>
                                            <p:strVal val="#ppt_x"/>
                                          </p:val>
                                        </p:tav>
                                      </p:tavLst>
                                    </p:anim>
                                    <p:anim calcmode="lin" valueType="num">
                                      <p:cBhvr additive="base">
                                        <p:cTn id="36" dur="500" fill="hold"/>
                                        <p:tgtEl>
                                          <p:spTgt spid="4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additive="base">
                                        <p:cTn id="39" dur="500" fill="hold"/>
                                        <p:tgtEl>
                                          <p:spTgt spid="42"/>
                                        </p:tgtEl>
                                        <p:attrNameLst>
                                          <p:attrName>ppt_x</p:attrName>
                                        </p:attrNameLst>
                                      </p:cBhvr>
                                      <p:tavLst>
                                        <p:tav tm="0">
                                          <p:val>
                                            <p:strVal val="#ppt_x"/>
                                          </p:val>
                                        </p:tav>
                                        <p:tav tm="100000">
                                          <p:val>
                                            <p:strVal val="#ppt_x"/>
                                          </p:val>
                                        </p:tav>
                                      </p:tavLst>
                                    </p:anim>
                                    <p:anim calcmode="lin" valueType="num">
                                      <p:cBhvr additive="base">
                                        <p:cTn id="40" dur="500" fill="hold"/>
                                        <p:tgtEl>
                                          <p:spTgt spid="4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500" fill="hold"/>
                                        <p:tgtEl>
                                          <p:spTgt spid="44"/>
                                        </p:tgtEl>
                                        <p:attrNameLst>
                                          <p:attrName>ppt_x</p:attrName>
                                        </p:attrNameLst>
                                      </p:cBhvr>
                                      <p:tavLst>
                                        <p:tav tm="0">
                                          <p:val>
                                            <p:strVal val="#ppt_x"/>
                                          </p:val>
                                        </p:tav>
                                        <p:tav tm="100000">
                                          <p:val>
                                            <p:strVal val="#ppt_x"/>
                                          </p:val>
                                        </p:tav>
                                      </p:tavLst>
                                    </p:anim>
                                    <p:anim calcmode="lin" valueType="num">
                                      <p:cBhvr additive="base">
                                        <p:cTn id="44" dur="500" fill="hold"/>
                                        <p:tgtEl>
                                          <p:spTgt spid="4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500" fill="hold"/>
                                        <p:tgtEl>
                                          <p:spTgt spid="45"/>
                                        </p:tgtEl>
                                        <p:attrNameLst>
                                          <p:attrName>ppt_x</p:attrName>
                                        </p:attrNameLst>
                                      </p:cBhvr>
                                      <p:tavLst>
                                        <p:tav tm="0">
                                          <p:val>
                                            <p:strVal val="#ppt_x"/>
                                          </p:val>
                                        </p:tav>
                                        <p:tav tm="100000">
                                          <p:val>
                                            <p:strVal val="#ppt_x"/>
                                          </p:val>
                                        </p:tav>
                                      </p:tavLst>
                                    </p:anim>
                                    <p:anim calcmode="lin" valueType="num">
                                      <p:cBhvr additive="base">
                                        <p:cTn id="48" dur="500" fill="hold"/>
                                        <p:tgtEl>
                                          <p:spTgt spid="4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500" fill="hold"/>
                                        <p:tgtEl>
                                          <p:spTgt spid="46"/>
                                        </p:tgtEl>
                                        <p:attrNameLst>
                                          <p:attrName>ppt_x</p:attrName>
                                        </p:attrNameLst>
                                      </p:cBhvr>
                                      <p:tavLst>
                                        <p:tav tm="0">
                                          <p:val>
                                            <p:strVal val="#ppt_x"/>
                                          </p:val>
                                        </p:tav>
                                        <p:tav tm="100000">
                                          <p:val>
                                            <p:strVal val="#ppt_x"/>
                                          </p:val>
                                        </p:tav>
                                      </p:tavLst>
                                    </p:anim>
                                    <p:anim calcmode="lin" valueType="num">
                                      <p:cBhvr additive="base">
                                        <p:cTn id="52" dur="500" fill="hold"/>
                                        <p:tgtEl>
                                          <p:spTgt spid="4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500" fill="hold"/>
                                        <p:tgtEl>
                                          <p:spTgt spid="47"/>
                                        </p:tgtEl>
                                        <p:attrNameLst>
                                          <p:attrName>ppt_x</p:attrName>
                                        </p:attrNameLst>
                                      </p:cBhvr>
                                      <p:tavLst>
                                        <p:tav tm="0">
                                          <p:val>
                                            <p:strVal val="#ppt_x"/>
                                          </p:val>
                                        </p:tav>
                                        <p:tav tm="100000">
                                          <p:val>
                                            <p:strVal val="#ppt_x"/>
                                          </p:val>
                                        </p:tav>
                                      </p:tavLst>
                                    </p:anim>
                                    <p:anim calcmode="lin" valueType="num">
                                      <p:cBhvr additive="base">
                                        <p:cTn id="56" dur="500" fill="hold"/>
                                        <p:tgtEl>
                                          <p:spTgt spid="4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fill="hold"/>
                                        <p:tgtEl>
                                          <p:spTgt spid="48"/>
                                        </p:tgtEl>
                                        <p:attrNameLst>
                                          <p:attrName>ppt_x</p:attrName>
                                        </p:attrNameLst>
                                      </p:cBhvr>
                                      <p:tavLst>
                                        <p:tav tm="0">
                                          <p:val>
                                            <p:strVal val="#ppt_x"/>
                                          </p:val>
                                        </p:tav>
                                        <p:tav tm="100000">
                                          <p:val>
                                            <p:strVal val="#ppt_x"/>
                                          </p:val>
                                        </p:tav>
                                      </p:tavLst>
                                    </p:anim>
                                    <p:anim calcmode="lin" valueType="num">
                                      <p:cBhvr additive="base">
                                        <p:cTn id="60" dur="500" fill="hold"/>
                                        <p:tgtEl>
                                          <p:spTgt spid="4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500" fill="hold"/>
                                        <p:tgtEl>
                                          <p:spTgt spid="50"/>
                                        </p:tgtEl>
                                        <p:attrNameLst>
                                          <p:attrName>ppt_x</p:attrName>
                                        </p:attrNameLst>
                                      </p:cBhvr>
                                      <p:tavLst>
                                        <p:tav tm="0">
                                          <p:val>
                                            <p:strVal val="#ppt_x"/>
                                          </p:val>
                                        </p:tav>
                                        <p:tav tm="100000">
                                          <p:val>
                                            <p:strVal val="#ppt_x"/>
                                          </p:val>
                                        </p:tav>
                                      </p:tavLst>
                                    </p:anim>
                                    <p:anim calcmode="lin" valueType="num">
                                      <p:cBhvr additive="base">
                                        <p:cTn id="68" dur="500" fill="hold"/>
                                        <p:tgtEl>
                                          <p:spTgt spid="50"/>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additive="base">
                                        <p:cTn id="75" dur="500" fill="hold"/>
                                        <p:tgtEl>
                                          <p:spTgt spid="52"/>
                                        </p:tgtEl>
                                        <p:attrNameLst>
                                          <p:attrName>ppt_x</p:attrName>
                                        </p:attrNameLst>
                                      </p:cBhvr>
                                      <p:tavLst>
                                        <p:tav tm="0">
                                          <p:val>
                                            <p:strVal val="#ppt_x"/>
                                          </p:val>
                                        </p:tav>
                                        <p:tav tm="100000">
                                          <p:val>
                                            <p:strVal val="#ppt_x"/>
                                          </p:val>
                                        </p:tav>
                                      </p:tavLst>
                                    </p:anim>
                                    <p:anim calcmode="lin" valueType="num">
                                      <p:cBhvr additive="base">
                                        <p:cTn id="76" dur="500" fill="hold"/>
                                        <p:tgtEl>
                                          <p:spTgt spid="5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 calcmode="lin" valueType="num">
                                      <p:cBhvr additive="base">
                                        <p:cTn id="79" dur="500" fill="hold"/>
                                        <p:tgtEl>
                                          <p:spTgt spid="53"/>
                                        </p:tgtEl>
                                        <p:attrNameLst>
                                          <p:attrName>ppt_x</p:attrName>
                                        </p:attrNameLst>
                                      </p:cBhvr>
                                      <p:tavLst>
                                        <p:tav tm="0">
                                          <p:val>
                                            <p:strVal val="#ppt_x"/>
                                          </p:val>
                                        </p:tav>
                                        <p:tav tm="100000">
                                          <p:val>
                                            <p:strVal val="#ppt_x"/>
                                          </p:val>
                                        </p:tav>
                                      </p:tavLst>
                                    </p:anim>
                                    <p:anim calcmode="lin" valueType="num">
                                      <p:cBhvr additive="base">
                                        <p:cTn id="80" dur="500" fill="hold"/>
                                        <p:tgtEl>
                                          <p:spTgt spid="53"/>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2"/>
                                        </p:tgtEl>
                                        <p:attrNameLst>
                                          <p:attrName>style.visibility</p:attrName>
                                        </p:attrNameLst>
                                      </p:cBhvr>
                                      <p:to>
                                        <p:strVal val="visible"/>
                                      </p:to>
                                    </p:set>
                                    <p:anim calcmode="lin" valueType="num">
                                      <p:cBhvr additive="base">
                                        <p:cTn id="83" dur="500" fill="hold"/>
                                        <p:tgtEl>
                                          <p:spTgt spid="2"/>
                                        </p:tgtEl>
                                        <p:attrNameLst>
                                          <p:attrName>ppt_x</p:attrName>
                                        </p:attrNameLst>
                                      </p:cBhvr>
                                      <p:tavLst>
                                        <p:tav tm="0">
                                          <p:val>
                                            <p:strVal val="#ppt_x"/>
                                          </p:val>
                                        </p:tav>
                                        <p:tav tm="100000">
                                          <p:val>
                                            <p:strVal val="#ppt_x"/>
                                          </p:val>
                                        </p:tav>
                                      </p:tavLst>
                                    </p:anim>
                                    <p:anim calcmode="lin" valueType="num">
                                      <p:cBhvr additive="base">
                                        <p:cTn id="84" dur="500" fill="hold"/>
                                        <p:tgtEl>
                                          <p:spTgt spid="2"/>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additive="base">
                                        <p:cTn id="87" dur="500" fill="hold"/>
                                        <p:tgtEl>
                                          <p:spTgt spid="71"/>
                                        </p:tgtEl>
                                        <p:attrNameLst>
                                          <p:attrName>ppt_x</p:attrName>
                                        </p:attrNameLst>
                                      </p:cBhvr>
                                      <p:tavLst>
                                        <p:tav tm="0">
                                          <p:val>
                                            <p:strVal val="#ppt_x"/>
                                          </p:val>
                                        </p:tav>
                                        <p:tav tm="100000">
                                          <p:val>
                                            <p:strVal val="#ppt_x"/>
                                          </p:val>
                                        </p:tav>
                                      </p:tavLst>
                                    </p:anim>
                                    <p:anim calcmode="lin" valueType="num">
                                      <p:cBhvr additive="base">
                                        <p:cTn id="88" dur="500" fill="hold"/>
                                        <p:tgtEl>
                                          <p:spTgt spid="71"/>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73"/>
                                        </p:tgtEl>
                                        <p:attrNameLst>
                                          <p:attrName>style.visibility</p:attrName>
                                        </p:attrNameLst>
                                      </p:cBhvr>
                                      <p:to>
                                        <p:strVal val="visible"/>
                                      </p:to>
                                    </p:set>
                                    <p:anim calcmode="lin" valueType="num">
                                      <p:cBhvr additive="base">
                                        <p:cTn id="95" dur="500" fill="hold"/>
                                        <p:tgtEl>
                                          <p:spTgt spid="73"/>
                                        </p:tgtEl>
                                        <p:attrNameLst>
                                          <p:attrName>ppt_x</p:attrName>
                                        </p:attrNameLst>
                                      </p:cBhvr>
                                      <p:tavLst>
                                        <p:tav tm="0">
                                          <p:val>
                                            <p:strVal val="#ppt_x"/>
                                          </p:val>
                                        </p:tav>
                                        <p:tav tm="100000">
                                          <p:val>
                                            <p:strVal val="#ppt_x"/>
                                          </p:val>
                                        </p:tav>
                                      </p:tavLst>
                                    </p:anim>
                                    <p:anim calcmode="lin" valueType="num">
                                      <p:cBhvr additive="base">
                                        <p:cTn id="96" dur="500" fill="hold"/>
                                        <p:tgtEl>
                                          <p:spTgt spid="73"/>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74"/>
                                        </p:tgtEl>
                                        <p:attrNameLst>
                                          <p:attrName>style.visibility</p:attrName>
                                        </p:attrNameLst>
                                      </p:cBhvr>
                                      <p:to>
                                        <p:strVal val="visible"/>
                                      </p:to>
                                    </p:set>
                                    <p:anim calcmode="lin" valueType="num">
                                      <p:cBhvr additive="base">
                                        <p:cTn id="99" dur="500" fill="hold"/>
                                        <p:tgtEl>
                                          <p:spTgt spid="74"/>
                                        </p:tgtEl>
                                        <p:attrNameLst>
                                          <p:attrName>ppt_x</p:attrName>
                                        </p:attrNameLst>
                                      </p:cBhvr>
                                      <p:tavLst>
                                        <p:tav tm="0">
                                          <p:val>
                                            <p:strVal val="#ppt_x"/>
                                          </p:val>
                                        </p:tav>
                                        <p:tav tm="100000">
                                          <p:val>
                                            <p:strVal val="#ppt_x"/>
                                          </p:val>
                                        </p:tav>
                                      </p:tavLst>
                                    </p:anim>
                                    <p:anim calcmode="lin" valueType="num">
                                      <p:cBhvr additive="base">
                                        <p:cTn id="100" dur="500" fill="hold"/>
                                        <p:tgtEl>
                                          <p:spTgt spid="74"/>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75"/>
                                        </p:tgtEl>
                                        <p:attrNameLst>
                                          <p:attrName>style.visibility</p:attrName>
                                        </p:attrNameLst>
                                      </p:cBhvr>
                                      <p:to>
                                        <p:strVal val="visible"/>
                                      </p:to>
                                    </p:set>
                                    <p:anim calcmode="lin" valueType="num">
                                      <p:cBhvr additive="base">
                                        <p:cTn id="103" dur="500" fill="hold"/>
                                        <p:tgtEl>
                                          <p:spTgt spid="75"/>
                                        </p:tgtEl>
                                        <p:attrNameLst>
                                          <p:attrName>ppt_x</p:attrName>
                                        </p:attrNameLst>
                                      </p:cBhvr>
                                      <p:tavLst>
                                        <p:tav tm="0">
                                          <p:val>
                                            <p:strVal val="#ppt_x"/>
                                          </p:val>
                                        </p:tav>
                                        <p:tav tm="100000">
                                          <p:val>
                                            <p:strVal val="#ppt_x"/>
                                          </p:val>
                                        </p:tav>
                                      </p:tavLst>
                                    </p:anim>
                                    <p:anim calcmode="lin" valueType="num">
                                      <p:cBhvr additive="base">
                                        <p:cTn id="104" dur="500" fill="hold"/>
                                        <p:tgtEl>
                                          <p:spTgt spid="75"/>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77"/>
                                        </p:tgtEl>
                                        <p:attrNameLst>
                                          <p:attrName>style.visibility</p:attrName>
                                        </p:attrNameLst>
                                      </p:cBhvr>
                                      <p:to>
                                        <p:strVal val="visible"/>
                                      </p:to>
                                    </p:set>
                                    <p:anim calcmode="lin" valueType="num">
                                      <p:cBhvr additive="base">
                                        <p:cTn id="107" dur="500" fill="hold"/>
                                        <p:tgtEl>
                                          <p:spTgt spid="77"/>
                                        </p:tgtEl>
                                        <p:attrNameLst>
                                          <p:attrName>ppt_x</p:attrName>
                                        </p:attrNameLst>
                                      </p:cBhvr>
                                      <p:tavLst>
                                        <p:tav tm="0">
                                          <p:val>
                                            <p:strVal val="#ppt_x"/>
                                          </p:val>
                                        </p:tav>
                                        <p:tav tm="100000">
                                          <p:val>
                                            <p:strVal val="#ppt_x"/>
                                          </p:val>
                                        </p:tav>
                                      </p:tavLst>
                                    </p:anim>
                                    <p:anim calcmode="lin" valueType="num">
                                      <p:cBhvr additive="base">
                                        <p:cTn id="108" dur="500" fill="hold"/>
                                        <p:tgtEl>
                                          <p:spTgt spid="77"/>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79"/>
                                        </p:tgtEl>
                                        <p:attrNameLst>
                                          <p:attrName>style.visibility</p:attrName>
                                        </p:attrNameLst>
                                      </p:cBhvr>
                                      <p:to>
                                        <p:strVal val="visible"/>
                                      </p:to>
                                    </p:set>
                                    <p:anim calcmode="lin" valueType="num">
                                      <p:cBhvr additive="base">
                                        <p:cTn id="111" dur="500" fill="hold"/>
                                        <p:tgtEl>
                                          <p:spTgt spid="79"/>
                                        </p:tgtEl>
                                        <p:attrNameLst>
                                          <p:attrName>ppt_x</p:attrName>
                                        </p:attrNameLst>
                                      </p:cBhvr>
                                      <p:tavLst>
                                        <p:tav tm="0">
                                          <p:val>
                                            <p:strVal val="#ppt_x"/>
                                          </p:val>
                                        </p:tav>
                                        <p:tav tm="100000">
                                          <p:val>
                                            <p:strVal val="#ppt_x"/>
                                          </p:val>
                                        </p:tav>
                                      </p:tavLst>
                                    </p:anim>
                                    <p:anim calcmode="lin" valueType="num">
                                      <p:cBhvr additive="base">
                                        <p:cTn id="112" dur="500" fill="hold"/>
                                        <p:tgtEl>
                                          <p:spTgt spid="79"/>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80"/>
                                        </p:tgtEl>
                                        <p:attrNameLst>
                                          <p:attrName>style.visibility</p:attrName>
                                        </p:attrNameLst>
                                      </p:cBhvr>
                                      <p:to>
                                        <p:strVal val="visible"/>
                                      </p:to>
                                    </p:set>
                                    <p:anim calcmode="lin" valueType="num">
                                      <p:cBhvr additive="base">
                                        <p:cTn id="115" dur="500" fill="hold"/>
                                        <p:tgtEl>
                                          <p:spTgt spid="80"/>
                                        </p:tgtEl>
                                        <p:attrNameLst>
                                          <p:attrName>ppt_x</p:attrName>
                                        </p:attrNameLst>
                                      </p:cBhvr>
                                      <p:tavLst>
                                        <p:tav tm="0">
                                          <p:val>
                                            <p:strVal val="#ppt_x"/>
                                          </p:val>
                                        </p:tav>
                                        <p:tav tm="100000">
                                          <p:val>
                                            <p:strVal val="#ppt_x"/>
                                          </p:val>
                                        </p:tav>
                                      </p:tavLst>
                                    </p:anim>
                                    <p:anim calcmode="lin" valueType="num">
                                      <p:cBhvr additive="base">
                                        <p:cTn id="116" dur="500" fill="hold"/>
                                        <p:tgtEl>
                                          <p:spTgt spid="80"/>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81"/>
                                        </p:tgtEl>
                                        <p:attrNameLst>
                                          <p:attrName>style.visibility</p:attrName>
                                        </p:attrNameLst>
                                      </p:cBhvr>
                                      <p:to>
                                        <p:strVal val="visible"/>
                                      </p:to>
                                    </p:set>
                                    <p:anim calcmode="lin" valueType="num">
                                      <p:cBhvr additive="base">
                                        <p:cTn id="119" dur="500" fill="hold"/>
                                        <p:tgtEl>
                                          <p:spTgt spid="81"/>
                                        </p:tgtEl>
                                        <p:attrNameLst>
                                          <p:attrName>ppt_x</p:attrName>
                                        </p:attrNameLst>
                                      </p:cBhvr>
                                      <p:tavLst>
                                        <p:tav tm="0">
                                          <p:val>
                                            <p:strVal val="#ppt_x"/>
                                          </p:val>
                                        </p:tav>
                                        <p:tav tm="100000">
                                          <p:val>
                                            <p:strVal val="#ppt_x"/>
                                          </p:val>
                                        </p:tav>
                                      </p:tavLst>
                                    </p:anim>
                                    <p:anim calcmode="lin" valueType="num">
                                      <p:cBhvr additive="base">
                                        <p:cTn id="120" dur="500" fill="hold"/>
                                        <p:tgtEl>
                                          <p:spTgt spid="8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82"/>
                                        </p:tgtEl>
                                        <p:attrNameLst>
                                          <p:attrName>style.visibility</p:attrName>
                                        </p:attrNameLst>
                                      </p:cBhvr>
                                      <p:to>
                                        <p:strVal val="visible"/>
                                      </p:to>
                                    </p:set>
                                    <p:anim calcmode="lin" valueType="num">
                                      <p:cBhvr additive="base">
                                        <p:cTn id="123" dur="500" fill="hold"/>
                                        <p:tgtEl>
                                          <p:spTgt spid="82"/>
                                        </p:tgtEl>
                                        <p:attrNameLst>
                                          <p:attrName>ppt_x</p:attrName>
                                        </p:attrNameLst>
                                      </p:cBhvr>
                                      <p:tavLst>
                                        <p:tav tm="0">
                                          <p:val>
                                            <p:strVal val="#ppt_x"/>
                                          </p:val>
                                        </p:tav>
                                        <p:tav tm="100000">
                                          <p:val>
                                            <p:strVal val="#ppt_x"/>
                                          </p:val>
                                        </p:tav>
                                      </p:tavLst>
                                    </p:anim>
                                    <p:anim calcmode="lin" valueType="num">
                                      <p:cBhvr additive="base">
                                        <p:cTn id="124" dur="500" fill="hold"/>
                                        <p:tgtEl>
                                          <p:spTgt spid="82"/>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83"/>
                                        </p:tgtEl>
                                        <p:attrNameLst>
                                          <p:attrName>style.visibility</p:attrName>
                                        </p:attrNameLst>
                                      </p:cBhvr>
                                      <p:to>
                                        <p:strVal val="visible"/>
                                      </p:to>
                                    </p:set>
                                    <p:anim calcmode="lin" valueType="num">
                                      <p:cBhvr additive="base">
                                        <p:cTn id="127" dur="500" fill="hold"/>
                                        <p:tgtEl>
                                          <p:spTgt spid="83"/>
                                        </p:tgtEl>
                                        <p:attrNameLst>
                                          <p:attrName>ppt_x</p:attrName>
                                        </p:attrNameLst>
                                      </p:cBhvr>
                                      <p:tavLst>
                                        <p:tav tm="0">
                                          <p:val>
                                            <p:strVal val="#ppt_x"/>
                                          </p:val>
                                        </p:tav>
                                        <p:tav tm="100000">
                                          <p:val>
                                            <p:strVal val="#ppt_x"/>
                                          </p:val>
                                        </p:tav>
                                      </p:tavLst>
                                    </p:anim>
                                    <p:anim calcmode="lin" valueType="num">
                                      <p:cBhvr additive="base">
                                        <p:cTn id="128" dur="500" fill="hold"/>
                                        <p:tgtEl>
                                          <p:spTgt spid="83"/>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84"/>
                                        </p:tgtEl>
                                        <p:attrNameLst>
                                          <p:attrName>style.visibility</p:attrName>
                                        </p:attrNameLst>
                                      </p:cBhvr>
                                      <p:to>
                                        <p:strVal val="visible"/>
                                      </p:to>
                                    </p:set>
                                    <p:anim calcmode="lin" valueType="num">
                                      <p:cBhvr additive="base">
                                        <p:cTn id="131" dur="500" fill="hold"/>
                                        <p:tgtEl>
                                          <p:spTgt spid="84"/>
                                        </p:tgtEl>
                                        <p:attrNameLst>
                                          <p:attrName>ppt_x</p:attrName>
                                        </p:attrNameLst>
                                      </p:cBhvr>
                                      <p:tavLst>
                                        <p:tav tm="0">
                                          <p:val>
                                            <p:strVal val="#ppt_x"/>
                                          </p:val>
                                        </p:tav>
                                        <p:tav tm="100000">
                                          <p:val>
                                            <p:strVal val="#ppt_x"/>
                                          </p:val>
                                        </p:tav>
                                      </p:tavLst>
                                    </p:anim>
                                    <p:anim calcmode="lin" valueType="num">
                                      <p:cBhvr additive="base">
                                        <p:cTn id="132" dur="500" fill="hold"/>
                                        <p:tgtEl>
                                          <p:spTgt spid="84"/>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85"/>
                                        </p:tgtEl>
                                        <p:attrNameLst>
                                          <p:attrName>style.visibility</p:attrName>
                                        </p:attrNameLst>
                                      </p:cBhvr>
                                      <p:to>
                                        <p:strVal val="visible"/>
                                      </p:to>
                                    </p:set>
                                    <p:anim calcmode="lin" valueType="num">
                                      <p:cBhvr additive="base">
                                        <p:cTn id="135" dur="500" fill="hold"/>
                                        <p:tgtEl>
                                          <p:spTgt spid="85"/>
                                        </p:tgtEl>
                                        <p:attrNameLst>
                                          <p:attrName>ppt_x</p:attrName>
                                        </p:attrNameLst>
                                      </p:cBhvr>
                                      <p:tavLst>
                                        <p:tav tm="0">
                                          <p:val>
                                            <p:strVal val="#ppt_x"/>
                                          </p:val>
                                        </p:tav>
                                        <p:tav tm="100000">
                                          <p:val>
                                            <p:strVal val="#ppt_x"/>
                                          </p:val>
                                        </p:tav>
                                      </p:tavLst>
                                    </p:anim>
                                    <p:anim calcmode="lin" valueType="num">
                                      <p:cBhvr additive="base">
                                        <p:cTn id="136" dur="500" fill="hold"/>
                                        <p:tgtEl>
                                          <p:spTgt spid="85"/>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86"/>
                                        </p:tgtEl>
                                        <p:attrNameLst>
                                          <p:attrName>style.visibility</p:attrName>
                                        </p:attrNameLst>
                                      </p:cBhvr>
                                      <p:to>
                                        <p:strVal val="visible"/>
                                      </p:to>
                                    </p:set>
                                    <p:anim calcmode="lin" valueType="num">
                                      <p:cBhvr additive="base">
                                        <p:cTn id="139" dur="500" fill="hold"/>
                                        <p:tgtEl>
                                          <p:spTgt spid="86"/>
                                        </p:tgtEl>
                                        <p:attrNameLst>
                                          <p:attrName>ppt_x</p:attrName>
                                        </p:attrNameLst>
                                      </p:cBhvr>
                                      <p:tavLst>
                                        <p:tav tm="0">
                                          <p:val>
                                            <p:strVal val="#ppt_x"/>
                                          </p:val>
                                        </p:tav>
                                        <p:tav tm="100000">
                                          <p:val>
                                            <p:strVal val="#ppt_x"/>
                                          </p:val>
                                        </p:tav>
                                      </p:tavLst>
                                    </p:anim>
                                    <p:anim calcmode="lin" valueType="num">
                                      <p:cBhvr additive="base">
                                        <p:cTn id="140" dur="500" fill="hold"/>
                                        <p:tgtEl>
                                          <p:spTgt spid="86"/>
                                        </p:tgtEl>
                                        <p:attrNameLst>
                                          <p:attrName>ppt_y</p:attrName>
                                        </p:attrNameLst>
                                      </p:cBhvr>
                                      <p:tavLst>
                                        <p:tav tm="0">
                                          <p:val>
                                            <p:strVal val="1+#ppt_h/2"/>
                                          </p:val>
                                        </p:tav>
                                        <p:tav tm="100000">
                                          <p:val>
                                            <p:strVal val="#ppt_y"/>
                                          </p:val>
                                        </p:tav>
                                      </p:tavLst>
                                    </p:anim>
                                  </p:childTnLst>
                                </p:cTn>
                              </p:par>
                              <p:par>
                                <p:cTn id="141" presetID="2" presetClass="entr" presetSubtype="4" fill="hold" grpId="0" nodeType="withEffect">
                                  <p:stCondLst>
                                    <p:cond delay="0"/>
                                  </p:stCondLst>
                                  <p:childTnLst>
                                    <p:set>
                                      <p:cBhvr>
                                        <p:cTn id="142" dur="1" fill="hold">
                                          <p:stCondLst>
                                            <p:cond delay="0"/>
                                          </p:stCondLst>
                                        </p:cTn>
                                        <p:tgtEl>
                                          <p:spTgt spid="89"/>
                                        </p:tgtEl>
                                        <p:attrNameLst>
                                          <p:attrName>style.visibility</p:attrName>
                                        </p:attrNameLst>
                                      </p:cBhvr>
                                      <p:to>
                                        <p:strVal val="visible"/>
                                      </p:to>
                                    </p:set>
                                    <p:anim calcmode="lin" valueType="num">
                                      <p:cBhvr additive="base">
                                        <p:cTn id="143" dur="500" fill="hold"/>
                                        <p:tgtEl>
                                          <p:spTgt spid="89"/>
                                        </p:tgtEl>
                                        <p:attrNameLst>
                                          <p:attrName>ppt_x</p:attrName>
                                        </p:attrNameLst>
                                      </p:cBhvr>
                                      <p:tavLst>
                                        <p:tav tm="0">
                                          <p:val>
                                            <p:strVal val="#ppt_x"/>
                                          </p:val>
                                        </p:tav>
                                        <p:tav tm="100000">
                                          <p:val>
                                            <p:strVal val="#ppt_x"/>
                                          </p:val>
                                        </p:tav>
                                      </p:tavLst>
                                    </p:anim>
                                    <p:anim calcmode="lin" valueType="num">
                                      <p:cBhvr additive="base">
                                        <p:cTn id="144" dur="500" fill="hold"/>
                                        <p:tgtEl>
                                          <p:spTgt spid="89"/>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90"/>
                                        </p:tgtEl>
                                        <p:attrNameLst>
                                          <p:attrName>style.visibility</p:attrName>
                                        </p:attrNameLst>
                                      </p:cBhvr>
                                      <p:to>
                                        <p:strVal val="visible"/>
                                      </p:to>
                                    </p:set>
                                    <p:anim calcmode="lin" valueType="num">
                                      <p:cBhvr additive="base">
                                        <p:cTn id="147" dur="500" fill="hold"/>
                                        <p:tgtEl>
                                          <p:spTgt spid="90"/>
                                        </p:tgtEl>
                                        <p:attrNameLst>
                                          <p:attrName>ppt_x</p:attrName>
                                        </p:attrNameLst>
                                      </p:cBhvr>
                                      <p:tavLst>
                                        <p:tav tm="0">
                                          <p:val>
                                            <p:strVal val="#ppt_x"/>
                                          </p:val>
                                        </p:tav>
                                        <p:tav tm="100000">
                                          <p:val>
                                            <p:strVal val="#ppt_x"/>
                                          </p:val>
                                        </p:tav>
                                      </p:tavLst>
                                    </p:anim>
                                    <p:anim calcmode="lin" valueType="num">
                                      <p:cBhvr additive="base">
                                        <p:cTn id="148" dur="500" fill="hold"/>
                                        <p:tgtEl>
                                          <p:spTgt spid="90"/>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91"/>
                                        </p:tgtEl>
                                        <p:attrNameLst>
                                          <p:attrName>style.visibility</p:attrName>
                                        </p:attrNameLst>
                                      </p:cBhvr>
                                      <p:to>
                                        <p:strVal val="visible"/>
                                      </p:to>
                                    </p:set>
                                    <p:anim calcmode="lin" valueType="num">
                                      <p:cBhvr additive="base">
                                        <p:cTn id="151" dur="500" fill="hold"/>
                                        <p:tgtEl>
                                          <p:spTgt spid="91"/>
                                        </p:tgtEl>
                                        <p:attrNameLst>
                                          <p:attrName>ppt_x</p:attrName>
                                        </p:attrNameLst>
                                      </p:cBhvr>
                                      <p:tavLst>
                                        <p:tav tm="0">
                                          <p:val>
                                            <p:strVal val="#ppt_x"/>
                                          </p:val>
                                        </p:tav>
                                        <p:tav tm="100000">
                                          <p:val>
                                            <p:strVal val="#ppt_x"/>
                                          </p:val>
                                        </p:tav>
                                      </p:tavLst>
                                    </p:anim>
                                    <p:anim calcmode="lin" valueType="num">
                                      <p:cBhvr additive="base">
                                        <p:cTn id="152" dur="500" fill="hold"/>
                                        <p:tgtEl>
                                          <p:spTgt spid="91"/>
                                        </p:tgtEl>
                                        <p:attrNameLst>
                                          <p:attrName>ppt_y</p:attrName>
                                        </p:attrNameLst>
                                      </p:cBhvr>
                                      <p:tavLst>
                                        <p:tav tm="0">
                                          <p:val>
                                            <p:strVal val="1+#ppt_h/2"/>
                                          </p:val>
                                        </p:tav>
                                        <p:tav tm="100000">
                                          <p:val>
                                            <p:strVal val="#ppt_y"/>
                                          </p:val>
                                        </p:tav>
                                      </p:tavLst>
                                    </p:anim>
                                  </p:childTnLst>
                                </p:cTn>
                              </p:par>
                              <p:par>
                                <p:cTn id="153" presetID="2" presetClass="entr" presetSubtype="4" fill="hold" grpId="0" nodeType="withEffect">
                                  <p:stCondLst>
                                    <p:cond delay="0"/>
                                  </p:stCondLst>
                                  <p:childTnLst>
                                    <p:set>
                                      <p:cBhvr>
                                        <p:cTn id="154" dur="1" fill="hold">
                                          <p:stCondLst>
                                            <p:cond delay="0"/>
                                          </p:stCondLst>
                                        </p:cTn>
                                        <p:tgtEl>
                                          <p:spTgt spid="92"/>
                                        </p:tgtEl>
                                        <p:attrNameLst>
                                          <p:attrName>style.visibility</p:attrName>
                                        </p:attrNameLst>
                                      </p:cBhvr>
                                      <p:to>
                                        <p:strVal val="visible"/>
                                      </p:to>
                                    </p:set>
                                    <p:anim calcmode="lin" valueType="num">
                                      <p:cBhvr additive="base">
                                        <p:cTn id="155" dur="500" fill="hold"/>
                                        <p:tgtEl>
                                          <p:spTgt spid="92"/>
                                        </p:tgtEl>
                                        <p:attrNameLst>
                                          <p:attrName>ppt_x</p:attrName>
                                        </p:attrNameLst>
                                      </p:cBhvr>
                                      <p:tavLst>
                                        <p:tav tm="0">
                                          <p:val>
                                            <p:strVal val="#ppt_x"/>
                                          </p:val>
                                        </p:tav>
                                        <p:tav tm="100000">
                                          <p:val>
                                            <p:strVal val="#ppt_x"/>
                                          </p:val>
                                        </p:tav>
                                      </p:tavLst>
                                    </p:anim>
                                    <p:anim calcmode="lin" valueType="num">
                                      <p:cBhvr additive="base">
                                        <p:cTn id="156" dur="500" fill="hold"/>
                                        <p:tgtEl>
                                          <p:spTgt spid="92"/>
                                        </p:tgtEl>
                                        <p:attrNameLst>
                                          <p:attrName>ppt_y</p:attrName>
                                        </p:attrNameLst>
                                      </p:cBhvr>
                                      <p:tavLst>
                                        <p:tav tm="0">
                                          <p:val>
                                            <p:strVal val="1+#ppt_h/2"/>
                                          </p:val>
                                        </p:tav>
                                        <p:tav tm="100000">
                                          <p:val>
                                            <p:strVal val="#ppt_y"/>
                                          </p:val>
                                        </p:tav>
                                      </p:tavLst>
                                    </p:anim>
                                  </p:childTnLst>
                                </p:cTn>
                              </p:par>
                              <p:par>
                                <p:cTn id="157" presetID="2" presetClass="entr" presetSubtype="4" fill="hold" grpId="0" nodeType="withEffect">
                                  <p:stCondLst>
                                    <p:cond delay="0"/>
                                  </p:stCondLst>
                                  <p:childTnLst>
                                    <p:set>
                                      <p:cBhvr>
                                        <p:cTn id="158" dur="1" fill="hold">
                                          <p:stCondLst>
                                            <p:cond delay="0"/>
                                          </p:stCondLst>
                                        </p:cTn>
                                        <p:tgtEl>
                                          <p:spTgt spid="94"/>
                                        </p:tgtEl>
                                        <p:attrNameLst>
                                          <p:attrName>style.visibility</p:attrName>
                                        </p:attrNameLst>
                                      </p:cBhvr>
                                      <p:to>
                                        <p:strVal val="visible"/>
                                      </p:to>
                                    </p:set>
                                    <p:anim calcmode="lin" valueType="num">
                                      <p:cBhvr additive="base">
                                        <p:cTn id="159" dur="500" fill="hold"/>
                                        <p:tgtEl>
                                          <p:spTgt spid="94"/>
                                        </p:tgtEl>
                                        <p:attrNameLst>
                                          <p:attrName>ppt_x</p:attrName>
                                        </p:attrNameLst>
                                      </p:cBhvr>
                                      <p:tavLst>
                                        <p:tav tm="0">
                                          <p:val>
                                            <p:strVal val="#ppt_x"/>
                                          </p:val>
                                        </p:tav>
                                        <p:tav tm="100000">
                                          <p:val>
                                            <p:strVal val="#ppt_x"/>
                                          </p:val>
                                        </p:tav>
                                      </p:tavLst>
                                    </p:anim>
                                    <p:anim calcmode="lin" valueType="num">
                                      <p:cBhvr additive="base">
                                        <p:cTn id="160" dur="500" fill="hold"/>
                                        <p:tgtEl>
                                          <p:spTgt spid="94"/>
                                        </p:tgtEl>
                                        <p:attrNameLst>
                                          <p:attrName>ppt_y</p:attrName>
                                        </p:attrNameLst>
                                      </p:cBhvr>
                                      <p:tavLst>
                                        <p:tav tm="0">
                                          <p:val>
                                            <p:strVal val="1+#ppt_h/2"/>
                                          </p:val>
                                        </p:tav>
                                        <p:tav tm="100000">
                                          <p:val>
                                            <p:strVal val="#ppt_y"/>
                                          </p:val>
                                        </p:tav>
                                      </p:tavLst>
                                    </p:anim>
                                  </p:childTnLst>
                                </p:cTn>
                              </p:par>
                              <p:par>
                                <p:cTn id="161" presetID="2" presetClass="entr" presetSubtype="4" fill="hold" grpId="0" nodeType="withEffect" nodePh="1">
                                  <p:stCondLst>
                                    <p:cond delay="0"/>
                                  </p:stCondLst>
                                  <p:endCondLst>
                                    <p:cond evt="begin" delay="0">
                                      <p:tn val="161"/>
                                    </p:cond>
                                  </p:endCondLst>
                                  <p:childTnLst>
                                    <p:set>
                                      <p:cBhvr>
                                        <p:cTn id="162" dur="1" fill="hold">
                                          <p:stCondLst>
                                            <p:cond delay="0"/>
                                          </p:stCondLst>
                                        </p:cTn>
                                        <p:tgtEl>
                                          <p:spTgt spid="95"/>
                                        </p:tgtEl>
                                        <p:attrNameLst>
                                          <p:attrName>style.visibility</p:attrName>
                                        </p:attrNameLst>
                                      </p:cBhvr>
                                      <p:to>
                                        <p:strVal val="visible"/>
                                      </p:to>
                                    </p:set>
                                    <p:anim calcmode="lin" valueType="num">
                                      <p:cBhvr additive="base">
                                        <p:cTn id="163" dur="500" fill="hold"/>
                                        <p:tgtEl>
                                          <p:spTgt spid="95"/>
                                        </p:tgtEl>
                                        <p:attrNameLst>
                                          <p:attrName>ppt_x</p:attrName>
                                        </p:attrNameLst>
                                      </p:cBhvr>
                                      <p:tavLst>
                                        <p:tav tm="0">
                                          <p:val>
                                            <p:strVal val="#ppt_x"/>
                                          </p:val>
                                        </p:tav>
                                        <p:tav tm="100000">
                                          <p:val>
                                            <p:strVal val="#ppt_x"/>
                                          </p:val>
                                        </p:tav>
                                      </p:tavLst>
                                    </p:anim>
                                    <p:anim calcmode="lin" valueType="num">
                                      <p:cBhvr additive="base">
                                        <p:cTn id="164" dur="500" fill="hold"/>
                                        <p:tgtEl>
                                          <p:spTgt spid="95"/>
                                        </p:tgtEl>
                                        <p:attrNameLst>
                                          <p:attrName>ppt_y</p:attrName>
                                        </p:attrNameLst>
                                      </p:cBhvr>
                                      <p:tavLst>
                                        <p:tav tm="0">
                                          <p:val>
                                            <p:strVal val="1+#ppt_h/2"/>
                                          </p:val>
                                        </p:tav>
                                        <p:tav tm="100000">
                                          <p:val>
                                            <p:strVal val="#ppt_y"/>
                                          </p:val>
                                        </p:tav>
                                      </p:tavLst>
                                    </p:anim>
                                  </p:childTnLst>
                                </p:cTn>
                              </p:par>
                              <p:par>
                                <p:cTn id="165" presetID="2" presetClass="entr" presetSubtype="4" fill="hold" grpId="0" nodeType="withEffect">
                                  <p:stCondLst>
                                    <p:cond delay="0"/>
                                  </p:stCondLst>
                                  <p:childTnLst>
                                    <p:set>
                                      <p:cBhvr>
                                        <p:cTn id="166" dur="1" fill="hold">
                                          <p:stCondLst>
                                            <p:cond delay="0"/>
                                          </p:stCondLst>
                                        </p:cTn>
                                        <p:tgtEl>
                                          <p:spTgt spid="96"/>
                                        </p:tgtEl>
                                        <p:attrNameLst>
                                          <p:attrName>style.visibility</p:attrName>
                                        </p:attrNameLst>
                                      </p:cBhvr>
                                      <p:to>
                                        <p:strVal val="visible"/>
                                      </p:to>
                                    </p:set>
                                    <p:anim calcmode="lin" valueType="num">
                                      <p:cBhvr additive="base">
                                        <p:cTn id="167" dur="500" fill="hold"/>
                                        <p:tgtEl>
                                          <p:spTgt spid="96"/>
                                        </p:tgtEl>
                                        <p:attrNameLst>
                                          <p:attrName>ppt_x</p:attrName>
                                        </p:attrNameLst>
                                      </p:cBhvr>
                                      <p:tavLst>
                                        <p:tav tm="0">
                                          <p:val>
                                            <p:strVal val="#ppt_x"/>
                                          </p:val>
                                        </p:tav>
                                        <p:tav tm="100000">
                                          <p:val>
                                            <p:strVal val="#ppt_x"/>
                                          </p:val>
                                        </p:tav>
                                      </p:tavLst>
                                    </p:anim>
                                    <p:anim calcmode="lin" valueType="num">
                                      <p:cBhvr additive="base">
                                        <p:cTn id="168" dur="500" fill="hold"/>
                                        <p:tgtEl>
                                          <p:spTgt spid="96"/>
                                        </p:tgtEl>
                                        <p:attrNameLst>
                                          <p:attrName>ppt_y</p:attrName>
                                        </p:attrNameLst>
                                      </p:cBhvr>
                                      <p:tavLst>
                                        <p:tav tm="0">
                                          <p:val>
                                            <p:strVal val="1+#ppt_h/2"/>
                                          </p:val>
                                        </p:tav>
                                        <p:tav tm="100000">
                                          <p:val>
                                            <p:strVal val="#ppt_y"/>
                                          </p:val>
                                        </p:tav>
                                      </p:tavLst>
                                    </p:anim>
                                  </p:childTnLst>
                                </p:cTn>
                              </p:par>
                              <p:par>
                                <p:cTn id="169" presetID="2" presetClass="entr" presetSubtype="4" fill="hold" nodeType="withEffect">
                                  <p:stCondLst>
                                    <p:cond delay="0"/>
                                  </p:stCondLst>
                                  <p:childTnLst>
                                    <p:set>
                                      <p:cBhvr>
                                        <p:cTn id="170" dur="1" fill="hold">
                                          <p:stCondLst>
                                            <p:cond delay="0"/>
                                          </p:stCondLst>
                                        </p:cTn>
                                        <p:tgtEl>
                                          <p:spTgt spid="97"/>
                                        </p:tgtEl>
                                        <p:attrNameLst>
                                          <p:attrName>style.visibility</p:attrName>
                                        </p:attrNameLst>
                                      </p:cBhvr>
                                      <p:to>
                                        <p:strVal val="visible"/>
                                      </p:to>
                                    </p:set>
                                    <p:anim calcmode="lin" valueType="num">
                                      <p:cBhvr additive="base">
                                        <p:cTn id="171" dur="500" fill="hold"/>
                                        <p:tgtEl>
                                          <p:spTgt spid="97"/>
                                        </p:tgtEl>
                                        <p:attrNameLst>
                                          <p:attrName>ppt_x</p:attrName>
                                        </p:attrNameLst>
                                      </p:cBhvr>
                                      <p:tavLst>
                                        <p:tav tm="0">
                                          <p:val>
                                            <p:strVal val="#ppt_x"/>
                                          </p:val>
                                        </p:tav>
                                        <p:tav tm="100000">
                                          <p:val>
                                            <p:strVal val="#ppt_x"/>
                                          </p:val>
                                        </p:tav>
                                      </p:tavLst>
                                    </p:anim>
                                    <p:anim calcmode="lin" valueType="num">
                                      <p:cBhvr additive="base">
                                        <p:cTn id="172" dur="500" fill="hold"/>
                                        <p:tgtEl>
                                          <p:spTgt spid="97"/>
                                        </p:tgtEl>
                                        <p:attrNameLst>
                                          <p:attrName>ppt_y</p:attrName>
                                        </p:attrNameLst>
                                      </p:cBhvr>
                                      <p:tavLst>
                                        <p:tav tm="0">
                                          <p:val>
                                            <p:strVal val="1+#ppt_h/2"/>
                                          </p:val>
                                        </p:tav>
                                        <p:tav tm="100000">
                                          <p:val>
                                            <p:strVal val="#ppt_y"/>
                                          </p:val>
                                        </p:tav>
                                      </p:tavLst>
                                    </p:anim>
                                  </p:childTnLst>
                                </p:cTn>
                              </p:par>
                              <p:par>
                                <p:cTn id="173" presetID="2" presetClass="entr" presetSubtype="4" fill="hold" grpId="0" nodeType="withEffect">
                                  <p:stCondLst>
                                    <p:cond delay="0"/>
                                  </p:stCondLst>
                                  <p:childTnLst>
                                    <p:set>
                                      <p:cBhvr>
                                        <p:cTn id="174" dur="1" fill="hold">
                                          <p:stCondLst>
                                            <p:cond delay="0"/>
                                          </p:stCondLst>
                                        </p:cTn>
                                        <p:tgtEl>
                                          <p:spTgt spid="118"/>
                                        </p:tgtEl>
                                        <p:attrNameLst>
                                          <p:attrName>style.visibility</p:attrName>
                                        </p:attrNameLst>
                                      </p:cBhvr>
                                      <p:to>
                                        <p:strVal val="visible"/>
                                      </p:to>
                                    </p:set>
                                    <p:anim calcmode="lin" valueType="num">
                                      <p:cBhvr additive="base">
                                        <p:cTn id="175" dur="500" fill="hold"/>
                                        <p:tgtEl>
                                          <p:spTgt spid="118"/>
                                        </p:tgtEl>
                                        <p:attrNameLst>
                                          <p:attrName>ppt_x</p:attrName>
                                        </p:attrNameLst>
                                      </p:cBhvr>
                                      <p:tavLst>
                                        <p:tav tm="0">
                                          <p:val>
                                            <p:strVal val="#ppt_x"/>
                                          </p:val>
                                        </p:tav>
                                        <p:tav tm="100000">
                                          <p:val>
                                            <p:strVal val="#ppt_x"/>
                                          </p:val>
                                        </p:tav>
                                      </p:tavLst>
                                    </p:anim>
                                    <p:anim calcmode="lin" valueType="num">
                                      <p:cBhvr additive="base">
                                        <p:cTn id="176" dur="500" fill="hold"/>
                                        <p:tgtEl>
                                          <p:spTgt spid="1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4" grpId="0" animBg="1"/>
      <p:bldP spid="35" grpId="0" animBg="1"/>
      <p:bldP spid="36" grpId="0" animBg="1"/>
      <p:bldP spid="37" grpId="0" animBg="1"/>
      <p:bldP spid="38" grpId="0" animBg="1"/>
      <p:bldP spid="42"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71" grpId="0"/>
      <p:bldP spid="72" grpId="0"/>
      <p:bldP spid="73" grpId="0"/>
      <p:bldP spid="74" grpId="0"/>
      <p:bldP spid="75" grpId="0"/>
      <p:bldP spid="77" grpId="0"/>
      <p:bldP spid="79" grpId="0"/>
      <p:bldP spid="80" grpId="0"/>
      <p:bldP spid="81" grpId="0"/>
      <p:bldP spid="82" grpId="0" animBg="1"/>
      <p:bldP spid="83" grpId="0" animBg="1"/>
      <p:bldP spid="84" grpId="0" animBg="1"/>
      <p:bldP spid="85" grpId="0" animBg="1"/>
      <p:bldP spid="86" grpId="0" animBg="1"/>
      <p:bldP spid="89" grpId="0" animBg="1"/>
      <p:bldP spid="90" grpId="0" animBg="1"/>
      <p:bldP spid="91" grpId="0" animBg="1"/>
      <p:bldP spid="92" grpId="0" animBg="1"/>
      <p:bldP spid="94" grpId="0"/>
      <p:bldP spid="95" grpId="0"/>
      <p:bldP spid="96" grpId="0" animBg="1"/>
      <p:bldP spid="41" grpId="0" animBg="1"/>
      <p:bldP spid="39" grpId="0" animBg="1"/>
      <p:bldP spid="11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 name="Rectangle 60"/>
          <p:cNvSpPr/>
          <p:nvPr/>
        </p:nvSpPr>
        <p:spPr>
          <a:xfrm>
            <a:off x="-2" y="864938"/>
            <a:ext cx="9144002" cy="2423294"/>
          </a:xfrm>
          <a:prstGeom prst="rect">
            <a:avLst/>
          </a:prstGeom>
          <a:solidFill>
            <a:srgbClr val="FF000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lang="en-US" sz="675" dirty="0"/>
          </a:p>
        </p:txBody>
      </p:sp>
      <p:grpSp>
        <p:nvGrpSpPr>
          <p:cNvPr id="62" name="Group 61"/>
          <p:cNvGrpSpPr/>
          <p:nvPr/>
        </p:nvGrpSpPr>
        <p:grpSpPr>
          <a:xfrm>
            <a:off x="3947223" y="1355694"/>
            <a:ext cx="4500974" cy="920878"/>
            <a:chOff x="4175482" y="953344"/>
            <a:chExt cx="3636878" cy="1227518"/>
          </a:xfrm>
        </p:grpSpPr>
        <p:sp>
          <p:nvSpPr>
            <p:cNvPr id="63" name="Subtitle 2"/>
            <p:cNvSpPr txBox="1">
              <a:spLocks/>
            </p:cNvSpPr>
            <p:nvPr/>
          </p:nvSpPr>
          <p:spPr>
            <a:xfrm>
              <a:off x="4175482" y="953344"/>
              <a:ext cx="3636878" cy="864096"/>
            </a:xfrm>
            <a:prstGeom prst="rect">
              <a:avLst/>
            </a:prstGeom>
          </p:spPr>
          <p:txBody>
            <a:bodyPr vert="horz" lIns="34299" tIns="17149" rIns="34299" bIns="17149"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tr-TR" sz="3601" b="1" spc="-150" dirty="0">
                  <a:solidFill>
                    <a:schemeClr val="bg1"/>
                  </a:solidFill>
                  <a:latin typeface="Lato Regular"/>
                  <a:ea typeface="Franchise" pitchFamily="49" charset="0"/>
                  <a:cs typeface="Lato Regular"/>
                </a:rPr>
                <a:t>ARTIRILMIŞ</a:t>
              </a:r>
              <a:endParaRPr lang="en-US" sz="3601" b="1" spc="-150" dirty="0">
                <a:solidFill>
                  <a:schemeClr val="bg1"/>
                </a:solidFill>
                <a:latin typeface="Lato Regular"/>
                <a:ea typeface="Franchise" pitchFamily="49" charset="0"/>
                <a:cs typeface="Lato Regular"/>
              </a:endParaRPr>
            </a:p>
          </p:txBody>
        </p:sp>
        <p:sp>
          <p:nvSpPr>
            <p:cNvPr id="64" name="Subtitle 2"/>
            <p:cNvSpPr txBox="1">
              <a:spLocks/>
            </p:cNvSpPr>
            <p:nvPr/>
          </p:nvSpPr>
          <p:spPr>
            <a:xfrm>
              <a:off x="4175482" y="1532790"/>
              <a:ext cx="3636878" cy="648072"/>
            </a:xfrm>
            <a:prstGeom prst="rect">
              <a:avLst/>
            </a:prstGeom>
          </p:spPr>
          <p:txBody>
            <a:bodyPr vert="horz" lIns="34299" tIns="17149" rIns="34299" bIns="17149"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tr-TR" sz="4014" b="1" spc="-150" dirty="0">
                  <a:solidFill>
                    <a:schemeClr val="bg1"/>
                  </a:solidFill>
                  <a:latin typeface="Lato Regular"/>
                  <a:ea typeface="Franchise" pitchFamily="49" charset="0"/>
                  <a:cs typeface="Lato Regular"/>
                </a:rPr>
                <a:t>GERÇEKLİK</a:t>
              </a:r>
              <a:endParaRPr lang="en-US" sz="4014" b="1" spc="-150" dirty="0">
                <a:solidFill>
                  <a:schemeClr val="bg1"/>
                </a:solidFill>
                <a:latin typeface="Lato Regular"/>
                <a:ea typeface="Franchise" pitchFamily="49" charset="0"/>
                <a:cs typeface="Lato Regular"/>
              </a:endParaRPr>
            </a:p>
          </p:txBody>
        </p:sp>
      </p:grpSp>
      <p:sp>
        <p:nvSpPr>
          <p:cNvPr id="65" name="TextBox 64"/>
          <p:cNvSpPr txBox="1"/>
          <p:nvPr/>
        </p:nvSpPr>
        <p:spPr>
          <a:xfrm>
            <a:off x="3563889" y="2544455"/>
            <a:ext cx="5523346" cy="400118"/>
          </a:xfrm>
          <a:prstGeom prst="rect">
            <a:avLst/>
          </a:prstGeom>
          <a:noFill/>
        </p:spPr>
        <p:txBody>
          <a:bodyPr wrap="square" lIns="91448" tIns="45724" rIns="91448" bIns="45724" rtlCol="0">
            <a:spAutoFit/>
          </a:bodyPr>
          <a:lstStyle/>
          <a:p>
            <a:pPr algn="just"/>
            <a:r>
              <a:rPr lang="tr-TR" sz="1000" b="1" dirty="0">
                <a:latin typeface="Klavika Rg" panose="02000000000000000000" pitchFamily="50" charset="0"/>
              </a:rPr>
              <a:t>Bilgisayar evreni ve gerçek evren arasındaki çizgiyi bulanıklaştırıp; görme, hissetme, dokunma, koklama, duyma duyularımızın oluşturulan yeni bir evrende harekete geçmemizi sağlar</a:t>
            </a:r>
            <a:endParaRPr lang="en-US" sz="1000" dirty="0">
              <a:solidFill>
                <a:schemeClr val="bg1">
                  <a:lumMod val="95000"/>
                </a:schemeClr>
              </a:solidFill>
              <a:latin typeface="Klavika Rg" panose="02000000000000000000" pitchFamily="50" charset="0"/>
              <a:ea typeface="Open Sans Light" panose="020B0306030504020204" pitchFamily="34" charset="0"/>
              <a:cs typeface="Lato Light"/>
            </a:endParaRPr>
          </a:p>
        </p:txBody>
      </p:sp>
      <p:sp>
        <p:nvSpPr>
          <p:cNvPr id="93" name="TextBox 92"/>
          <p:cNvSpPr txBox="1"/>
          <p:nvPr/>
        </p:nvSpPr>
        <p:spPr>
          <a:xfrm>
            <a:off x="3805294" y="3565774"/>
            <a:ext cx="5040535" cy="2308332"/>
          </a:xfrm>
          <a:prstGeom prst="rect">
            <a:avLst/>
          </a:prstGeom>
          <a:noFill/>
        </p:spPr>
        <p:txBody>
          <a:bodyPr wrap="square" lIns="91448" tIns="45724" rIns="91448" bIns="45724" rtlCol="0">
            <a:spAutoFit/>
          </a:bodyPr>
          <a:lstStyle/>
          <a:p>
            <a:pPr algn="just"/>
            <a:r>
              <a:rPr lang="tr-TR" dirty="0">
                <a:latin typeface="Klavika Rg" panose="02000000000000000000" pitchFamily="50" charset="0"/>
              </a:rPr>
              <a:t>Şirketler karar verme ve iş prosedürlerinin geliştirmek için arttırılmış gerçekliği daha yoğun bir şekilde kullanacaklardır. </a:t>
            </a:r>
          </a:p>
          <a:p>
            <a:pPr algn="just"/>
            <a:endParaRPr lang="tr-TR" dirty="0">
              <a:latin typeface="Klavika Rg" panose="02000000000000000000" pitchFamily="50" charset="0"/>
            </a:endParaRPr>
          </a:p>
          <a:p>
            <a:pPr algn="just"/>
            <a:r>
              <a:rPr lang="tr-TR" dirty="0">
                <a:latin typeface="Klavika Rg" panose="02000000000000000000" pitchFamily="50" charset="0"/>
              </a:rPr>
              <a:t>Sanal dünyada, operatörler bir butona tıklayarak makineleri ile etkileşime girecek onların parametrelerini değiştirebilecek ve </a:t>
            </a:r>
            <a:r>
              <a:rPr lang="tr-TR" dirty="0" err="1">
                <a:latin typeface="Klavika Rg" panose="02000000000000000000" pitchFamily="50" charset="0"/>
              </a:rPr>
              <a:t>operasyonel</a:t>
            </a:r>
            <a:r>
              <a:rPr lang="tr-TR" dirty="0">
                <a:latin typeface="Klavika Rg" panose="02000000000000000000" pitchFamily="50" charset="0"/>
              </a:rPr>
              <a:t> veri ve bakım talimatlarını almak çok kolay olacaktır.</a:t>
            </a:r>
          </a:p>
        </p:txBody>
      </p:sp>
      <p:pic>
        <p:nvPicPr>
          <p:cNvPr id="37" name="Resim 36">
            <a:extLst>
              <a:ext uri="{FF2B5EF4-FFF2-40B4-BE49-F238E27FC236}">
                <a16:creationId xmlns:a16="http://schemas.microsoft.com/office/drawing/2014/main" id="{145A62E9-0E15-4BB3-9C6C-C9E1E83E681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854" t="6978" r="8073" b="13997"/>
          <a:stretch/>
        </p:blipFill>
        <p:spPr>
          <a:xfrm>
            <a:off x="6752704" y="991445"/>
            <a:ext cx="2334531" cy="13183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 name="Resim 70">
            <a:extLst>
              <a:ext uri="{FF2B5EF4-FFF2-40B4-BE49-F238E27FC236}">
                <a16:creationId xmlns:a16="http://schemas.microsoft.com/office/drawing/2014/main" id="{4A796E11-E4BE-45DA-8E73-04B0445AFE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95131" y="6373617"/>
            <a:ext cx="1292104" cy="297184"/>
          </a:xfrm>
          <a:prstGeom prst="rect">
            <a:avLst/>
          </a:prstGeom>
        </p:spPr>
      </p:pic>
      <p:pic>
        <p:nvPicPr>
          <p:cNvPr id="13" name="Resim 12">
            <a:extLst>
              <a:ext uri="{FF2B5EF4-FFF2-40B4-BE49-F238E27FC236}">
                <a16:creationId xmlns:a16="http://schemas.microsoft.com/office/drawing/2014/main" id="{112388A9-BF87-4D81-9648-0E216EA62C6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425" y="6176800"/>
            <a:ext cx="1280317" cy="69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5" descr="kişi, tutma, iç mekan, kadın içeren bir resim&#10;&#10;Çok yüksek güvenilirlikle oluşturulmuş açıklama">
            <a:extLst>
              <a:ext uri="{FF2B5EF4-FFF2-40B4-BE49-F238E27FC236}">
                <a16:creationId xmlns:a16="http://schemas.microsoft.com/office/drawing/2014/main" id="{DF00D409-6A43-4027-9DE7-9F31840A05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361" y="1046309"/>
            <a:ext cx="3456732" cy="4761389"/>
          </a:xfrm>
          <a:prstGeom prst="rect">
            <a:avLst/>
          </a:prstGeom>
        </p:spPr>
      </p:pic>
    </p:spTree>
    <p:extLst>
      <p:ext uri="{BB962C8B-B14F-4D97-AF65-F5344CB8AC3E}">
        <p14:creationId xmlns:p14="http://schemas.microsoft.com/office/powerpoint/2010/main" val="419830825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93"/>
                                        </p:tgtEl>
                                        <p:attrNameLst>
                                          <p:attrName>style.visibility</p:attrName>
                                        </p:attrNameLst>
                                      </p:cBhvr>
                                      <p:to>
                                        <p:strVal val="visible"/>
                                      </p:to>
                                    </p:set>
                                    <p:animEffect transition="in" filter="fade">
                                      <p:cBhvr>
                                        <p:cTn id="18" dur="500"/>
                                        <p:tgtEl>
                                          <p:spTgt spid="93"/>
                                        </p:tgtEl>
                                      </p:cBhvr>
                                    </p:animEffect>
                                  </p:childTnLst>
                                </p:cTn>
                              </p:par>
                              <p:par>
                                <p:cTn id="19" presetID="16" presetClass="entr" presetSubtype="21" fill="hold"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barn(inVertical)">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9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3" name="Freeform 6"/>
          <p:cNvSpPr>
            <a:spLocks noChangeArrowheads="1"/>
          </p:cNvSpPr>
          <p:nvPr/>
        </p:nvSpPr>
        <p:spPr bwMode="auto">
          <a:xfrm>
            <a:off x="2492727" y="4056461"/>
            <a:ext cx="4319766" cy="760841"/>
          </a:xfrm>
          <a:custGeom>
            <a:avLst/>
            <a:gdLst>
              <a:gd name="T0" fmla="*/ 10132 w 10133"/>
              <a:gd name="T1" fmla="*/ 2990 h 2991"/>
              <a:gd name="T2" fmla="*/ 0 w 10133"/>
              <a:gd name="T3" fmla="*/ 2990 h 2991"/>
              <a:gd name="T4" fmla="*/ 0 w 10133"/>
              <a:gd name="T5" fmla="*/ 0 h 2991"/>
              <a:gd name="T6" fmla="*/ 10132 w 10133"/>
              <a:gd name="T7" fmla="*/ 0 h 2991"/>
              <a:gd name="T8" fmla="*/ 10132 w 10133"/>
              <a:gd name="T9" fmla="*/ 2990 h 2991"/>
            </a:gdLst>
            <a:ahLst/>
            <a:cxnLst>
              <a:cxn ang="0">
                <a:pos x="T0" y="T1"/>
              </a:cxn>
              <a:cxn ang="0">
                <a:pos x="T2" y="T3"/>
              </a:cxn>
              <a:cxn ang="0">
                <a:pos x="T4" y="T5"/>
              </a:cxn>
              <a:cxn ang="0">
                <a:pos x="T6" y="T7"/>
              </a:cxn>
              <a:cxn ang="0">
                <a:pos x="T8" y="T9"/>
              </a:cxn>
            </a:cxnLst>
            <a:rect l="0" t="0" r="r" b="b"/>
            <a:pathLst>
              <a:path w="10133" h="2991">
                <a:moveTo>
                  <a:pt x="10132" y="2990"/>
                </a:moveTo>
                <a:lnTo>
                  <a:pt x="0" y="2990"/>
                </a:lnTo>
                <a:lnTo>
                  <a:pt x="0" y="0"/>
                </a:lnTo>
                <a:lnTo>
                  <a:pt x="10132" y="0"/>
                </a:lnTo>
                <a:lnTo>
                  <a:pt x="10132" y="2990"/>
                </a:lnTo>
              </a:path>
            </a:pathLst>
          </a:custGeom>
          <a:solidFill>
            <a:schemeClr val="accent4"/>
          </a:solidFill>
          <a:ln>
            <a:noFill/>
          </a:ln>
          <a:effectLst/>
        </p:spPr>
        <p:txBody>
          <a:bodyPr wrap="none" anchor="ctr"/>
          <a:lstStyle/>
          <a:p>
            <a:endParaRPr lang="en-US" sz="675"/>
          </a:p>
        </p:txBody>
      </p:sp>
      <p:sp>
        <p:nvSpPr>
          <p:cNvPr id="252" name="Freeform 4"/>
          <p:cNvSpPr>
            <a:spLocks noChangeArrowheads="1"/>
          </p:cNvSpPr>
          <p:nvPr/>
        </p:nvSpPr>
        <p:spPr bwMode="auto">
          <a:xfrm>
            <a:off x="2068570" y="3295620"/>
            <a:ext cx="4743923" cy="760841"/>
          </a:xfrm>
          <a:custGeom>
            <a:avLst/>
            <a:gdLst>
              <a:gd name="T0" fmla="*/ 11798 w 11799"/>
              <a:gd name="T1" fmla="*/ 2990 h 2991"/>
              <a:gd name="T2" fmla="*/ 0 w 11799"/>
              <a:gd name="T3" fmla="*/ 2990 h 2991"/>
              <a:gd name="T4" fmla="*/ 0 w 11799"/>
              <a:gd name="T5" fmla="*/ 0 h 2991"/>
              <a:gd name="T6" fmla="*/ 11798 w 11799"/>
              <a:gd name="T7" fmla="*/ 0 h 2991"/>
              <a:gd name="T8" fmla="*/ 11798 w 11799"/>
              <a:gd name="T9" fmla="*/ 2990 h 2991"/>
            </a:gdLst>
            <a:ahLst/>
            <a:cxnLst>
              <a:cxn ang="0">
                <a:pos x="T0" y="T1"/>
              </a:cxn>
              <a:cxn ang="0">
                <a:pos x="T2" y="T3"/>
              </a:cxn>
              <a:cxn ang="0">
                <a:pos x="T4" y="T5"/>
              </a:cxn>
              <a:cxn ang="0">
                <a:pos x="T6" y="T7"/>
              </a:cxn>
              <a:cxn ang="0">
                <a:pos x="T8" y="T9"/>
              </a:cxn>
            </a:cxnLst>
            <a:rect l="0" t="0" r="r" b="b"/>
            <a:pathLst>
              <a:path w="11799" h="2991">
                <a:moveTo>
                  <a:pt x="11798" y="2990"/>
                </a:moveTo>
                <a:lnTo>
                  <a:pt x="0" y="2990"/>
                </a:lnTo>
                <a:lnTo>
                  <a:pt x="0" y="0"/>
                </a:lnTo>
                <a:lnTo>
                  <a:pt x="11798" y="0"/>
                </a:lnTo>
                <a:lnTo>
                  <a:pt x="11798" y="2990"/>
                </a:lnTo>
              </a:path>
            </a:pathLst>
          </a:custGeom>
          <a:solidFill>
            <a:schemeClr val="accent3"/>
          </a:solidFill>
          <a:ln>
            <a:noFill/>
          </a:ln>
          <a:effectLst/>
        </p:spPr>
        <p:txBody>
          <a:bodyPr wrap="none" anchor="ctr"/>
          <a:lstStyle/>
          <a:p>
            <a:endParaRPr lang="en-US" sz="675"/>
          </a:p>
        </p:txBody>
      </p:sp>
      <p:sp>
        <p:nvSpPr>
          <p:cNvPr id="251" name="Freeform 8"/>
          <p:cNvSpPr>
            <a:spLocks noChangeArrowheads="1"/>
          </p:cNvSpPr>
          <p:nvPr/>
        </p:nvSpPr>
        <p:spPr bwMode="auto">
          <a:xfrm>
            <a:off x="1160781" y="2533657"/>
            <a:ext cx="5651712" cy="761963"/>
          </a:xfrm>
          <a:custGeom>
            <a:avLst/>
            <a:gdLst>
              <a:gd name="T0" fmla="*/ 15364 w 15365"/>
              <a:gd name="T1" fmla="*/ 2994 h 2995"/>
              <a:gd name="T2" fmla="*/ 0 w 15365"/>
              <a:gd name="T3" fmla="*/ 2994 h 2995"/>
              <a:gd name="T4" fmla="*/ 0 w 15365"/>
              <a:gd name="T5" fmla="*/ 0 h 2995"/>
              <a:gd name="T6" fmla="*/ 15364 w 15365"/>
              <a:gd name="T7" fmla="*/ 0 h 2995"/>
              <a:gd name="T8" fmla="*/ 15364 w 15365"/>
              <a:gd name="T9" fmla="*/ 2994 h 2995"/>
            </a:gdLst>
            <a:ahLst/>
            <a:cxnLst>
              <a:cxn ang="0">
                <a:pos x="T0" y="T1"/>
              </a:cxn>
              <a:cxn ang="0">
                <a:pos x="T2" y="T3"/>
              </a:cxn>
              <a:cxn ang="0">
                <a:pos x="T4" y="T5"/>
              </a:cxn>
              <a:cxn ang="0">
                <a:pos x="T6" y="T7"/>
              </a:cxn>
              <a:cxn ang="0">
                <a:pos x="T8" y="T9"/>
              </a:cxn>
            </a:cxnLst>
            <a:rect l="0" t="0" r="r" b="b"/>
            <a:pathLst>
              <a:path w="15365" h="2995">
                <a:moveTo>
                  <a:pt x="15364" y="2994"/>
                </a:moveTo>
                <a:lnTo>
                  <a:pt x="0" y="2994"/>
                </a:lnTo>
                <a:lnTo>
                  <a:pt x="0" y="0"/>
                </a:lnTo>
                <a:lnTo>
                  <a:pt x="15364" y="0"/>
                </a:lnTo>
                <a:lnTo>
                  <a:pt x="15364" y="2994"/>
                </a:lnTo>
              </a:path>
            </a:pathLst>
          </a:custGeom>
          <a:solidFill>
            <a:schemeClr val="accent2"/>
          </a:solidFill>
          <a:ln>
            <a:noFill/>
          </a:ln>
          <a:effectLst/>
        </p:spPr>
        <p:txBody>
          <a:bodyPr wrap="none" anchor="ctr"/>
          <a:lstStyle/>
          <a:p>
            <a:endParaRPr lang="en-US" sz="675"/>
          </a:p>
        </p:txBody>
      </p:sp>
      <p:sp>
        <p:nvSpPr>
          <p:cNvPr id="87" name="Freeform 2"/>
          <p:cNvSpPr>
            <a:spLocks noChangeArrowheads="1"/>
          </p:cNvSpPr>
          <p:nvPr/>
        </p:nvSpPr>
        <p:spPr bwMode="auto">
          <a:xfrm>
            <a:off x="1979712" y="1772816"/>
            <a:ext cx="4832781" cy="760841"/>
          </a:xfrm>
          <a:custGeom>
            <a:avLst/>
            <a:gdLst>
              <a:gd name="T0" fmla="*/ 12579 w 12580"/>
              <a:gd name="T1" fmla="*/ 2990 h 2991"/>
              <a:gd name="T2" fmla="*/ 0 w 12580"/>
              <a:gd name="T3" fmla="*/ 2990 h 2991"/>
              <a:gd name="T4" fmla="*/ 0 w 12580"/>
              <a:gd name="T5" fmla="*/ 0 h 2991"/>
              <a:gd name="T6" fmla="*/ 12579 w 12580"/>
              <a:gd name="T7" fmla="*/ 0 h 2991"/>
              <a:gd name="T8" fmla="*/ 12579 w 12580"/>
              <a:gd name="T9" fmla="*/ 2990 h 2991"/>
            </a:gdLst>
            <a:ahLst/>
            <a:cxnLst>
              <a:cxn ang="0">
                <a:pos x="T0" y="T1"/>
              </a:cxn>
              <a:cxn ang="0">
                <a:pos x="T2" y="T3"/>
              </a:cxn>
              <a:cxn ang="0">
                <a:pos x="T4" y="T5"/>
              </a:cxn>
              <a:cxn ang="0">
                <a:pos x="T6" y="T7"/>
              </a:cxn>
              <a:cxn ang="0">
                <a:pos x="T8" y="T9"/>
              </a:cxn>
            </a:cxnLst>
            <a:rect l="0" t="0" r="r" b="b"/>
            <a:pathLst>
              <a:path w="12580" h="2991">
                <a:moveTo>
                  <a:pt x="12579" y="2990"/>
                </a:moveTo>
                <a:lnTo>
                  <a:pt x="0" y="2990"/>
                </a:lnTo>
                <a:lnTo>
                  <a:pt x="0" y="0"/>
                </a:lnTo>
                <a:lnTo>
                  <a:pt x="12579" y="0"/>
                </a:lnTo>
                <a:lnTo>
                  <a:pt x="12579" y="2990"/>
                </a:lnTo>
              </a:path>
            </a:pathLst>
          </a:custGeom>
          <a:solidFill>
            <a:schemeClr val="accent1"/>
          </a:solidFill>
          <a:ln>
            <a:noFill/>
          </a:ln>
          <a:effectLst/>
        </p:spPr>
        <p:txBody>
          <a:bodyPr wrap="none" anchor="ctr"/>
          <a:lstStyle/>
          <a:p>
            <a:endParaRPr lang="en-US" sz="675"/>
          </a:p>
        </p:txBody>
      </p:sp>
      <p:sp>
        <p:nvSpPr>
          <p:cNvPr id="249" name="Freeform 12"/>
          <p:cNvSpPr>
            <a:spLocks noChangeArrowheads="1"/>
          </p:cNvSpPr>
          <p:nvPr/>
        </p:nvSpPr>
        <p:spPr bwMode="auto">
          <a:xfrm>
            <a:off x="1869956" y="1405862"/>
            <a:ext cx="1054784" cy="1123306"/>
          </a:xfrm>
          <a:custGeom>
            <a:avLst/>
            <a:gdLst>
              <a:gd name="T0" fmla="*/ 0 w 4143"/>
              <a:gd name="T1" fmla="*/ 1445 h 4414"/>
              <a:gd name="T2" fmla="*/ 3228 w 4143"/>
              <a:gd name="T3" fmla="*/ 0 h 4414"/>
              <a:gd name="T4" fmla="*/ 4142 w 4143"/>
              <a:gd name="T5" fmla="*/ 1036 h 4414"/>
              <a:gd name="T6" fmla="*/ 3439 w 4143"/>
              <a:gd name="T7" fmla="*/ 2940 h 4414"/>
              <a:gd name="T8" fmla="*/ 0 w 4143"/>
              <a:gd name="T9" fmla="*/ 4413 h 4414"/>
              <a:gd name="T10" fmla="*/ 0 w 4143"/>
              <a:gd name="T11" fmla="*/ 1445 h 4414"/>
            </a:gdLst>
            <a:ahLst/>
            <a:cxnLst>
              <a:cxn ang="0">
                <a:pos x="T0" y="T1"/>
              </a:cxn>
              <a:cxn ang="0">
                <a:pos x="T2" y="T3"/>
              </a:cxn>
              <a:cxn ang="0">
                <a:pos x="T4" y="T5"/>
              </a:cxn>
              <a:cxn ang="0">
                <a:pos x="T6" y="T7"/>
              </a:cxn>
              <a:cxn ang="0">
                <a:pos x="T8" y="T9"/>
              </a:cxn>
              <a:cxn ang="0">
                <a:pos x="T10" y="T11"/>
              </a:cxn>
            </a:cxnLst>
            <a:rect l="0" t="0" r="r" b="b"/>
            <a:pathLst>
              <a:path w="4143" h="4414">
                <a:moveTo>
                  <a:pt x="0" y="1445"/>
                </a:moveTo>
                <a:lnTo>
                  <a:pt x="3228" y="0"/>
                </a:lnTo>
                <a:lnTo>
                  <a:pt x="4142" y="1036"/>
                </a:lnTo>
                <a:lnTo>
                  <a:pt x="3439" y="2940"/>
                </a:lnTo>
                <a:lnTo>
                  <a:pt x="0" y="4413"/>
                </a:lnTo>
                <a:lnTo>
                  <a:pt x="0" y="1445"/>
                </a:lnTo>
              </a:path>
            </a:pathLst>
          </a:custGeom>
          <a:solidFill>
            <a:schemeClr val="accent1">
              <a:lumMod val="75000"/>
            </a:schemeClr>
          </a:solidFill>
          <a:ln>
            <a:noFill/>
          </a:ln>
          <a:effectLst/>
        </p:spPr>
        <p:txBody>
          <a:bodyPr wrap="none" anchor="ctr"/>
          <a:lstStyle/>
          <a:p>
            <a:endParaRPr lang="en-US" sz="675"/>
          </a:p>
        </p:txBody>
      </p:sp>
      <p:sp>
        <p:nvSpPr>
          <p:cNvPr id="228" name="Freeform 135"/>
          <p:cNvSpPr>
            <a:spLocks noChangeArrowheads="1"/>
          </p:cNvSpPr>
          <p:nvPr/>
        </p:nvSpPr>
        <p:spPr bwMode="auto">
          <a:xfrm>
            <a:off x="2692462" y="1398006"/>
            <a:ext cx="232278" cy="749619"/>
          </a:xfrm>
          <a:custGeom>
            <a:avLst/>
            <a:gdLst>
              <a:gd name="T0" fmla="*/ 0 w 915"/>
              <a:gd name="T1" fmla="*/ 0 h 2947"/>
              <a:gd name="T2" fmla="*/ 759 w 915"/>
              <a:gd name="T3" fmla="*/ 1058 h 2947"/>
              <a:gd name="T4" fmla="*/ 211 w 915"/>
              <a:gd name="T5" fmla="*/ 2946 h 2947"/>
              <a:gd name="T6" fmla="*/ 914 w 915"/>
              <a:gd name="T7" fmla="*/ 1035 h 2947"/>
              <a:gd name="T8" fmla="*/ 0 w 915"/>
              <a:gd name="T9" fmla="*/ 0 h 2947"/>
            </a:gdLst>
            <a:ahLst/>
            <a:cxnLst>
              <a:cxn ang="0">
                <a:pos x="T0" y="T1"/>
              </a:cxn>
              <a:cxn ang="0">
                <a:pos x="T2" y="T3"/>
              </a:cxn>
              <a:cxn ang="0">
                <a:pos x="T4" y="T5"/>
              </a:cxn>
              <a:cxn ang="0">
                <a:pos x="T6" y="T7"/>
              </a:cxn>
              <a:cxn ang="0">
                <a:pos x="T8" y="T9"/>
              </a:cxn>
            </a:cxnLst>
            <a:rect l="0" t="0" r="r" b="b"/>
            <a:pathLst>
              <a:path w="915" h="2947">
                <a:moveTo>
                  <a:pt x="0" y="0"/>
                </a:moveTo>
                <a:lnTo>
                  <a:pt x="759" y="1058"/>
                </a:lnTo>
                <a:lnTo>
                  <a:pt x="211" y="2946"/>
                </a:lnTo>
                <a:lnTo>
                  <a:pt x="914" y="1035"/>
                </a:lnTo>
                <a:lnTo>
                  <a:pt x="0" y="0"/>
                </a:lnTo>
              </a:path>
            </a:pathLst>
          </a:custGeom>
          <a:solidFill>
            <a:schemeClr val="accent1">
              <a:lumMod val="50000"/>
            </a:schemeClr>
          </a:solidFill>
          <a:ln>
            <a:noFill/>
          </a:ln>
          <a:effectLst/>
        </p:spPr>
        <p:txBody>
          <a:bodyPr wrap="none" anchor="ctr"/>
          <a:lstStyle/>
          <a:p>
            <a:endParaRPr lang="en-US" sz="675"/>
          </a:p>
        </p:txBody>
      </p:sp>
      <p:sp>
        <p:nvSpPr>
          <p:cNvPr id="241" name="Oval 240"/>
          <p:cNvSpPr>
            <a:spLocks noChangeAspect="1"/>
          </p:cNvSpPr>
          <p:nvPr/>
        </p:nvSpPr>
        <p:spPr bwMode="auto">
          <a:xfrm>
            <a:off x="6940915" y="1897117"/>
            <a:ext cx="522357" cy="522496"/>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41">
              <a:defRPr/>
            </a:pPr>
            <a:endParaRPr lang="en-US" sz="675" dirty="0">
              <a:latin typeface="Lato Light"/>
            </a:endParaRPr>
          </a:p>
        </p:txBody>
      </p:sp>
      <p:sp>
        <p:nvSpPr>
          <p:cNvPr id="242" name="Oval 241"/>
          <p:cNvSpPr>
            <a:spLocks noChangeAspect="1"/>
          </p:cNvSpPr>
          <p:nvPr/>
        </p:nvSpPr>
        <p:spPr bwMode="auto">
          <a:xfrm>
            <a:off x="6945989" y="2640927"/>
            <a:ext cx="522357" cy="522496"/>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41">
              <a:defRPr/>
            </a:pPr>
            <a:endParaRPr lang="en-US" sz="675" dirty="0">
              <a:latin typeface="Lato Light"/>
            </a:endParaRPr>
          </a:p>
        </p:txBody>
      </p:sp>
      <p:sp>
        <p:nvSpPr>
          <p:cNvPr id="243" name="Oval 242"/>
          <p:cNvSpPr>
            <a:spLocks noChangeAspect="1"/>
          </p:cNvSpPr>
          <p:nvPr/>
        </p:nvSpPr>
        <p:spPr bwMode="auto">
          <a:xfrm>
            <a:off x="6942575" y="3394402"/>
            <a:ext cx="522357" cy="522496"/>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41">
              <a:defRPr/>
            </a:pPr>
            <a:endParaRPr lang="en-US" sz="675" dirty="0">
              <a:latin typeface="Lato Light"/>
            </a:endParaRPr>
          </a:p>
        </p:txBody>
      </p:sp>
      <p:sp>
        <p:nvSpPr>
          <p:cNvPr id="244" name="Freeform 36"/>
          <p:cNvSpPr>
            <a:spLocks noChangeArrowheads="1"/>
          </p:cNvSpPr>
          <p:nvPr/>
        </p:nvSpPr>
        <p:spPr bwMode="auto">
          <a:xfrm>
            <a:off x="7102204" y="2026180"/>
            <a:ext cx="204574" cy="266224"/>
          </a:xfrm>
          <a:custGeom>
            <a:avLst/>
            <a:gdLst>
              <a:gd name="T0" fmla="*/ 115 w 320"/>
              <a:gd name="T1" fmla="*/ 62 h 417"/>
              <a:gd name="T2" fmla="*/ 115 w 320"/>
              <a:gd name="T3" fmla="*/ 62 h 417"/>
              <a:gd name="T4" fmla="*/ 62 w 320"/>
              <a:gd name="T5" fmla="*/ 0 h 417"/>
              <a:gd name="T6" fmla="*/ 0 w 320"/>
              <a:gd name="T7" fmla="*/ 62 h 417"/>
              <a:gd name="T8" fmla="*/ 36 w 320"/>
              <a:gd name="T9" fmla="*/ 115 h 417"/>
              <a:gd name="T10" fmla="*/ 36 w 320"/>
              <a:gd name="T11" fmla="*/ 301 h 417"/>
              <a:gd name="T12" fmla="*/ 0 w 320"/>
              <a:gd name="T13" fmla="*/ 354 h 417"/>
              <a:gd name="T14" fmla="*/ 62 w 320"/>
              <a:gd name="T15" fmla="*/ 416 h 417"/>
              <a:gd name="T16" fmla="*/ 115 w 320"/>
              <a:gd name="T17" fmla="*/ 354 h 417"/>
              <a:gd name="T18" fmla="*/ 80 w 320"/>
              <a:gd name="T19" fmla="*/ 301 h 417"/>
              <a:gd name="T20" fmla="*/ 80 w 320"/>
              <a:gd name="T21" fmla="*/ 115 h 417"/>
              <a:gd name="T22" fmla="*/ 115 w 320"/>
              <a:gd name="T23" fmla="*/ 62 h 417"/>
              <a:gd name="T24" fmla="*/ 98 w 320"/>
              <a:gd name="T25" fmla="*/ 354 h 417"/>
              <a:gd name="T26" fmla="*/ 98 w 320"/>
              <a:gd name="T27" fmla="*/ 354 h 417"/>
              <a:gd name="T28" fmla="*/ 62 w 320"/>
              <a:gd name="T29" fmla="*/ 390 h 417"/>
              <a:gd name="T30" fmla="*/ 27 w 320"/>
              <a:gd name="T31" fmla="*/ 354 h 417"/>
              <a:gd name="T32" fmla="*/ 62 w 320"/>
              <a:gd name="T33" fmla="*/ 319 h 417"/>
              <a:gd name="T34" fmla="*/ 98 w 320"/>
              <a:gd name="T35" fmla="*/ 354 h 417"/>
              <a:gd name="T36" fmla="*/ 62 w 320"/>
              <a:gd name="T37" fmla="*/ 88 h 417"/>
              <a:gd name="T38" fmla="*/ 62 w 320"/>
              <a:gd name="T39" fmla="*/ 88 h 417"/>
              <a:gd name="T40" fmla="*/ 27 w 320"/>
              <a:gd name="T41" fmla="*/ 62 h 417"/>
              <a:gd name="T42" fmla="*/ 62 w 320"/>
              <a:gd name="T43" fmla="*/ 27 h 417"/>
              <a:gd name="T44" fmla="*/ 98 w 320"/>
              <a:gd name="T45" fmla="*/ 62 h 417"/>
              <a:gd name="T46" fmla="*/ 62 w 320"/>
              <a:gd name="T47" fmla="*/ 88 h 417"/>
              <a:gd name="T48" fmla="*/ 284 w 320"/>
              <a:gd name="T49" fmla="*/ 301 h 417"/>
              <a:gd name="T50" fmla="*/ 284 w 320"/>
              <a:gd name="T51" fmla="*/ 301 h 417"/>
              <a:gd name="T52" fmla="*/ 284 w 320"/>
              <a:gd name="T53" fmla="*/ 115 h 417"/>
              <a:gd name="T54" fmla="*/ 319 w 320"/>
              <a:gd name="T55" fmla="*/ 62 h 417"/>
              <a:gd name="T56" fmla="*/ 257 w 320"/>
              <a:gd name="T57" fmla="*/ 0 h 417"/>
              <a:gd name="T58" fmla="*/ 195 w 320"/>
              <a:gd name="T59" fmla="*/ 62 h 417"/>
              <a:gd name="T60" fmla="*/ 239 w 320"/>
              <a:gd name="T61" fmla="*/ 115 h 417"/>
              <a:gd name="T62" fmla="*/ 239 w 320"/>
              <a:gd name="T63" fmla="*/ 301 h 417"/>
              <a:gd name="T64" fmla="*/ 195 w 320"/>
              <a:gd name="T65" fmla="*/ 354 h 417"/>
              <a:gd name="T66" fmla="*/ 257 w 320"/>
              <a:gd name="T67" fmla="*/ 416 h 417"/>
              <a:gd name="T68" fmla="*/ 319 w 320"/>
              <a:gd name="T69" fmla="*/ 354 h 417"/>
              <a:gd name="T70" fmla="*/ 284 w 320"/>
              <a:gd name="T71" fmla="*/ 301 h 417"/>
              <a:gd name="T72" fmla="*/ 221 w 320"/>
              <a:gd name="T73" fmla="*/ 62 h 417"/>
              <a:gd name="T74" fmla="*/ 221 w 320"/>
              <a:gd name="T75" fmla="*/ 62 h 417"/>
              <a:gd name="T76" fmla="*/ 257 w 320"/>
              <a:gd name="T77" fmla="*/ 27 h 417"/>
              <a:gd name="T78" fmla="*/ 292 w 320"/>
              <a:gd name="T79" fmla="*/ 62 h 417"/>
              <a:gd name="T80" fmla="*/ 257 w 320"/>
              <a:gd name="T81" fmla="*/ 88 h 417"/>
              <a:gd name="T82" fmla="*/ 221 w 320"/>
              <a:gd name="T83" fmla="*/ 62 h 417"/>
              <a:gd name="T84" fmla="*/ 257 w 320"/>
              <a:gd name="T85" fmla="*/ 390 h 417"/>
              <a:gd name="T86" fmla="*/ 257 w 320"/>
              <a:gd name="T87" fmla="*/ 390 h 417"/>
              <a:gd name="T88" fmla="*/ 221 w 320"/>
              <a:gd name="T89" fmla="*/ 354 h 417"/>
              <a:gd name="T90" fmla="*/ 257 w 320"/>
              <a:gd name="T91" fmla="*/ 319 h 417"/>
              <a:gd name="T92" fmla="*/ 292 w 320"/>
              <a:gd name="T93" fmla="*/ 354 h 417"/>
              <a:gd name="T94" fmla="*/ 257 w 320"/>
              <a:gd name="T95" fmla="*/ 39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0" h="417">
                <a:moveTo>
                  <a:pt x="115" y="62"/>
                </a:moveTo>
                <a:lnTo>
                  <a:pt x="115" y="62"/>
                </a:lnTo>
                <a:cubicBezTo>
                  <a:pt x="115" y="27"/>
                  <a:pt x="89" y="0"/>
                  <a:pt x="62" y="0"/>
                </a:cubicBezTo>
                <a:cubicBezTo>
                  <a:pt x="27" y="0"/>
                  <a:pt x="0" y="27"/>
                  <a:pt x="0" y="62"/>
                </a:cubicBezTo>
                <a:cubicBezTo>
                  <a:pt x="0" y="80"/>
                  <a:pt x="18" y="106"/>
                  <a:pt x="36" y="115"/>
                </a:cubicBezTo>
                <a:cubicBezTo>
                  <a:pt x="36" y="301"/>
                  <a:pt x="36" y="301"/>
                  <a:pt x="36" y="301"/>
                </a:cubicBezTo>
                <a:cubicBezTo>
                  <a:pt x="18" y="310"/>
                  <a:pt x="0" y="328"/>
                  <a:pt x="0" y="354"/>
                </a:cubicBezTo>
                <a:cubicBezTo>
                  <a:pt x="0" y="390"/>
                  <a:pt x="27" y="416"/>
                  <a:pt x="62" y="416"/>
                </a:cubicBezTo>
                <a:cubicBezTo>
                  <a:pt x="89" y="416"/>
                  <a:pt x="115" y="390"/>
                  <a:pt x="115" y="354"/>
                </a:cubicBezTo>
                <a:cubicBezTo>
                  <a:pt x="115" y="328"/>
                  <a:pt x="106" y="310"/>
                  <a:pt x="80" y="301"/>
                </a:cubicBezTo>
                <a:cubicBezTo>
                  <a:pt x="80" y="115"/>
                  <a:pt x="80" y="115"/>
                  <a:pt x="80" y="115"/>
                </a:cubicBezTo>
                <a:cubicBezTo>
                  <a:pt x="106" y="106"/>
                  <a:pt x="115" y="80"/>
                  <a:pt x="115" y="62"/>
                </a:cubicBezTo>
                <a:close/>
                <a:moveTo>
                  <a:pt x="98" y="354"/>
                </a:moveTo>
                <a:lnTo>
                  <a:pt x="98" y="354"/>
                </a:lnTo>
                <a:cubicBezTo>
                  <a:pt x="98" y="372"/>
                  <a:pt x="80" y="390"/>
                  <a:pt x="62" y="390"/>
                </a:cubicBezTo>
                <a:cubicBezTo>
                  <a:pt x="44" y="390"/>
                  <a:pt x="27" y="372"/>
                  <a:pt x="27" y="354"/>
                </a:cubicBezTo>
                <a:cubicBezTo>
                  <a:pt x="27" y="337"/>
                  <a:pt x="44" y="319"/>
                  <a:pt x="62" y="319"/>
                </a:cubicBezTo>
                <a:cubicBezTo>
                  <a:pt x="80" y="319"/>
                  <a:pt x="98" y="337"/>
                  <a:pt x="98" y="354"/>
                </a:cubicBezTo>
                <a:close/>
                <a:moveTo>
                  <a:pt x="62" y="88"/>
                </a:moveTo>
                <a:lnTo>
                  <a:pt x="62" y="88"/>
                </a:lnTo>
                <a:cubicBezTo>
                  <a:pt x="44" y="88"/>
                  <a:pt x="27" y="80"/>
                  <a:pt x="27" y="62"/>
                </a:cubicBezTo>
                <a:cubicBezTo>
                  <a:pt x="27" y="35"/>
                  <a:pt x="44" y="27"/>
                  <a:pt x="62" y="27"/>
                </a:cubicBezTo>
                <a:cubicBezTo>
                  <a:pt x="80" y="27"/>
                  <a:pt x="98" y="35"/>
                  <a:pt x="98" y="62"/>
                </a:cubicBezTo>
                <a:cubicBezTo>
                  <a:pt x="98" y="80"/>
                  <a:pt x="80" y="88"/>
                  <a:pt x="62" y="88"/>
                </a:cubicBezTo>
                <a:close/>
                <a:moveTo>
                  <a:pt x="284" y="301"/>
                </a:moveTo>
                <a:lnTo>
                  <a:pt x="284" y="301"/>
                </a:lnTo>
                <a:cubicBezTo>
                  <a:pt x="284" y="115"/>
                  <a:pt x="284" y="115"/>
                  <a:pt x="284" y="115"/>
                </a:cubicBezTo>
                <a:cubicBezTo>
                  <a:pt x="302" y="106"/>
                  <a:pt x="319" y="80"/>
                  <a:pt x="319" y="62"/>
                </a:cubicBezTo>
                <a:cubicBezTo>
                  <a:pt x="319" y="27"/>
                  <a:pt x="292" y="0"/>
                  <a:pt x="257" y="0"/>
                </a:cubicBezTo>
                <a:cubicBezTo>
                  <a:pt x="221" y="0"/>
                  <a:pt x="195" y="27"/>
                  <a:pt x="195" y="62"/>
                </a:cubicBezTo>
                <a:cubicBezTo>
                  <a:pt x="195" y="80"/>
                  <a:pt x="212" y="106"/>
                  <a:pt x="239" y="115"/>
                </a:cubicBezTo>
                <a:cubicBezTo>
                  <a:pt x="239" y="301"/>
                  <a:pt x="239" y="301"/>
                  <a:pt x="239" y="301"/>
                </a:cubicBezTo>
                <a:cubicBezTo>
                  <a:pt x="212" y="310"/>
                  <a:pt x="195" y="328"/>
                  <a:pt x="195" y="354"/>
                </a:cubicBezTo>
                <a:cubicBezTo>
                  <a:pt x="195" y="390"/>
                  <a:pt x="221" y="416"/>
                  <a:pt x="257" y="416"/>
                </a:cubicBezTo>
                <a:cubicBezTo>
                  <a:pt x="292" y="416"/>
                  <a:pt x="319" y="390"/>
                  <a:pt x="319" y="354"/>
                </a:cubicBezTo>
                <a:cubicBezTo>
                  <a:pt x="319" y="328"/>
                  <a:pt x="302" y="310"/>
                  <a:pt x="284" y="301"/>
                </a:cubicBezTo>
                <a:close/>
                <a:moveTo>
                  <a:pt x="221" y="62"/>
                </a:moveTo>
                <a:lnTo>
                  <a:pt x="221" y="62"/>
                </a:lnTo>
                <a:cubicBezTo>
                  <a:pt x="221" y="35"/>
                  <a:pt x="239" y="27"/>
                  <a:pt x="257" y="27"/>
                </a:cubicBezTo>
                <a:cubicBezTo>
                  <a:pt x="275" y="27"/>
                  <a:pt x="292" y="35"/>
                  <a:pt x="292" y="62"/>
                </a:cubicBezTo>
                <a:cubicBezTo>
                  <a:pt x="292" y="80"/>
                  <a:pt x="275" y="88"/>
                  <a:pt x="257" y="88"/>
                </a:cubicBezTo>
                <a:cubicBezTo>
                  <a:pt x="239" y="88"/>
                  <a:pt x="221" y="80"/>
                  <a:pt x="221" y="62"/>
                </a:cubicBezTo>
                <a:close/>
                <a:moveTo>
                  <a:pt x="257" y="390"/>
                </a:moveTo>
                <a:lnTo>
                  <a:pt x="257" y="390"/>
                </a:lnTo>
                <a:cubicBezTo>
                  <a:pt x="239" y="390"/>
                  <a:pt x="221" y="372"/>
                  <a:pt x="221" y="354"/>
                </a:cubicBezTo>
                <a:cubicBezTo>
                  <a:pt x="221" y="337"/>
                  <a:pt x="239" y="319"/>
                  <a:pt x="257" y="319"/>
                </a:cubicBezTo>
                <a:cubicBezTo>
                  <a:pt x="275" y="319"/>
                  <a:pt x="292" y="337"/>
                  <a:pt x="292" y="354"/>
                </a:cubicBezTo>
                <a:cubicBezTo>
                  <a:pt x="292" y="372"/>
                  <a:pt x="275" y="390"/>
                  <a:pt x="257" y="39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dirty="0">
              <a:latin typeface="Lato Light"/>
            </a:endParaRPr>
          </a:p>
        </p:txBody>
      </p:sp>
      <p:sp>
        <p:nvSpPr>
          <p:cNvPr id="245" name="Freeform 39"/>
          <p:cNvSpPr>
            <a:spLocks noChangeArrowheads="1"/>
          </p:cNvSpPr>
          <p:nvPr/>
        </p:nvSpPr>
        <p:spPr bwMode="auto">
          <a:xfrm>
            <a:off x="7086081" y="2771820"/>
            <a:ext cx="237296" cy="237298"/>
          </a:xfrm>
          <a:custGeom>
            <a:avLst/>
            <a:gdLst>
              <a:gd name="T0" fmla="*/ 399 w 444"/>
              <a:gd name="T1" fmla="*/ 53 h 444"/>
              <a:gd name="T2" fmla="*/ 399 w 444"/>
              <a:gd name="T3" fmla="*/ 53 h 444"/>
              <a:gd name="T4" fmla="*/ 372 w 444"/>
              <a:gd name="T5" fmla="*/ 53 h 444"/>
              <a:gd name="T6" fmla="*/ 372 w 444"/>
              <a:gd name="T7" fmla="*/ 98 h 444"/>
              <a:gd name="T8" fmla="*/ 293 w 444"/>
              <a:gd name="T9" fmla="*/ 98 h 444"/>
              <a:gd name="T10" fmla="*/ 293 w 444"/>
              <a:gd name="T11" fmla="*/ 53 h 444"/>
              <a:gd name="T12" fmla="*/ 151 w 444"/>
              <a:gd name="T13" fmla="*/ 53 h 444"/>
              <a:gd name="T14" fmla="*/ 151 w 444"/>
              <a:gd name="T15" fmla="*/ 98 h 444"/>
              <a:gd name="T16" fmla="*/ 71 w 444"/>
              <a:gd name="T17" fmla="*/ 98 h 444"/>
              <a:gd name="T18" fmla="*/ 71 w 444"/>
              <a:gd name="T19" fmla="*/ 53 h 444"/>
              <a:gd name="T20" fmla="*/ 45 w 444"/>
              <a:gd name="T21" fmla="*/ 53 h 444"/>
              <a:gd name="T22" fmla="*/ 0 w 444"/>
              <a:gd name="T23" fmla="*/ 98 h 444"/>
              <a:gd name="T24" fmla="*/ 0 w 444"/>
              <a:gd name="T25" fmla="*/ 399 h 444"/>
              <a:gd name="T26" fmla="*/ 45 w 444"/>
              <a:gd name="T27" fmla="*/ 443 h 444"/>
              <a:gd name="T28" fmla="*/ 399 w 444"/>
              <a:gd name="T29" fmla="*/ 443 h 444"/>
              <a:gd name="T30" fmla="*/ 443 w 444"/>
              <a:gd name="T31" fmla="*/ 399 h 444"/>
              <a:gd name="T32" fmla="*/ 443 w 444"/>
              <a:gd name="T33" fmla="*/ 98 h 444"/>
              <a:gd name="T34" fmla="*/ 399 w 444"/>
              <a:gd name="T35" fmla="*/ 53 h 444"/>
              <a:gd name="T36" fmla="*/ 399 w 444"/>
              <a:gd name="T37" fmla="*/ 399 h 444"/>
              <a:gd name="T38" fmla="*/ 399 w 444"/>
              <a:gd name="T39" fmla="*/ 399 h 444"/>
              <a:gd name="T40" fmla="*/ 45 w 444"/>
              <a:gd name="T41" fmla="*/ 399 h 444"/>
              <a:gd name="T42" fmla="*/ 45 w 444"/>
              <a:gd name="T43" fmla="*/ 196 h 444"/>
              <a:gd name="T44" fmla="*/ 399 w 444"/>
              <a:gd name="T45" fmla="*/ 196 h 444"/>
              <a:gd name="T46" fmla="*/ 399 w 444"/>
              <a:gd name="T47" fmla="*/ 399 h 444"/>
              <a:gd name="T48" fmla="*/ 124 w 444"/>
              <a:gd name="T49" fmla="*/ 0 h 444"/>
              <a:gd name="T50" fmla="*/ 124 w 444"/>
              <a:gd name="T51" fmla="*/ 0 h 444"/>
              <a:gd name="T52" fmla="*/ 89 w 444"/>
              <a:gd name="T53" fmla="*/ 0 h 444"/>
              <a:gd name="T54" fmla="*/ 89 w 444"/>
              <a:gd name="T55" fmla="*/ 89 h 444"/>
              <a:gd name="T56" fmla="*/ 124 w 444"/>
              <a:gd name="T57" fmla="*/ 89 h 444"/>
              <a:gd name="T58" fmla="*/ 124 w 444"/>
              <a:gd name="T59" fmla="*/ 0 h 444"/>
              <a:gd name="T60" fmla="*/ 354 w 444"/>
              <a:gd name="T61" fmla="*/ 0 h 444"/>
              <a:gd name="T62" fmla="*/ 354 w 444"/>
              <a:gd name="T63" fmla="*/ 0 h 444"/>
              <a:gd name="T64" fmla="*/ 319 w 444"/>
              <a:gd name="T65" fmla="*/ 0 h 444"/>
              <a:gd name="T66" fmla="*/ 319 w 444"/>
              <a:gd name="T67" fmla="*/ 89 h 444"/>
              <a:gd name="T68" fmla="*/ 354 w 444"/>
              <a:gd name="T69" fmla="*/ 89 h 444"/>
              <a:gd name="T70" fmla="*/ 354 w 444"/>
              <a:gd name="T71" fmla="*/ 0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dirty="0">
              <a:latin typeface="Lato Light"/>
            </a:endParaRPr>
          </a:p>
        </p:txBody>
      </p:sp>
      <p:sp>
        <p:nvSpPr>
          <p:cNvPr id="246" name="Freeform 21"/>
          <p:cNvSpPr>
            <a:spLocks noChangeArrowheads="1"/>
          </p:cNvSpPr>
          <p:nvPr/>
        </p:nvSpPr>
        <p:spPr bwMode="auto">
          <a:xfrm>
            <a:off x="7024155" y="3558265"/>
            <a:ext cx="370441" cy="206530"/>
          </a:xfrm>
          <a:custGeom>
            <a:avLst/>
            <a:gdLst>
              <a:gd name="T0" fmla="*/ 249 w 497"/>
              <a:gd name="T1" fmla="*/ 0 h 276"/>
              <a:gd name="T2" fmla="*/ 249 w 497"/>
              <a:gd name="T3" fmla="*/ 0 h 276"/>
              <a:gd name="T4" fmla="*/ 0 w 497"/>
              <a:gd name="T5" fmla="*/ 133 h 276"/>
              <a:gd name="T6" fmla="*/ 249 w 497"/>
              <a:gd name="T7" fmla="*/ 275 h 276"/>
              <a:gd name="T8" fmla="*/ 496 w 497"/>
              <a:gd name="T9" fmla="*/ 133 h 276"/>
              <a:gd name="T10" fmla="*/ 249 w 497"/>
              <a:gd name="T11" fmla="*/ 0 h 276"/>
              <a:gd name="T12" fmla="*/ 249 w 497"/>
              <a:gd name="T13" fmla="*/ 239 h 276"/>
              <a:gd name="T14" fmla="*/ 249 w 497"/>
              <a:gd name="T15" fmla="*/ 239 h 276"/>
              <a:gd name="T16" fmla="*/ 142 w 497"/>
              <a:gd name="T17" fmla="*/ 133 h 276"/>
              <a:gd name="T18" fmla="*/ 249 w 497"/>
              <a:gd name="T19" fmla="*/ 26 h 276"/>
              <a:gd name="T20" fmla="*/ 355 w 497"/>
              <a:gd name="T21" fmla="*/ 133 h 276"/>
              <a:gd name="T22" fmla="*/ 249 w 497"/>
              <a:gd name="T23" fmla="*/ 239 h 276"/>
              <a:gd name="T24" fmla="*/ 249 w 497"/>
              <a:gd name="T25" fmla="*/ 133 h 276"/>
              <a:gd name="T26" fmla="*/ 249 w 497"/>
              <a:gd name="T27" fmla="*/ 133 h 276"/>
              <a:gd name="T28" fmla="*/ 249 w 497"/>
              <a:gd name="T29" fmla="*/ 79 h 276"/>
              <a:gd name="T30" fmla="*/ 195 w 497"/>
              <a:gd name="T31" fmla="*/ 133 h 276"/>
              <a:gd name="T32" fmla="*/ 249 w 497"/>
              <a:gd name="T33" fmla="*/ 186 h 276"/>
              <a:gd name="T34" fmla="*/ 302 w 497"/>
              <a:gd name="T35" fmla="*/ 133 h 276"/>
              <a:gd name="T36" fmla="*/ 249 w 497"/>
              <a:gd name="T37" fmla="*/ 13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7" h="276">
                <a:moveTo>
                  <a:pt x="249" y="0"/>
                </a:moveTo>
                <a:lnTo>
                  <a:pt x="249" y="0"/>
                </a:lnTo>
                <a:cubicBezTo>
                  <a:pt x="89" y="0"/>
                  <a:pt x="0" y="115"/>
                  <a:pt x="0" y="133"/>
                </a:cubicBezTo>
                <a:cubicBezTo>
                  <a:pt x="0" y="151"/>
                  <a:pt x="89" y="275"/>
                  <a:pt x="249" y="275"/>
                </a:cubicBezTo>
                <a:cubicBezTo>
                  <a:pt x="408" y="275"/>
                  <a:pt x="496" y="151"/>
                  <a:pt x="496" y="133"/>
                </a:cubicBezTo>
                <a:cubicBezTo>
                  <a:pt x="496" y="115"/>
                  <a:pt x="408" y="0"/>
                  <a:pt x="249" y="0"/>
                </a:cubicBezTo>
                <a:close/>
                <a:moveTo>
                  <a:pt x="249" y="239"/>
                </a:moveTo>
                <a:lnTo>
                  <a:pt x="249" y="239"/>
                </a:lnTo>
                <a:cubicBezTo>
                  <a:pt x="186" y="239"/>
                  <a:pt x="142" y="195"/>
                  <a:pt x="142" y="133"/>
                </a:cubicBezTo>
                <a:cubicBezTo>
                  <a:pt x="142" y="79"/>
                  <a:pt x="186" y="26"/>
                  <a:pt x="249" y="26"/>
                </a:cubicBezTo>
                <a:cubicBezTo>
                  <a:pt x="310" y="26"/>
                  <a:pt x="355" y="79"/>
                  <a:pt x="355" y="133"/>
                </a:cubicBezTo>
                <a:cubicBezTo>
                  <a:pt x="355" y="195"/>
                  <a:pt x="310" y="239"/>
                  <a:pt x="249" y="239"/>
                </a:cubicBezTo>
                <a:close/>
                <a:moveTo>
                  <a:pt x="249" y="133"/>
                </a:moveTo>
                <a:lnTo>
                  <a:pt x="249" y="133"/>
                </a:lnTo>
                <a:cubicBezTo>
                  <a:pt x="239" y="123"/>
                  <a:pt x="266" y="79"/>
                  <a:pt x="249" y="79"/>
                </a:cubicBezTo>
                <a:cubicBezTo>
                  <a:pt x="221" y="79"/>
                  <a:pt x="195" y="107"/>
                  <a:pt x="195" y="133"/>
                </a:cubicBezTo>
                <a:cubicBezTo>
                  <a:pt x="195" y="168"/>
                  <a:pt x="221" y="186"/>
                  <a:pt x="249" y="186"/>
                </a:cubicBezTo>
                <a:cubicBezTo>
                  <a:pt x="274" y="186"/>
                  <a:pt x="302" y="168"/>
                  <a:pt x="302" y="133"/>
                </a:cubicBezTo>
                <a:cubicBezTo>
                  <a:pt x="302" y="123"/>
                  <a:pt x="257" y="142"/>
                  <a:pt x="249" y="133"/>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dirty="0">
              <a:latin typeface="Lato Light"/>
            </a:endParaRPr>
          </a:p>
        </p:txBody>
      </p:sp>
      <p:sp>
        <p:nvSpPr>
          <p:cNvPr id="247" name="Oval 246"/>
          <p:cNvSpPr>
            <a:spLocks noChangeAspect="1"/>
          </p:cNvSpPr>
          <p:nvPr/>
        </p:nvSpPr>
        <p:spPr bwMode="auto">
          <a:xfrm>
            <a:off x="6948628" y="4124857"/>
            <a:ext cx="522357" cy="522496"/>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41">
              <a:defRPr/>
            </a:pPr>
            <a:endParaRPr lang="en-US" sz="675" dirty="0">
              <a:latin typeface="Lato Light"/>
            </a:endParaRPr>
          </a:p>
        </p:txBody>
      </p:sp>
      <p:sp>
        <p:nvSpPr>
          <p:cNvPr id="254" name="Freeform 10"/>
          <p:cNvSpPr>
            <a:spLocks noChangeArrowheads="1"/>
          </p:cNvSpPr>
          <p:nvPr/>
        </p:nvSpPr>
        <p:spPr bwMode="auto">
          <a:xfrm>
            <a:off x="2492727" y="3696238"/>
            <a:ext cx="1054784" cy="1123307"/>
          </a:xfrm>
          <a:custGeom>
            <a:avLst/>
            <a:gdLst>
              <a:gd name="T0" fmla="*/ 0 w 4143"/>
              <a:gd name="T1" fmla="*/ 1445 h 4414"/>
              <a:gd name="T2" fmla="*/ 3229 w 4143"/>
              <a:gd name="T3" fmla="*/ 0 h 4414"/>
              <a:gd name="T4" fmla="*/ 4142 w 4143"/>
              <a:gd name="T5" fmla="*/ 1036 h 4414"/>
              <a:gd name="T6" fmla="*/ 3445 w 4143"/>
              <a:gd name="T7" fmla="*/ 2941 h 4414"/>
              <a:gd name="T8" fmla="*/ 0 w 4143"/>
              <a:gd name="T9" fmla="*/ 4413 h 4414"/>
              <a:gd name="T10" fmla="*/ 0 w 4143"/>
              <a:gd name="T11" fmla="*/ 1445 h 4414"/>
            </a:gdLst>
            <a:ahLst/>
            <a:cxnLst>
              <a:cxn ang="0">
                <a:pos x="T0" y="T1"/>
              </a:cxn>
              <a:cxn ang="0">
                <a:pos x="T2" y="T3"/>
              </a:cxn>
              <a:cxn ang="0">
                <a:pos x="T4" y="T5"/>
              </a:cxn>
              <a:cxn ang="0">
                <a:pos x="T6" y="T7"/>
              </a:cxn>
              <a:cxn ang="0">
                <a:pos x="T8" y="T9"/>
              </a:cxn>
              <a:cxn ang="0">
                <a:pos x="T10" y="T11"/>
              </a:cxn>
            </a:cxnLst>
            <a:rect l="0" t="0" r="r" b="b"/>
            <a:pathLst>
              <a:path w="4143" h="4414">
                <a:moveTo>
                  <a:pt x="0" y="1445"/>
                </a:moveTo>
                <a:lnTo>
                  <a:pt x="3229" y="0"/>
                </a:lnTo>
                <a:lnTo>
                  <a:pt x="4142" y="1036"/>
                </a:lnTo>
                <a:lnTo>
                  <a:pt x="3445" y="2941"/>
                </a:lnTo>
                <a:lnTo>
                  <a:pt x="0" y="4413"/>
                </a:lnTo>
                <a:lnTo>
                  <a:pt x="0" y="1445"/>
                </a:lnTo>
              </a:path>
            </a:pathLst>
          </a:custGeom>
          <a:solidFill>
            <a:schemeClr val="accent4">
              <a:lumMod val="75000"/>
            </a:schemeClr>
          </a:solidFill>
          <a:ln>
            <a:noFill/>
          </a:ln>
          <a:effectLst/>
        </p:spPr>
        <p:txBody>
          <a:bodyPr wrap="none" anchor="ctr"/>
          <a:lstStyle/>
          <a:p>
            <a:endParaRPr lang="en-US" sz="675"/>
          </a:p>
        </p:txBody>
      </p:sp>
      <p:sp>
        <p:nvSpPr>
          <p:cNvPr id="255" name="Freeform 146"/>
          <p:cNvSpPr>
            <a:spLocks noChangeArrowheads="1"/>
          </p:cNvSpPr>
          <p:nvPr/>
        </p:nvSpPr>
        <p:spPr bwMode="auto">
          <a:xfrm>
            <a:off x="3314113" y="3696240"/>
            <a:ext cx="232277" cy="748497"/>
          </a:xfrm>
          <a:custGeom>
            <a:avLst/>
            <a:gdLst>
              <a:gd name="T0" fmla="*/ 0 w 914"/>
              <a:gd name="T1" fmla="*/ 0 h 2942"/>
              <a:gd name="T2" fmla="*/ 758 w 914"/>
              <a:gd name="T3" fmla="*/ 1052 h 2942"/>
              <a:gd name="T4" fmla="*/ 216 w 914"/>
              <a:gd name="T5" fmla="*/ 2941 h 2942"/>
              <a:gd name="T6" fmla="*/ 913 w 914"/>
              <a:gd name="T7" fmla="*/ 1036 h 2942"/>
              <a:gd name="T8" fmla="*/ 0 w 914"/>
              <a:gd name="T9" fmla="*/ 0 h 2942"/>
            </a:gdLst>
            <a:ahLst/>
            <a:cxnLst>
              <a:cxn ang="0">
                <a:pos x="T0" y="T1"/>
              </a:cxn>
              <a:cxn ang="0">
                <a:pos x="T2" y="T3"/>
              </a:cxn>
              <a:cxn ang="0">
                <a:pos x="T4" y="T5"/>
              </a:cxn>
              <a:cxn ang="0">
                <a:pos x="T6" y="T7"/>
              </a:cxn>
              <a:cxn ang="0">
                <a:pos x="T8" y="T9"/>
              </a:cxn>
            </a:cxnLst>
            <a:rect l="0" t="0" r="r" b="b"/>
            <a:pathLst>
              <a:path w="914" h="2942">
                <a:moveTo>
                  <a:pt x="0" y="0"/>
                </a:moveTo>
                <a:lnTo>
                  <a:pt x="758" y="1052"/>
                </a:lnTo>
                <a:lnTo>
                  <a:pt x="216" y="2941"/>
                </a:lnTo>
                <a:lnTo>
                  <a:pt x="913" y="1036"/>
                </a:lnTo>
                <a:lnTo>
                  <a:pt x="0" y="0"/>
                </a:lnTo>
              </a:path>
            </a:pathLst>
          </a:custGeom>
          <a:solidFill>
            <a:schemeClr val="accent4">
              <a:lumMod val="50000"/>
            </a:schemeClr>
          </a:solidFill>
          <a:ln>
            <a:noFill/>
          </a:ln>
          <a:effectLst/>
        </p:spPr>
        <p:txBody>
          <a:bodyPr wrap="none" anchor="ctr"/>
          <a:lstStyle/>
          <a:p>
            <a:endParaRPr lang="en-US" sz="675"/>
          </a:p>
        </p:txBody>
      </p:sp>
      <p:sp>
        <p:nvSpPr>
          <p:cNvPr id="256" name="Freeform 14"/>
          <p:cNvSpPr>
            <a:spLocks noChangeArrowheads="1"/>
          </p:cNvSpPr>
          <p:nvPr/>
        </p:nvSpPr>
        <p:spPr bwMode="auto">
          <a:xfrm>
            <a:off x="2068570" y="2929788"/>
            <a:ext cx="1052540" cy="1124428"/>
          </a:xfrm>
          <a:custGeom>
            <a:avLst/>
            <a:gdLst>
              <a:gd name="T0" fmla="*/ 0 w 4137"/>
              <a:gd name="T1" fmla="*/ 1445 h 4420"/>
              <a:gd name="T2" fmla="*/ 3222 w 4137"/>
              <a:gd name="T3" fmla="*/ 0 h 4420"/>
              <a:gd name="T4" fmla="*/ 4136 w 4137"/>
              <a:gd name="T5" fmla="*/ 1036 h 4420"/>
              <a:gd name="T6" fmla="*/ 3438 w 4137"/>
              <a:gd name="T7" fmla="*/ 2946 h 4420"/>
              <a:gd name="T8" fmla="*/ 0 w 4137"/>
              <a:gd name="T9" fmla="*/ 4419 h 4420"/>
              <a:gd name="T10" fmla="*/ 0 w 4137"/>
              <a:gd name="T11" fmla="*/ 1445 h 4420"/>
            </a:gdLst>
            <a:ahLst/>
            <a:cxnLst>
              <a:cxn ang="0">
                <a:pos x="T0" y="T1"/>
              </a:cxn>
              <a:cxn ang="0">
                <a:pos x="T2" y="T3"/>
              </a:cxn>
              <a:cxn ang="0">
                <a:pos x="T4" y="T5"/>
              </a:cxn>
              <a:cxn ang="0">
                <a:pos x="T6" y="T7"/>
              </a:cxn>
              <a:cxn ang="0">
                <a:pos x="T8" y="T9"/>
              </a:cxn>
              <a:cxn ang="0">
                <a:pos x="T10" y="T11"/>
              </a:cxn>
            </a:cxnLst>
            <a:rect l="0" t="0" r="r" b="b"/>
            <a:pathLst>
              <a:path w="4137" h="4420">
                <a:moveTo>
                  <a:pt x="0" y="1445"/>
                </a:moveTo>
                <a:lnTo>
                  <a:pt x="3222" y="0"/>
                </a:lnTo>
                <a:lnTo>
                  <a:pt x="4136" y="1036"/>
                </a:lnTo>
                <a:lnTo>
                  <a:pt x="3438" y="2946"/>
                </a:lnTo>
                <a:lnTo>
                  <a:pt x="0" y="4419"/>
                </a:lnTo>
                <a:lnTo>
                  <a:pt x="0" y="1445"/>
                </a:lnTo>
              </a:path>
            </a:pathLst>
          </a:custGeom>
          <a:solidFill>
            <a:schemeClr val="accent3">
              <a:lumMod val="75000"/>
            </a:schemeClr>
          </a:solidFill>
          <a:ln>
            <a:noFill/>
          </a:ln>
          <a:effectLst/>
        </p:spPr>
        <p:txBody>
          <a:bodyPr wrap="none" anchor="ctr"/>
          <a:lstStyle/>
          <a:p>
            <a:endParaRPr lang="en-US" sz="675"/>
          </a:p>
        </p:txBody>
      </p:sp>
      <p:sp>
        <p:nvSpPr>
          <p:cNvPr id="257" name="Freeform 144"/>
          <p:cNvSpPr>
            <a:spLocks noChangeArrowheads="1"/>
          </p:cNvSpPr>
          <p:nvPr/>
        </p:nvSpPr>
        <p:spPr bwMode="auto">
          <a:xfrm>
            <a:off x="2891077" y="2933154"/>
            <a:ext cx="230033" cy="747375"/>
          </a:xfrm>
          <a:custGeom>
            <a:avLst/>
            <a:gdLst>
              <a:gd name="T0" fmla="*/ 0 w 904"/>
              <a:gd name="T1" fmla="*/ 0 h 2936"/>
              <a:gd name="T2" fmla="*/ 753 w 904"/>
              <a:gd name="T3" fmla="*/ 1047 h 2936"/>
              <a:gd name="T4" fmla="*/ 205 w 904"/>
              <a:gd name="T5" fmla="*/ 2935 h 2936"/>
              <a:gd name="T6" fmla="*/ 903 w 904"/>
              <a:gd name="T7" fmla="*/ 1025 h 2936"/>
              <a:gd name="T8" fmla="*/ 0 w 904"/>
              <a:gd name="T9" fmla="*/ 0 h 2936"/>
            </a:gdLst>
            <a:ahLst/>
            <a:cxnLst>
              <a:cxn ang="0">
                <a:pos x="T0" y="T1"/>
              </a:cxn>
              <a:cxn ang="0">
                <a:pos x="T2" y="T3"/>
              </a:cxn>
              <a:cxn ang="0">
                <a:pos x="T4" y="T5"/>
              </a:cxn>
              <a:cxn ang="0">
                <a:pos x="T6" y="T7"/>
              </a:cxn>
              <a:cxn ang="0">
                <a:pos x="T8" y="T9"/>
              </a:cxn>
            </a:cxnLst>
            <a:rect l="0" t="0" r="r" b="b"/>
            <a:pathLst>
              <a:path w="904" h="2936">
                <a:moveTo>
                  <a:pt x="0" y="0"/>
                </a:moveTo>
                <a:lnTo>
                  <a:pt x="753" y="1047"/>
                </a:lnTo>
                <a:lnTo>
                  <a:pt x="205" y="2935"/>
                </a:lnTo>
                <a:lnTo>
                  <a:pt x="903" y="1025"/>
                </a:lnTo>
                <a:lnTo>
                  <a:pt x="0" y="0"/>
                </a:lnTo>
              </a:path>
            </a:pathLst>
          </a:custGeom>
          <a:solidFill>
            <a:schemeClr val="accent3">
              <a:lumMod val="50000"/>
            </a:schemeClr>
          </a:solidFill>
          <a:ln>
            <a:noFill/>
          </a:ln>
          <a:effectLst/>
        </p:spPr>
        <p:txBody>
          <a:bodyPr wrap="none" anchor="ctr"/>
          <a:lstStyle/>
          <a:p>
            <a:endParaRPr lang="en-US" sz="675"/>
          </a:p>
        </p:txBody>
      </p:sp>
      <p:sp>
        <p:nvSpPr>
          <p:cNvPr id="258" name="Freeform 16"/>
          <p:cNvSpPr>
            <a:spLocks noChangeArrowheads="1"/>
          </p:cNvSpPr>
          <p:nvPr/>
        </p:nvSpPr>
        <p:spPr bwMode="auto">
          <a:xfrm>
            <a:off x="1160782" y="2166703"/>
            <a:ext cx="1054784" cy="1124428"/>
          </a:xfrm>
          <a:custGeom>
            <a:avLst/>
            <a:gdLst>
              <a:gd name="T0" fmla="*/ 0 w 4143"/>
              <a:gd name="T1" fmla="*/ 1445 h 4419"/>
              <a:gd name="T2" fmla="*/ 3228 w 4143"/>
              <a:gd name="T3" fmla="*/ 0 h 4419"/>
              <a:gd name="T4" fmla="*/ 4142 w 4143"/>
              <a:gd name="T5" fmla="*/ 1036 h 4419"/>
              <a:gd name="T6" fmla="*/ 3438 w 4143"/>
              <a:gd name="T7" fmla="*/ 2945 h 4419"/>
              <a:gd name="T8" fmla="*/ 0 w 4143"/>
              <a:gd name="T9" fmla="*/ 4418 h 4419"/>
              <a:gd name="T10" fmla="*/ 0 w 4143"/>
              <a:gd name="T11" fmla="*/ 1445 h 4419"/>
            </a:gdLst>
            <a:ahLst/>
            <a:cxnLst>
              <a:cxn ang="0">
                <a:pos x="T0" y="T1"/>
              </a:cxn>
              <a:cxn ang="0">
                <a:pos x="T2" y="T3"/>
              </a:cxn>
              <a:cxn ang="0">
                <a:pos x="T4" y="T5"/>
              </a:cxn>
              <a:cxn ang="0">
                <a:pos x="T6" y="T7"/>
              </a:cxn>
              <a:cxn ang="0">
                <a:pos x="T8" y="T9"/>
              </a:cxn>
              <a:cxn ang="0">
                <a:pos x="T10" y="T11"/>
              </a:cxn>
            </a:cxnLst>
            <a:rect l="0" t="0" r="r" b="b"/>
            <a:pathLst>
              <a:path w="4143" h="4419">
                <a:moveTo>
                  <a:pt x="0" y="1445"/>
                </a:moveTo>
                <a:lnTo>
                  <a:pt x="3228" y="0"/>
                </a:lnTo>
                <a:lnTo>
                  <a:pt x="4142" y="1036"/>
                </a:lnTo>
                <a:lnTo>
                  <a:pt x="3438" y="2945"/>
                </a:lnTo>
                <a:lnTo>
                  <a:pt x="0" y="4418"/>
                </a:lnTo>
                <a:lnTo>
                  <a:pt x="0" y="1445"/>
                </a:lnTo>
              </a:path>
            </a:pathLst>
          </a:custGeom>
          <a:solidFill>
            <a:schemeClr val="accent2">
              <a:lumMod val="75000"/>
            </a:schemeClr>
          </a:solidFill>
          <a:ln>
            <a:noFill/>
          </a:ln>
          <a:effectLst/>
        </p:spPr>
        <p:txBody>
          <a:bodyPr wrap="none" anchor="ctr"/>
          <a:lstStyle/>
          <a:p>
            <a:endParaRPr lang="en-US" sz="675"/>
          </a:p>
        </p:txBody>
      </p:sp>
      <p:sp>
        <p:nvSpPr>
          <p:cNvPr id="259" name="Freeform 140"/>
          <p:cNvSpPr>
            <a:spLocks noChangeArrowheads="1"/>
          </p:cNvSpPr>
          <p:nvPr/>
        </p:nvSpPr>
        <p:spPr bwMode="auto">
          <a:xfrm>
            <a:off x="1990022" y="2175680"/>
            <a:ext cx="224422" cy="738397"/>
          </a:xfrm>
          <a:custGeom>
            <a:avLst/>
            <a:gdLst>
              <a:gd name="T0" fmla="*/ 0 w 881"/>
              <a:gd name="T1" fmla="*/ 0 h 2902"/>
              <a:gd name="T2" fmla="*/ 731 w 881"/>
              <a:gd name="T3" fmla="*/ 1019 h 2902"/>
              <a:gd name="T4" fmla="*/ 182 w 881"/>
              <a:gd name="T5" fmla="*/ 2901 h 2902"/>
              <a:gd name="T6" fmla="*/ 880 w 881"/>
              <a:gd name="T7" fmla="*/ 1003 h 2902"/>
              <a:gd name="T8" fmla="*/ 764 w 881"/>
              <a:gd name="T9" fmla="*/ 864 h 2902"/>
              <a:gd name="T10" fmla="*/ 0 w 881"/>
              <a:gd name="T11" fmla="*/ 0 h 2902"/>
            </a:gdLst>
            <a:ahLst/>
            <a:cxnLst>
              <a:cxn ang="0">
                <a:pos x="T0" y="T1"/>
              </a:cxn>
              <a:cxn ang="0">
                <a:pos x="T2" y="T3"/>
              </a:cxn>
              <a:cxn ang="0">
                <a:pos x="T4" y="T5"/>
              </a:cxn>
              <a:cxn ang="0">
                <a:pos x="T6" y="T7"/>
              </a:cxn>
              <a:cxn ang="0">
                <a:pos x="T8" y="T9"/>
              </a:cxn>
              <a:cxn ang="0">
                <a:pos x="T10" y="T11"/>
              </a:cxn>
            </a:cxnLst>
            <a:rect l="0" t="0" r="r" b="b"/>
            <a:pathLst>
              <a:path w="881" h="2902">
                <a:moveTo>
                  <a:pt x="0" y="0"/>
                </a:moveTo>
                <a:lnTo>
                  <a:pt x="731" y="1019"/>
                </a:lnTo>
                <a:lnTo>
                  <a:pt x="182" y="2901"/>
                </a:lnTo>
                <a:lnTo>
                  <a:pt x="880" y="1003"/>
                </a:lnTo>
                <a:lnTo>
                  <a:pt x="764" y="864"/>
                </a:lnTo>
                <a:lnTo>
                  <a:pt x="0" y="0"/>
                </a:lnTo>
              </a:path>
            </a:pathLst>
          </a:custGeom>
          <a:solidFill>
            <a:schemeClr val="accent2">
              <a:lumMod val="50000"/>
            </a:schemeClr>
          </a:solidFill>
          <a:ln>
            <a:noFill/>
          </a:ln>
          <a:effectLst/>
        </p:spPr>
        <p:txBody>
          <a:bodyPr wrap="none" anchor="ctr"/>
          <a:lstStyle/>
          <a:p>
            <a:endParaRPr lang="en-US" sz="675"/>
          </a:p>
        </p:txBody>
      </p:sp>
      <p:sp>
        <p:nvSpPr>
          <p:cNvPr id="260" name="Text Box 2248"/>
          <p:cNvSpPr txBox="1">
            <a:spLocks noChangeArrowheads="1"/>
          </p:cNvSpPr>
          <p:nvPr/>
        </p:nvSpPr>
        <p:spPr bwMode="auto">
          <a:xfrm>
            <a:off x="2124492" y="1666225"/>
            <a:ext cx="442429" cy="4617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3001" b="1">
                <a:solidFill>
                  <a:schemeClr val="bg1"/>
                </a:solidFill>
                <a:latin typeface="Lato Regular"/>
                <a:cs typeface="Lato Regular"/>
              </a:rPr>
              <a:t>01</a:t>
            </a:r>
          </a:p>
        </p:txBody>
      </p:sp>
      <p:sp>
        <p:nvSpPr>
          <p:cNvPr id="261" name="Text Box 2248"/>
          <p:cNvSpPr txBox="1">
            <a:spLocks noChangeArrowheads="1"/>
          </p:cNvSpPr>
          <p:nvPr/>
        </p:nvSpPr>
        <p:spPr bwMode="auto">
          <a:xfrm>
            <a:off x="1415118" y="2427221"/>
            <a:ext cx="442429" cy="4617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3001" b="1">
                <a:solidFill>
                  <a:schemeClr val="bg1"/>
                </a:solidFill>
                <a:latin typeface="Lato Regular"/>
                <a:cs typeface="Lato Regular"/>
              </a:rPr>
              <a:t>02</a:t>
            </a:r>
          </a:p>
        </p:txBody>
      </p:sp>
      <p:sp>
        <p:nvSpPr>
          <p:cNvPr id="262" name="Text Box 2248"/>
          <p:cNvSpPr txBox="1">
            <a:spLocks noChangeArrowheads="1"/>
          </p:cNvSpPr>
          <p:nvPr/>
        </p:nvSpPr>
        <p:spPr bwMode="auto">
          <a:xfrm>
            <a:off x="2347683" y="3176958"/>
            <a:ext cx="442429" cy="4617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3001" b="1">
                <a:solidFill>
                  <a:schemeClr val="bg1"/>
                </a:solidFill>
                <a:latin typeface="Lato Regular"/>
                <a:cs typeface="Lato Regular"/>
              </a:rPr>
              <a:t>03</a:t>
            </a:r>
          </a:p>
        </p:txBody>
      </p:sp>
      <p:sp>
        <p:nvSpPr>
          <p:cNvPr id="264" name="Text Box 2248"/>
          <p:cNvSpPr txBox="1">
            <a:spLocks noChangeArrowheads="1"/>
          </p:cNvSpPr>
          <p:nvPr/>
        </p:nvSpPr>
        <p:spPr bwMode="auto">
          <a:xfrm>
            <a:off x="2794065" y="3975398"/>
            <a:ext cx="442429" cy="4617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3001" b="1" dirty="0">
                <a:solidFill>
                  <a:schemeClr val="bg1"/>
                </a:solidFill>
                <a:latin typeface="Lato Regular"/>
                <a:cs typeface="Lato Regular"/>
              </a:rPr>
              <a:t>04</a:t>
            </a:r>
          </a:p>
        </p:txBody>
      </p:sp>
      <p:sp>
        <p:nvSpPr>
          <p:cNvPr id="268" name="TextBox 267"/>
          <p:cNvSpPr txBox="1"/>
          <p:nvPr/>
        </p:nvSpPr>
        <p:spPr>
          <a:xfrm>
            <a:off x="1223336" y="2696610"/>
            <a:ext cx="5561616" cy="303168"/>
          </a:xfrm>
          <a:prstGeom prst="rect">
            <a:avLst/>
          </a:prstGeom>
          <a:noFill/>
        </p:spPr>
        <p:txBody>
          <a:bodyPr wrap="square" lIns="82304" tIns="41152" rIns="82304" bIns="41152" rtlCol="0">
            <a:spAutoFit/>
          </a:bodyPr>
          <a:lstStyle>
            <a:defPPr>
              <a:defRPr lang="tr-TR"/>
            </a:defPPr>
            <a:lvl1pPr algn="r">
              <a:lnSpc>
                <a:spcPct val="110000"/>
              </a:lnSpc>
              <a:defRPr sz="1300">
                <a:solidFill>
                  <a:srgbClr val="000000"/>
                </a:solidFill>
                <a:latin typeface="Klavika Rg" panose="02000000000000000000" pitchFamily="50" charset="0"/>
              </a:defRPr>
            </a:lvl1pPr>
          </a:lstStyle>
          <a:p>
            <a:r>
              <a:rPr lang="tr-TR" dirty="0"/>
              <a:t>Eğitim, bakım, onarım maliyetleri minimum seviyeye çekmek</a:t>
            </a:r>
          </a:p>
        </p:txBody>
      </p:sp>
      <p:sp>
        <p:nvSpPr>
          <p:cNvPr id="269" name="TextBox 268"/>
          <p:cNvSpPr txBox="1"/>
          <p:nvPr/>
        </p:nvSpPr>
        <p:spPr>
          <a:xfrm>
            <a:off x="2949696" y="3488172"/>
            <a:ext cx="3607811" cy="303168"/>
          </a:xfrm>
          <a:prstGeom prst="rect">
            <a:avLst/>
          </a:prstGeom>
          <a:noFill/>
        </p:spPr>
        <p:txBody>
          <a:bodyPr wrap="square" lIns="82304" tIns="41152" rIns="82304" bIns="41152" rtlCol="0">
            <a:spAutoFit/>
          </a:bodyPr>
          <a:lstStyle>
            <a:defPPr>
              <a:defRPr lang="tr-TR"/>
            </a:defPPr>
            <a:lvl1pPr algn="r">
              <a:lnSpc>
                <a:spcPct val="110000"/>
              </a:lnSpc>
              <a:defRPr sz="1300">
                <a:solidFill>
                  <a:srgbClr val="000000"/>
                </a:solidFill>
                <a:latin typeface="Klavika Rg" panose="02000000000000000000" pitchFamily="50" charset="0"/>
              </a:defRPr>
            </a:lvl1pPr>
          </a:lstStyle>
          <a:p>
            <a:r>
              <a:rPr lang="tr-TR" dirty="0"/>
              <a:t>İnsan bağımlılığını ortadan kaldırmak</a:t>
            </a:r>
          </a:p>
        </p:txBody>
      </p:sp>
      <p:sp>
        <p:nvSpPr>
          <p:cNvPr id="270" name="TextBox 269"/>
          <p:cNvSpPr txBox="1"/>
          <p:nvPr/>
        </p:nvSpPr>
        <p:spPr>
          <a:xfrm>
            <a:off x="3429497" y="4257329"/>
            <a:ext cx="3108942" cy="303168"/>
          </a:xfrm>
          <a:prstGeom prst="rect">
            <a:avLst/>
          </a:prstGeom>
          <a:noFill/>
        </p:spPr>
        <p:txBody>
          <a:bodyPr wrap="square" lIns="82304" tIns="41152" rIns="82304" bIns="41152" rtlCol="0">
            <a:spAutoFit/>
          </a:bodyPr>
          <a:lstStyle>
            <a:defPPr>
              <a:defRPr lang="tr-TR"/>
            </a:defPPr>
            <a:lvl1pPr algn="r">
              <a:lnSpc>
                <a:spcPct val="110000"/>
              </a:lnSpc>
              <a:defRPr sz="1300">
                <a:solidFill>
                  <a:srgbClr val="000000"/>
                </a:solidFill>
                <a:latin typeface="Klavika Rg" panose="02000000000000000000" pitchFamily="50" charset="0"/>
              </a:defRPr>
            </a:lvl1pPr>
          </a:lstStyle>
          <a:p>
            <a:r>
              <a:rPr lang="tr-TR" dirty="0"/>
              <a:t>  İnsan hatasını minimize etmek</a:t>
            </a:r>
          </a:p>
        </p:txBody>
      </p:sp>
      <p:sp>
        <p:nvSpPr>
          <p:cNvPr id="271" name="TextBox 270"/>
          <p:cNvSpPr txBox="1"/>
          <p:nvPr/>
        </p:nvSpPr>
        <p:spPr>
          <a:xfrm>
            <a:off x="2676677" y="1838616"/>
            <a:ext cx="4135816" cy="523228"/>
          </a:xfrm>
          <a:prstGeom prst="rect">
            <a:avLst/>
          </a:prstGeom>
          <a:noFill/>
        </p:spPr>
        <p:txBody>
          <a:bodyPr wrap="square" lIns="82304" tIns="41152" rIns="82304" bIns="41152" rtlCol="0">
            <a:spAutoFit/>
          </a:bodyPr>
          <a:lstStyle/>
          <a:p>
            <a:pPr algn="r">
              <a:lnSpc>
                <a:spcPct val="110000"/>
              </a:lnSpc>
            </a:pPr>
            <a:r>
              <a:rPr lang="tr-TR" sz="1300" dirty="0">
                <a:solidFill>
                  <a:srgbClr val="000000"/>
                </a:solidFill>
                <a:latin typeface="Klavika Rg" panose="02000000000000000000" pitchFamily="50" charset="0"/>
              </a:rPr>
              <a:t>Akılda kalıcı, kolay anlaşılır interaktif eğitim ile nitelikli personel eğitimine katkı sağlama</a:t>
            </a:r>
            <a:endParaRPr lang="en-US" sz="1300" dirty="0">
              <a:solidFill>
                <a:schemeClr val="bg1"/>
              </a:solidFill>
              <a:latin typeface="Klavika Rg" panose="02000000000000000000" pitchFamily="50" charset="0"/>
              <a:cs typeface="Lato Light"/>
            </a:endParaRPr>
          </a:p>
        </p:txBody>
      </p:sp>
      <p:sp>
        <p:nvSpPr>
          <p:cNvPr id="39" name="TextBox 38"/>
          <p:cNvSpPr txBox="1"/>
          <p:nvPr/>
        </p:nvSpPr>
        <p:spPr>
          <a:xfrm>
            <a:off x="542952" y="464308"/>
            <a:ext cx="8403265" cy="496292"/>
          </a:xfrm>
          <a:prstGeom prst="rect">
            <a:avLst/>
          </a:prstGeom>
          <a:noFill/>
        </p:spPr>
        <p:txBody>
          <a:bodyPr wrap="none" lIns="34292" tIns="17146" rIns="34292" bIns="17146" rtlCol="0">
            <a:spAutoFit/>
          </a:bodyPr>
          <a:lstStyle/>
          <a:p>
            <a:pPr algn="ctr"/>
            <a:r>
              <a:rPr lang="en-US" sz="3000" b="1" dirty="0">
                <a:solidFill>
                  <a:schemeClr val="tx2"/>
                </a:solidFill>
                <a:latin typeface="Klavika Bd" panose="02000803050000020004" pitchFamily="50" charset="0"/>
                <a:cs typeface="Lato Regular"/>
              </a:rPr>
              <a:t>ŞIRKETLERE SUNDUĞU YENILIKLER VE FIRSATLAR</a:t>
            </a:r>
            <a:endParaRPr lang="id-ID" sz="3000" b="1" dirty="0">
              <a:solidFill>
                <a:schemeClr val="tx2"/>
              </a:solidFill>
              <a:latin typeface="Klavika Bd" panose="02000803050000020004" pitchFamily="50" charset="0"/>
              <a:cs typeface="Lato Regular"/>
            </a:endParaRPr>
          </a:p>
        </p:txBody>
      </p:sp>
      <p:sp>
        <p:nvSpPr>
          <p:cNvPr id="34" name="Freeform 6">
            <a:extLst>
              <a:ext uri="{FF2B5EF4-FFF2-40B4-BE49-F238E27FC236}">
                <a16:creationId xmlns:a16="http://schemas.microsoft.com/office/drawing/2014/main" id="{895EBA22-34E8-4C1E-AD1B-F0F2A106AC49}"/>
              </a:ext>
            </a:extLst>
          </p:cNvPr>
          <p:cNvSpPr>
            <a:spLocks noChangeArrowheads="1"/>
          </p:cNvSpPr>
          <p:nvPr/>
        </p:nvSpPr>
        <p:spPr bwMode="auto">
          <a:xfrm>
            <a:off x="3314113" y="4772220"/>
            <a:ext cx="3498380" cy="760841"/>
          </a:xfrm>
          <a:custGeom>
            <a:avLst/>
            <a:gdLst>
              <a:gd name="T0" fmla="*/ 10132 w 10133"/>
              <a:gd name="T1" fmla="*/ 2990 h 2991"/>
              <a:gd name="T2" fmla="*/ 0 w 10133"/>
              <a:gd name="T3" fmla="*/ 2990 h 2991"/>
              <a:gd name="T4" fmla="*/ 0 w 10133"/>
              <a:gd name="T5" fmla="*/ 0 h 2991"/>
              <a:gd name="T6" fmla="*/ 10132 w 10133"/>
              <a:gd name="T7" fmla="*/ 0 h 2991"/>
              <a:gd name="T8" fmla="*/ 10132 w 10133"/>
              <a:gd name="T9" fmla="*/ 2990 h 2991"/>
            </a:gdLst>
            <a:ahLst/>
            <a:cxnLst>
              <a:cxn ang="0">
                <a:pos x="T0" y="T1"/>
              </a:cxn>
              <a:cxn ang="0">
                <a:pos x="T2" y="T3"/>
              </a:cxn>
              <a:cxn ang="0">
                <a:pos x="T4" y="T5"/>
              </a:cxn>
              <a:cxn ang="0">
                <a:pos x="T6" y="T7"/>
              </a:cxn>
              <a:cxn ang="0">
                <a:pos x="T8" y="T9"/>
              </a:cxn>
            </a:cxnLst>
            <a:rect l="0" t="0" r="r" b="b"/>
            <a:pathLst>
              <a:path w="10133" h="2991">
                <a:moveTo>
                  <a:pt x="10132" y="2990"/>
                </a:moveTo>
                <a:lnTo>
                  <a:pt x="0" y="2990"/>
                </a:lnTo>
                <a:lnTo>
                  <a:pt x="0" y="0"/>
                </a:lnTo>
                <a:lnTo>
                  <a:pt x="10132" y="0"/>
                </a:lnTo>
                <a:lnTo>
                  <a:pt x="10132" y="2990"/>
                </a:lnTo>
              </a:path>
            </a:pathLst>
          </a:custGeom>
          <a:solidFill>
            <a:schemeClr val="accent6">
              <a:lumMod val="75000"/>
            </a:schemeClr>
          </a:solidFill>
          <a:ln>
            <a:noFill/>
          </a:ln>
          <a:effectLst/>
        </p:spPr>
        <p:txBody>
          <a:bodyPr wrap="none" anchor="ctr"/>
          <a:lstStyle/>
          <a:p>
            <a:endParaRPr lang="en-US" sz="675" dirty="0"/>
          </a:p>
        </p:txBody>
      </p:sp>
      <p:sp>
        <p:nvSpPr>
          <p:cNvPr id="35" name="Freeform 10">
            <a:extLst>
              <a:ext uri="{FF2B5EF4-FFF2-40B4-BE49-F238E27FC236}">
                <a16:creationId xmlns:a16="http://schemas.microsoft.com/office/drawing/2014/main" id="{CAEA3122-382D-4A24-A697-4AD476593D7C}"/>
              </a:ext>
            </a:extLst>
          </p:cNvPr>
          <p:cNvSpPr>
            <a:spLocks noChangeArrowheads="1"/>
          </p:cNvSpPr>
          <p:nvPr/>
        </p:nvSpPr>
        <p:spPr bwMode="auto">
          <a:xfrm>
            <a:off x="3289852" y="4434981"/>
            <a:ext cx="1054784" cy="1123307"/>
          </a:xfrm>
          <a:custGeom>
            <a:avLst/>
            <a:gdLst>
              <a:gd name="T0" fmla="*/ 0 w 4143"/>
              <a:gd name="T1" fmla="*/ 1445 h 4414"/>
              <a:gd name="T2" fmla="*/ 3229 w 4143"/>
              <a:gd name="T3" fmla="*/ 0 h 4414"/>
              <a:gd name="T4" fmla="*/ 4142 w 4143"/>
              <a:gd name="T5" fmla="*/ 1036 h 4414"/>
              <a:gd name="T6" fmla="*/ 3445 w 4143"/>
              <a:gd name="T7" fmla="*/ 2941 h 4414"/>
              <a:gd name="T8" fmla="*/ 0 w 4143"/>
              <a:gd name="T9" fmla="*/ 4413 h 4414"/>
              <a:gd name="T10" fmla="*/ 0 w 4143"/>
              <a:gd name="T11" fmla="*/ 1445 h 4414"/>
            </a:gdLst>
            <a:ahLst/>
            <a:cxnLst>
              <a:cxn ang="0">
                <a:pos x="T0" y="T1"/>
              </a:cxn>
              <a:cxn ang="0">
                <a:pos x="T2" y="T3"/>
              </a:cxn>
              <a:cxn ang="0">
                <a:pos x="T4" y="T5"/>
              </a:cxn>
              <a:cxn ang="0">
                <a:pos x="T6" y="T7"/>
              </a:cxn>
              <a:cxn ang="0">
                <a:pos x="T8" y="T9"/>
              </a:cxn>
              <a:cxn ang="0">
                <a:pos x="T10" y="T11"/>
              </a:cxn>
            </a:cxnLst>
            <a:rect l="0" t="0" r="r" b="b"/>
            <a:pathLst>
              <a:path w="4143" h="4414">
                <a:moveTo>
                  <a:pt x="0" y="1445"/>
                </a:moveTo>
                <a:lnTo>
                  <a:pt x="3229" y="0"/>
                </a:lnTo>
                <a:lnTo>
                  <a:pt x="4142" y="1036"/>
                </a:lnTo>
                <a:lnTo>
                  <a:pt x="3445" y="2941"/>
                </a:lnTo>
                <a:lnTo>
                  <a:pt x="0" y="4413"/>
                </a:lnTo>
                <a:lnTo>
                  <a:pt x="0" y="1445"/>
                </a:lnTo>
              </a:path>
            </a:pathLst>
          </a:custGeom>
          <a:solidFill>
            <a:schemeClr val="accent6">
              <a:lumMod val="75000"/>
            </a:schemeClr>
          </a:solidFill>
          <a:ln>
            <a:noFill/>
          </a:ln>
          <a:effectLst/>
        </p:spPr>
        <p:txBody>
          <a:bodyPr wrap="none" anchor="ctr"/>
          <a:lstStyle/>
          <a:p>
            <a:endParaRPr lang="en-US" sz="675"/>
          </a:p>
        </p:txBody>
      </p:sp>
      <p:sp>
        <p:nvSpPr>
          <p:cNvPr id="37" name="Text Box 2248">
            <a:extLst>
              <a:ext uri="{FF2B5EF4-FFF2-40B4-BE49-F238E27FC236}">
                <a16:creationId xmlns:a16="http://schemas.microsoft.com/office/drawing/2014/main" id="{000D2AFC-9EAD-4063-BEE4-6158BAE58168}"/>
              </a:ext>
            </a:extLst>
          </p:cNvPr>
          <p:cNvSpPr txBox="1">
            <a:spLocks noChangeArrowheads="1"/>
          </p:cNvSpPr>
          <p:nvPr/>
        </p:nvSpPr>
        <p:spPr bwMode="auto">
          <a:xfrm>
            <a:off x="3503644" y="4734576"/>
            <a:ext cx="442429" cy="4617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tr-TR" sz="3001" b="1" dirty="0">
                <a:solidFill>
                  <a:schemeClr val="bg1"/>
                </a:solidFill>
                <a:latin typeface="Lato Regular"/>
                <a:cs typeface="Lato Regular"/>
              </a:rPr>
              <a:t>05</a:t>
            </a:r>
            <a:endParaRPr lang="en-US" sz="3001" b="1" dirty="0">
              <a:solidFill>
                <a:schemeClr val="bg1"/>
              </a:solidFill>
              <a:latin typeface="Lato Regular"/>
              <a:cs typeface="Lato Regular"/>
            </a:endParaRPr>
          </a:p>
        </p:txBody>
      </p:sp>
      <p:sp>
        <p:nvSpPr>
          <p:cNvPr id="44" name="TextBox 269">
            <a:extLst>
              <a:ext uri="{FF2B5EF4-FFF2-40B4-BE49-F238E27FC236}">
                <a16:creationId xmlns:a16="http://schemas.microsoft.com/office/drawing/2014/main" id="{0C10B297-CDB3-4779-A93A-A988220C13B0}"/>
              </a:ext>
            </a:extLst>
          </p:cNvPr>
          <p:cNvSpPr txBox="1"/>
          <p:nvPr/>
        </p:nvSpPr>
        <p:spPr>
          <a:xfrm>
            <a:off x="3724858" y="4934208"/>
            <a:ext cx="2976814" cy="523228"/>
          </a:xfrm>
          <a:prstGeom prst="rect">
            <a:avLst/>
          </a:prstGeom>
          <a:noFill/>
        </p:spPr>
        <p:txBody>
          <a:bodyPr wrap="square" lIns="82304" tIns="41152" rIns="82304" bIns="41152" rtlCol="0">
            <a:spAutoFit/>
          </a:bodyPr>
          <a:lstStyle>
            <a:defPPr>
              <a:defRPr lang="tr-TR"/>
            </a:defPPr>
            <a:lvl1pPr algn="r">
              <a:lnSpc>
                <a:spcPct val="110000"/>
              </a:lnSpc>
              <a:defRPr sz="1300">
                <a:solidFill>
                  <a:srgbClr val="000000"/>
                </a:solidFill>
                <a:latin typeface="Klavika Rg" panose="02000000000000000000" pitchFamily="50" charset="0"/>
              </a:defRPr>
            </a:lvl1pPr>
          </a:lstStyle>
          <a:p>
            <a:r>
              <a:rPr lang="tr-TR" dirty="0"/>
              <a:t>Üretim öncesi tasarım sürecine katkı sağlamak</a:t>
            </a:r>
          </a:p>
        </p:txBody>
      </p:sp>
      <p:sp>
        <p:nvSpPr>
          <p:cNvPr id="45" name="Oval 44">
            <a:extLst>
              <a:ext uri="{FF2B5EF4-FFF2-40B4-BE49-F238E27FC236}">
                <a16:creationId xmlns:a16="http://schemas.microsoft.com/office/drawing/2014/main" id="{C73B497C-15AF-430F-9716-406EB50AFFE8}"/>
              </a:ext>
            </a:extLst>
          </p:cNvPr>
          <p:cNvSpPr>
            <a:spLocks noChangeAspect="1"/>
          </p:cNvSpPr>
          <p:nvPr/>
        </p:nvSpPr>
        <p:spPr bwMode="auto">
          <a:xfrm>
            <a:off x="6965813" y="4909032"/>
            <a:ext cx="522357" cy="522496"/>
          </a:xfrm>
          <a:prstGeom prst="ellipse">
            <a:avLst/>
          </a:prstGeom>
          <a:solidFill>
            <a:schemeClr val="accent6">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241">
              <a:defRPr/>
            </a:pPr>
            <a:endParaRPr lang="en-US" sz="675" dirty="0">
              <a:latin typeface="Lato Light"/>
            </a:endParaRPr>
          </a:p>
        </p:txBody>
      </p:sp>
      <p:pic>
        <p:nvPicPr>
          <p:cNvPr id="46" name="Resim 45">
            <a:extLst>
              <a:ext uri="{FF2B5EF4-FFF2-40B4-BE49-F238E27FC236}">
                <a16:creationId xmlns:a16="http://schemas.microsoft.com/office/drawing/2014/main" id="{A172AD2D-ED45-42C3-8CBB-60142E761D4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103" y="6048660"/>
            <a:ext cx="1352612" cy="729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Shape 2577">
            <a:extLst>
              <a:ext uri="{FF2B5EF4-FFF2-40B4-BE49-F238E27FC236}">
                <a16:creationId xmlns:a16="http://schemas.microsoft.com/office/drawing/2014/main" id="{42071C04-717A-493B-88AC-389A91969612}"/>
              </a:ext>
            </a:extLst>
          </p:cNvPr>
          <p:cNvSpPr/>
          <p:nvPr/>
        </p:nvSpPr>
        <p:spPr>
          <a:xfrm>
            <a:off x="741159" y="4304008"/>
            <a:ext cx="190500" cy="209550"/>
          </a:xfrm>
          <a:custGeom>
            <a:avLst/>
            <a:gdLst/>
            <a:ahLst/>
            <a:cxnLst>
              <a:cxn ang="0">
                <a:pos x="wd2" y="hd2"/>
              </a:cxn>
              <a:cxn ang="5400000">
                <a:pos x="wd2" y="hd2"/>
              </a:cxn>
              <a:cxn ang="10800000">
                <a:pos x="wd2" y="hd2"/>
              </a:cxn>
              <a:cxn ang="16200000">
                <a:pos x="wd2" y="hd2"/>
              </a:cxn>
            </a:cxnLst>
            <a:rect l="0" t="0" r="r" b="b"/>
            <a:pathLst>
              <a:path w="21600" h="21600" extrusionOk="0">
                <a:moveTo>
                  <a:pt x="20520" y="4979"/>
                </a:moveTo>
                <a:lnTo>
                  <a:pt x="7560" y="6792"/>
                </a:lnTo>
                <a:lnTo>
                  <a:pt x="7560" y="2876"/>
                </a:lnTo>
                <a:lnTo>
                  <a:pt x="20520" y="1063"/>
                </a:lnTo>
                <a:cubicBezTo>
                  <a:pt x="20520" y="1063"/>
                  <a:pt x="20520" y="4979"/>
                  <a:pt x="20520" y="4979"/>
                </a:cubicBezTo>
                <a:close/>
                <a:moveTo>
                  <a:pt x="18900" y="17673"/>
                </a:moveTo>
                <a:lnTo>
                  <a:pt x="16740" y="17673"/>
                </a:lnTo>
                <a:cubicBezTo>
                  <a:pt x="15845" y="17673"/>
                  <a:pt x="15120" y="17014"/>
                  <a:pt x="15120" y="16200"/>
                </a:cubicBezTo>
                <a:cubicBezTo>
                  <a:pt x="15120" y="15387"/>
                  <a:pt x="15845" y="14727"/>
                  <a:pt x="16740" y="14727"/>
                </a:cubicBezTo>
                <a:lnTo>
                  <a:pt x="18900" y="14727"/>
                </a:lnTo>
                <a:cubicBezTo>
                  <a:pt x="19795" y="14727"/>
                  <a:pt x="20520" y="15387"/>
                  <a:pt x="20520" y="16200"/>
                </a:cubicBezTo>
                <a:cubicBezTo>
                  <a:pt x="20520" y="17014"/>
                  <a:pt x="19795" y="17673"/>
                  <a:pt x="18900" y="17673"/>
                </a:cubicBezTo>
                <a:moveTo>
                  <a:pt x="4860" y="20618"/>
                </a:moveTo>
                <a:lnTo>
                  <a:pt x="2700" y="20618"/>
                </a:lnTo>
                <a:cubicBezTo>
                  <a:pt x="1805" y="20618"/>
                  <a:pt x="1080" y="19959"/>
                  <a:pt x="1080" y="19146"/>
                </a:cubicBezTo>
                <a:cubicBezTo>
                  <a:pt x="1080" y="18332"/>
                  <a:pt x="1805" y="17673"/>
                  <a:pt x="2700" y="17673"/>
                </a:cubicBezTo>
                <a:lnTo>
                  <a:pt x="4860" y="17673"/>
                </a:lnTo>
                <a:cubicBezTo>
                  <a:pt x="5755" y="17673"/>
                  <a:pt x="6480" y="18332"/>
                  <a:pt x="6480" y="19146"/>
                </a:cubicBezTo>
                <a:cubicBezTo>
                  <a:pt x="6480" y="19959"/>
                  <a:pt x="5755" y="20618"/>
                  <a:pt x="4860" y="20618"/>
                </a:cubicBezTo>
                <a:moveTo>
                  <a:pt x="21060" y="0"/>
                </a:moveTo>
                <a:cubicBezTo>
                  <a:pt x="21031" y="0"/>
                  <a:pt x="21006" y="11"/>
                  <a:pt x="20980" y="15"/>
                </a:cubicBezTo>
                <a:lnTo>
                  <a:pt x="20978" y="6"/>
                </a:lnTo>
                <a:lnTo>
                  <a:pt x="6938" y="1969"/>
                </a:lnTo>
                <a:lnTo>
                  <a:pt x="6940" y="1979"/>
                </a:lnTo>
                <a:cubicBezTo>
                  <a:pt x="6681" y="2016"/>
                  <a:pt x="6480" y="2210"/>
                  <a:pt x="6480" y="2455"/>
                </a:cubicBezTo>
                <a:lnTo>
                  <a:pt x="6480" y="17193"/>
                </a:lnTo>
                <a:cubicBezTo>
                  <a:pt x="6028" y="16882"/>
                  <a:pt x="5471" y="16691"/>
                  <a:pt x="4860" y="16691"/>
                </a:cubicBezTo>
                <a:lnTo>
                  <a:pt x="2700" y="16691"/>
                </a:lnTo>
                <a:cubicBezTo>
                  <a:pt x="1209" y="16691"/>
                  <a:pt x="0" y="17790"/>
                  <a:pt x="0" y="19146"/>
                </a:cubicBezTo>
                <a:cubicBezTo>
                  <a:pt x="0" y="20501"/>
                  <a:pt x="1209" y="21600"/>
                  <a:pt x="2700" y="21600"/>
                </a:cubicBezTo>
                <a:lnTo>
                  <a:pt x="4860" y="21600"/>
                </a:lnTo>
                <a:cubicBezTo>
                  <a:pt x="6352" y="21600"/>
                  <a:pt x="7560" y="20501"/>
                  <a:pt x="7560" y="19146"/>
                </a:cubicBezTo>
                <a:lnTo>
                  <a:pt x="7560" y="7785"/>
                </a:lnTo>
                <a:lnTo>
                  <a:pt x="20520" y="5972"/>
                </a:lnTo>
                <a:lnTo>
                  <a:pt x="20520" y="14248"/>
                </a:lnTo>
                <a:cubicBezTo>
                  <a:pt x="20068" y="13937"/>
                  <a:pt x="19511" y="13745"/>
                  <a:pt x="18900" y="13745"/>
                </a:cubicBezTo>
                <a:lnTo>
                  <a:pt x="16740" y="13745"/>
                </a:lnTo>
                <a:cubicBezTo>
                  <a:pt x="15249" y="13745"/>
                  <a:pt x="14040" y="14845"/>
                  <a:pt x="14040" y="16200"/>
                </a:cubicBezTo>
                <a:cubicBezTo>
                  <a:pt x="14040" y="17556"/>
                  <a:pt x="15249" y="18655"/>
                  <a:pt x="16740" y="18655"/>
                </a:cubicBezTo>
                <a:lnTo>
                  <a:pt x="18900" y="18655"/>
                </a:lnTo>
                <a:cubicBezTo>
                  <a:pt x="20392" y="18655"/>
                  <a:pt x="21600" y="17556"/>
                  <a:pt x="21600" y="16200"/>
                </a:cubicBezTo>
                <a:lnTo>
                  <a:pt x="21600" y="491"/>
                </a:lnTo>
                <a:cubicBezTo>
                  <a:pt x="21600" y="220"/>
                  <a:pt x="21358" y="0"/>
                  <a:pt x="21060" y="0"/>
                </a:cubicBezTo>
              </a:path>
            </a:pathLst>
          </a:custGeom>
          <a:solidFill>
            <a:schemeClr val="bg1"/>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pic>
        <p:nvPicPr>
          <p:cNvPr id="38" name="Resim 37">
            <a:extLst>
              <a:ext uri="{FF2B5EF4-FFF2-40B4-BE49-F238E27FC236}">
                <a16:creationId xmlns:a16="http://schemas.microsoft.com/office/drawing/2014/main" id="{5D27AE02-172B-4327-B2EA-6A8401B389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4113" y="6264981"/>
            <a:ext cx="1292104" cy="297184"/>
          </a:xfrm>
          <a:prstGeom prst="rect">
            <a:avLst/>
          </a:prstGeom>
        </p:spPr>
      </p:pic>
      <p:sp>
        <p:nvSpPr>
          <p:cNvPr id="40" name="Shape 2617">
            <a:extLst>
              <a:ext uri="{FF2B5EF4-FFF2-40B4-BE49-F238E27FC236}">
                <a16:creationId xmlns:a16="http://schemas.microsoft.com/office/drawing/2014/main" id="{A2BA0A7D-B941-4779-B644-D1858E6C6F65}"/>
              </a:ext>
            </a:extLst>
          </p:cNvPr>
          <p:cNvSpPr/>
          <p:nvPr/>
        </p:nvSpPr>
        <p:spPr>
          <a:xfrm>
            <a:off x="6997316" y="4197004"/>
            <a:ext cx="409554" cy="378202"/>
          </a:xfrm>
          <a:custGeom>
            <a:avLst/>
            <a:gdLst/>
            <a:ahLst/>
            <a:cxnLst>
              <a:cxn ang="0">
                <a:pos x="wd2" y="hd2"/>
              </a:cxn>
              <a:cxn ang="5400000">
                <a:pos x="wd2" y="hd2"/>
              </a:cxn>
              <a:cxn ang="10800000">
                <a:pos x="wd2" y="hd2"/>
              </a:cxn>
              <a:cxn ang="16200000">
                <a:pos x="wd2" y="hd2"/>
              </a:cxn>
            </a:cxnLst>
            <a:rect l="0" t="0" r="r" b="b"/>
            <a:pathLst>
              <a:path w="21600" h="21600" extrusionOk="0">
                <a:moveTo>
                  <a:pt x="4457" y="20400"/>
                </a:moveTo>
                <a:cubicBezTo>
                  <a:pt x="4686" y="18711"/>
                  <a:pt x="5897" y="18036"/>
                  <a:pt x="7134" y="17493"/>
                </a:cubicBezTo>
                <a:lnTo>
                  <a:pt x="7173" y="17477"/>
                </a:lnTo>
                <a:cubicBezTo>
                  <a:pt x="8055" y="17190"/>
                  <a:pt x="9626" y="16039"/>
                  <a:pt x="9626" y="13569"/>
                </a:cubicBezTo>
                <a:cubicBezTo>
                  <a:pt x="9626" y="11474"/>
                  <a:pt x="8932" y="10452"/>
                  <a:pt x="8558" y="9902"/>
                </a:cubicBezTo>
                <a:cubicBezTo>
                  <a:pt x="8484" y="9791"/>
                  <a:pt x="8394" y="9649"/>
                  <a:pt x="8414" y="9680"/>
                </a:cubicBezTo>
                <a:cubicBezTo>
                  <a:pt x="8384" y="9599"/>
                  <a:pt x="8237" y="9129"/>
                  <a:pt x="8449" y="8035"/>
                </a:cubicBezTo>
                <a:cubicBezTo>
                  <a:pt x="8549" y="7522"/>
                  <a:pt x="8380" y="7241"/>
                  <a:pt x="8380" y="7241"/>
                </a:cubicBezTo>
                <a:cubicBezTo>
                  <a:pt x="8112" y="6505"/>
                  <a:pt x="7614" y="5133"/>
                  <a:pt x="7988" y="4025"/>
                </a:cubicBezTo>
                <a:cubicBezTo>
                  <a:pt x="8490" y="2492"/>
                  <a:pt x="8935" y="2190"/>
                  <a:pt x="9741" y="1747"/>
                </a:cubicBezTo>
                <a:cubicBezTo>
                  <a:pt x="9788" y="1721"/>
                  <a:pt x="9834" y="1691"/>
                  <a:pt x="9877" y="1657"/>
                </a:cubicBezTo>
                <a:cubicBezTo>
                  <a:pt x="10029" y="1535"/>
                  <a:pt x="10674" y="1200"/>
                  <a:pt x="11403" y="1200"/>
                </a:cubicBezTo>
                <a:cubicBezTo>
                  <a:pt x="11768" y="1200"/>
                  <a:pt x="12075" y="1285"/>
                  <a:pt x="12318" y="1454"/>
                </a:cubicBezTo>
                <a:cubicBezTo>
                  <a:pt x="12610" y="1655"/>
                  <a:pt x="12890" y="2039"/>
                  <a:pt x="13313" y="3271"/>
                </a:cubicBezTo>
                <a:cubicBezTo>
                  <a:pt x="14101" y="5469"/>
                  <a:pt x="13602" y="6698"/>
                  <a:pt x="13350" y="7124"/>
                </a:cubicBezTo>
                <a:cubicBezTo>
                  <a:pt x="13183" y="7407"/>
                  <a:pt x="13126" y="7764"/>
                  <a:pt x="13191" y="8102"/>
                </a:cubicBezTo>
                <a:cubicBezTo>
                  <a:pt x="13386" y="9109"/>
                  <a:pt x="13260" y="9534"/>
                  <a:pt x="13227" y="9619"/>
                </a:cubicBezTo>
                <a:cubicBezTo>
                  <a:pt x="13219" y="9631"/>
                  <a:pt x="13101" y="9814"/>
                  <a:pt x="13041" y="9902"/>
                </a:cubicBezTo>
                <a:cubicBezTo>
                  <a:pt x="12668" y="10452"/>
                  <a:pt x="11973" y="11474"/>
                  <a:pt x="11973" y="13569"/>
                </a:cubicBezTo>
                <a:cubicBezTo>
                  <a:pt x="11973" y="16039"/>
                  <a:pt x="13545" y="17190"/>
                  <a:pt x="14427" y="17477"/>
                </a:cubicBezTo>
                <a:lnTo>
                  <a:pt x="14466" y="17493"/>
                </a:lnTo>
                <a:cubicBezTo>
                  <a:pt x="15703" y="18036"/>
                  <a:pt x="16914" y="18711"/>
                  <a:pt x="17143" y="20400"/>
                </a:cubicBezTo>
                <a:cubicBezTo>
                  <a:pt x="17143" y="20400"/>
                  <a:pt x="4457" y="20400"/>
                  <a:pt x="4457" y="20400"/>
                </a:cubicBezTo>
                <a:close/>
                <a:moveTo>
                  <a:pt x="14715" y="16328"/>
                </a:moveTo>
                <a:cubicBezTo>
                  <a:pt x="14715" y="16328"/>
                  <a:pt x="12955" y="15815"/>
                  <a:pt x="12955" y="13569"/>
                </a:cubicBezTo>
                <a:cubicBezTo>
                  <a:pt x="12955" y="11596"/>
                  <a:pt x="13678" y="10901"/>
                  <a:pt x="13957" y="10421"/>
                </a:cubicBezTo>
                <a:cubicBezTo>
                  <a:pt x="13957" y="10421"/>
                  <a:pt x="14531" y="9807"/>
                  <a:pt x="14146" y="7826"/>
                </a:cubicBezTo>
                <a:cubicBezTo>
                  <a:pt x="14787" y="6740"/>
                  <a:pt x="14995" y="4972"/>
                  <a:pt x="14211" y="2789"/>
                </a:cubicBezTo>
                <a:cubicBezTo>
                  <a:pt x="13774" y="1514"/>
                  <a:pt x="13389" y="815"/>
                  <a:pt x="12801" y="409"/>
                </a:cubicBezTo>
                <a:cubicBezTo>
                  <a:pt x="12370" y="110"/>
                  <a:pt x="11880" y="0"/>
                  <a:pt x="11403" y="0"/>
                </a:cubicBezTo>
                <a:cubicBezTo>
                  <a:pt x="10516" y="0"/>
                  <a:pt x="9675" y="384"/>
                  <a:pt x="9339" y="653"/>
                </a:cubicBezTo>
                <a:cubicBezTo>
                  <a:pt x="8357" y="1192"/>
                  <a:pt x="7697" y="1688"/>
                  <a:pt x="7077" y="3579"/>
                </a:cubicBezTo>
                <a:cubicBezTo>
                  <a:pt x="6540" y="5168"/>
                  <a:pt x="7179" y="6892"/>
                  <a:pt x="7494" y="7758"/>
                </a:cubicBezTo>
                <a:cubicBezTo>
                  <a:pt x="7110" y="9740"/>
                  <a:pt x="7642" y="10421"/>
                  <a:pt x="7642" y="10421"/>
                </a:cubicBezTo>
                <a:cubicBezTo>
                  <a:pt x="7922" y="10901"/>
                  <a:pt x="8644" y="11596"/>
                  <a:pt x="8644" y="13569"/>
                </a:cubicBezTo>
                <a:cubicBezTo>
                  <a:pt x="8644" y="15815"/>
                  <a:pt x="6885" y="16328"/>
                  <a:pt x="6885" y="16328"/>
                </a:cubicBezTo>
                <a:cubicBezTo>
                  <a:pt x="5768" y="16819"/>
                  <a:pt x="3436" y="17760"/>
                  <a:pt x="3436" y="21000"/>
                </a:cubicBezTo>
                <a:cubicBezTo>
                  <a:pt x="3436" y="21000"/>
                  <a:pt x="3436" y="21600"/>
                  <a:pt x="3927" y="21600"/>
                </a:cubicBezTo>
                <a:lnTo>
                  <a:pt x="17673" y="21600"/>
                </a:lnTo>
                <a:cubicBezTo>
                  <a:pt x="18164" y="21600"/>
                  <a:pt x="18164" y="21000"/>
                  <a:pt x="18164" y="21000"/>
                </a:cubicBezTo>
                <a:cubicBezTo>
                  <a:pt x="18164" y="17760"/>
                  <a:pt x="15832" y="16819"/>
                  <a:pt x="14715" y="16328"/>
                </a:cubicBezTo>
                <a:moveTo>
                  <a:pt x="19516" y="15006"/>
                </a:moveTo>
                <a:cubicBezTo>
                  <a:pt x="19516" y="15006"/>
                  <a:pt x="18416" y="14701"/>
                  <a:pt x="18416" y="12954"/>
                </a:cubicBezTo>
                <a:cubicBezTo>
                  <a:pt x="18416" y="11419"/>
                  <a:pt x="18794" y="10879"/>
                  <a:pt x="19017" y="10506"/>
                </a:cubicBezTo>
                <a:cubicBezTo>
                  <a:pt x="19017" y="10506"/>
                  <a:pt x="19443" y="9975"/>
                  <a:pt x="19136" y="8435"/>
                </a:cubicBezTo>
                <a:cubicBezTo>
                  <a:pt x="19388" y="7760"/>
                  <a:pt x="19900" y="6419"/>
                  <a:pt x="19470" y="5184"/>
                </a:cubicBezTo>
                <a:cubicBezTo>
                  <a:pt x="18974" y="3714"/>
                  <a:pt x="18645" y="3327"/>
                  <a:pt x="17860" y="2908"/>
                </a:cubicBezTo>
                <a:cubicBezTo>
                  <a:pt x="17591" y="2699"/>
                  <a:pt x="16918" y="2400"/>
                  <a:pt x="16208" y="2400"/>
                </a:cubicBezTo>
                <a:cubicBezTo>
                  <a:pt x="15873" y="2400"/>
                  <a:pt x="15531" y="2473"/>
                  <a:pt x="15218" y="2647"/>
                </a:cubicBezTo>
                <a:cubicBezTo>
                  <a:pt x="15343" y="3035"/>
                  <a:pt x="15449" y="3420"/>
                  <a:pt x="15525" y="3799"/>
                </a:cubicBezTo>
                <a:cubicBezTo>
                  <a:pt x="15537" y="3790"/>
                  <a:pt x="15550" y="3779"/>
                  <a:pt x="15563" y="3770"/>
                </a:cubicBezTo>
                <a:cubicBezTo>
                  <a:pt x="15730" y="3657"/>
                  <a:pt x="15948" y="3600"/>
                  <a:pt x="16208" y="3600"/>
                </a:cubicBezTo>
                <a:cubicBezTo>
                  <a:pt x="16716" y="3600"/>
                  <a:pt x="17211" y="3825"/>
                  <a:pt x="17332" y="3919"/>
                </a:cubicBezTo>
                <a:cubicBezTo>
                  <a:pt x="17375" y="3953"/>
                  <a:pt x="17421" y="3983"/>
                  <a:pt x="17467" y="4008"/>
                </a:cubicBezTo>
                <a:cubicBezTo>
                  <a:pt x="17950" y="4265"/>
                  <a:pt x="18131" y="4362"/>
                  <a:pt x="18562" y="5641"/>
                </a:cubicBezTo>
                <a:cubicBezTo>
                  <a:pt x="18822" y="6387"/>
                  <a:pt x="18452" y="7378"/>
                  <a:pt x="18253" y="7911"/>
                </a:cubicBezTo>
                <a:cubicBezTo>
                  <a:pt x="18161" y="8156"/>
                  <a:pt x="18130" y="8457"/>
                  <a:pt x="18182" y="8718"/>
                </a:cubicBezTo>
                <a:cubicBezTo>
                  <a:pt x="18316" y="9392"/>
                  <a:pt x="18254" y="9706"/>
                  <a:pt x="18232" y="9784"/>
                </a:cubicBezTo>
                <a:cubicBezTo>
                  <a:pt x="18230" y="9788"/>
                  <a:pt x="18227" y="9793"/>
                  <a:pt x="18224" y="9798"/>
                </a:cubicBezTo>
                <a:lnTo>
                  <a:pt x="18191" y="9853"/>
                </a:lnTo>
                <a:cubicBezTo>
                  <a:pt x="17926" y="10290"/>
                  <a:pt x="17434" y="11106"/>
                  <a:pt x="17434" y="12954"/>
                </a:cubicBezTo>
                <a:cubicBezTo>
                  <a:pt x="17434" y="15019"/>
                  <a:pt x="18570" y="15933"/>
                  <a:pt x="19229" y="16155"/>
                </a:cubicBezTo>
                <a:cubicBezTo>
                  <a:pt x="19856" y="16429"/>
                  <a:pt x="20435" y="16859"/>
                  <a:pt x="20582" y="17999"/>
                </a:cubicBezTo>
                <a:lnTo>
                  <a:pt x="18459" y="18000"/>
                </a:lnTo>
                <a:cubicBezTo>
                  <a:pt x="18647" y="18353"/>
                  <a:pt x="18802" y="18755"/>
                  <a:pt x="18920" y="19200"/>
                </a:cubicBezTo>
                <a:lnTo>
                  <a:pt x="21109" y="19199"/>
                </a:lnTo>
                <a:cubicBezTo>
                  <a:pt x="21600" y="19199"/>
                  <a:pt x="21600" y="18599"/>
                  <a:pt x="21600" y="18599"/>
                </a:cubicBezTo>
                <a:cubicBezTo>
                  <a:pt x="21600" y="16199"/>
                  <a:pt x="20410" y="15388"/>
                  <a:pt x="19516" y="15006"/>
                </a:cubicBezTo>
                <a:moveTo>
                  <a:pt x="2371" y="16155"/>
                </a:moveTo>
                <a:cubicBezTo>
                  <a:pt x="3030" y="15933"/>
                  <a:pt x="4166" y="15019"/>
                  <a:pt x="4166" y="12954"/>
                </a:cubicBezTo>
                <a:cubicBezTo>
                  <a:pt x="4166" y="11106"/>
                  <a:pt x="3673" y="10290"/>
                  <a:pt x="3409" y="9853"/>
                </a:cubicBezTo>
                <a:lnTo>
                  <a:pt x="3376" y="9798"/>
                </a:lnTo>
                <a:cubicBezTo>
                  <a:pt x="3373" y="9793"/>
                  <a:pt x="3370" y="9788"/>
                  <a:pt x="3367" y="9784"/>
                </a:cubicBezTo>
                <a:cubicBezTo>
                  <a:pt x="3346" y="9706"/>
                  <a:pt x="3283" y="9392"/>
                  <a:pt x="3418" y="8718"/>
                </a:cubicBezTo>
                <a:cubicBezTo>
                  <a:pt x="3470" y="8457"/>
                  <a:pt x="3439" y="8156"/>
                  <a:pt x="3347" y="7911"/>
                </a:cubicBezTo>
                <a:cubicBezTo>
                  <a:pt x="3148" y="7378"/>
                  <a:pt x="2778" y="6387"/>
                  <a:pt x="3038" y="5641"/>
                </a:cubicBezTo>
                <a:cubicBezTo>
                  <a:pt x="3469" y="4362"/>
                  <a:pt x="3649" y="4265"/>
                  <a:pt x="4133" y="4008"/>
                </a:cubicBezTo>
                <a:cubicBezTo>
                  <a:pt x="4180" y="3983"/>
                  <a:pt x="4225" y="3953"/>
                  <a:pt x="4268" y="3919"/>
                </a:cubicBezTo>
                <a:cubicBezTo>
                  <a:pt x="4389" y="3825"/>
                  <a:pt x="4884" y="3600"/>
                  <a:pt x="5392" y="3600"/>
                </a:cubicBezTo>
                <a:cubicBezTo>
                  <a:pt x="5636" y="3600"/>
                  <a:pt x="5839" y="3655"/>
                  <a:pt x="6002" y="3755"/>
                </a:cubicBezTo>
                <a:cubicBezTo>
                  <a:pt x="6045" y="3548"/>
                  <a:pt x="6096" y="3341"/>
                  <a:pt x="6165" y="3134"/>
                </a:cubicBezTo>
                <a:cubicBezTo>
                  <a:pt x="6225" y="2950"/>
                  <a:pt x="6289" y="2793"/>
                  <a:pt x="6351" y="2630"/>
                </a:cubicBezTo>
                <a:cubicBezTo>
                  <a:pt x="6046" y="2468"/>
                  <a:pt x="5716" y="2400"/>
                  <a:pt x="5392" y="2400"/>
                </a:cubicBezTo>
                <a:cubicBezTo>
                  <a:pt x="4682" y="2400"/>
                  <a:pt x="4009" y="2699"/>
                  <a:pt x="3740" y="2908"/>
                </a:cubicBezTo>
                <a:cubicBezTo>
                  <a:pt x="2955" y="3327"/>
                  <a:pt x="2625" y="3714"/>
                  <a:pt x="2130" y="5184"/>
                </a:cubicBezTo>
                <a:cubicBezTo>
                  <a:pt x="1700" y="6419"/>
                  <a:pt x="2212" y="7760"/>
                  <a:pt x="2464" y="8435"/>
                </a:cubicBezTo>
                <a:cubicBezTo>
                  <a:pt x="2156" y="9975"/>
                  <a:pt x="2583" y="10506"/>
                  <a:pt x="2583" y="10506"/>
                </a:cubicBezTo>
                <a:cubicBezTo>
                  <a:pt x="2806" y="10879"/>
                  <a:pt x="3185" y="11419"/>
                  <a:pt x="3185" y="12954"/>
                </a:cubicBezTo>
                <a:cubicBezTo>
                  <a:pt x="3185" y="14701"/>
                  <a:pt x="2084" y="15006"/>
                  <a:pt x="2084" y="15006"/>
                </a:cubicBezTo>
                <a:cubicBezTo>
                  <a:pt x="1191" y="15388"/>
                  <a:pt x="0" y="16199"/>
                  <a:pt x="0" y="18599"/>
                </a:cubicBezTo>
                <a:cubicBezTo>
                  <a:pt x="0" y="18599"/>
                  <a:pt x="0" y="19199"/>
                  <a:pt x="491" y="19199"/>
                </a:cubicBezTo>
                <a:lnTo>
                  <a:pt x="2680" y="19200"/>
                </a:lnTo>
                <a:cubicBezTo>
                  <a:pt x="2798" y="18755"/>
                  <a:pt x="2952" y="18353"/>
                  <a:pt x="3141" y="18000"/>
                </a:cubicBezTo>
                <a:lnTo>
                  <a:pt x="1018" y="17999"/>
                </a:lnTo>
                <a:cubicBezTo>
                  <a:pt x="1165" y="16859"/>
                  <a:pt x="1744" y="16429"/>
                  <a:pt x="2371" y="16155"/>
                </a:cubicBezTo>
              </a:path>
            </a:pathLst>
          </a:custGeom>
          <a:solidFill>
            <a:schemeClr val="bg1"/>
          </a:solidFill>
          <a:ln w="12700">
            <a:miter lim="400000"/>
          </a:ln>
        </p:spPr>
        <p:txBody>
          <a:bodyPr lIns="14284" tIns="14284" rIns="14284" bIns="14284" anchor="ctr"/>
          <a:lstStyle/>
          <a:p>
            <a:pPr defTabSz="171399" eaLnBrk="1" hangingPunct="1">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solidFill>
                <a:srgbClr val="FFFFFF"/>
              </a:solidFill>
              <a:effectLst>
                <a:outerShdw blurRad="38100" dist="12700" dir="5400000" rotWithShape="0">
                  <a:srgbClr val="000000">
                    <a:alpha val="50000"/>
                  </a:srgbClr>
                </a:outerShdw>
              </a:effectLst>
              <a:latin typeface="Gill Sans"/>
              <a:ea typeface="Calibri" charset="0"/>
              <a:cs typeface="Calibri" charset="0"/>
              <a:sym typeface="Gill Sans"/>
            </a:endParaRPr>
          </a:p>
        </p:txBody>
      </p:sp>
      <p:sp>
        <p:nvSpPr>
          <p:cNvPr id="248" name="Freeform 127"/>
          <p:cNvSpPr>
            <a:spLocks noChangeArrowheads="1"/>
          </p:cNvSpPr>
          <p:nvPr/>
        </p:nvSpPr>
        <p:spPr bwMode="auto">
          <a:xfrm>
            <a:off x="7067869" y="5045160"/>
            <a:ext cx="310737" cy="250240"/>
          </a:xfrm>
          <a:custGeom>
            <a:avLst/>
            <a:gdLst>
              <a:gd name="T0" fmla="*/ 169 w 497"/>
              <a:gd name="T1" fmla="*/ 196 h 400"/>
              <a:gd name="T2" fmla="*/ 169 w 497"/>
              <a:gd name="T3" fmla="*/ 196 h 400"/>
              <a:gd name="T4" fmla="*/ 248 w 497"/>
              <a:gd name="T5" fmla="*/ 275 h 400"/>
              <a:gd name="T6" fmla="*/ 328 w 497"/>
              <a:gd name="T7" fmla="*/ 196 h 400"/>
              <a:gd name="T8" fmla="*/ 248 w 497"/>
              <a:gd name="T9" fmla="*/ 116 h 400"/>
              <a:gd name="T10" fmla="*/ 169 w 497"/>
              <a:gd name="T11" fmla="*/ 196 h 400"/>
              <a:gd name="T12" fmla="*/ 116 w 497"/>
              <a:gd name="T13" fmla="*/ 169 h 400"/>
              <a:gd name="T14" fmla="*/ 116 w 497"/>
              <a:gd name="T15" fmla="*/ 169 h 400"/>
              <a:gd name="T16" fmla="*/ 248 w 497"/>
              <a:gd name="T17" fmla="*/ 63 h 400"/>
              <a:gd name="T18" fmla="*/ 345 w 497"/>
              <a:gd name="T19" fmla="*/ 98 h 400"/>
              <a:gd name="T20" fmla="*/ 390 w 497"/>
              <a:gd name="T21" fmla="*/ 98 h 400"/>
              <a:gd name="T22" fmla="*/ 390 w 497"/>
              <a:gd name="T23" fmla="*/ 54 h 400"/>
              <a:gd name="T24" fmla="*/ 248 w 497"/>
              <a:gd name="T25" fmla="*/ 0 h 400"/>
              <a:gd name="T26" fmla="*/ 62 w 497"/>
              <a:gd name="T27" fmla="*/ 143 h 400"/>
              <a:gd name="T28" fmla="*/ 0 w 497"/>
              <a:gd name="T29" fmla="*/ 143 h 400"/>
              <a:gd name="T30" fmla="*/ 0 w 497"/>
              <a:gd name="T31" fmla="*/ 196 h 400"/>
              <a:gd name="T32" fmla="*/ 80 w 497"/>
              <a:gd name="T33" fmla="*/ 196 h 400"/>
              <a:gd name="T34" fmla="*/ 116 w 497"/>
              <a:gd name="T35" fmla="*/ 169 h 400"/>
              <a:gd name="T36" fmla="*/ 416 w 497"/>
              <a:gd name="T37" fmla="*/ 196 h 400"/>
              <a:gd name="T38" fmla="*/ 416 w 497"/>
              <a:gd name="T39" fmla="*/ 196 h 400"/>
              <a:gd name="T40" fmla="*/ 381 w 497"/>
              <a:gd name="T41" fmla="*/ 231 h 400"/>
              <a:gd name="T42" fmla="*/ 248 w 497"/>
              <a:gd name="T43" fmla="*/ 337 h 400"/>
              <a:gd name="T44" fmla="*/ 151 w 497"/>
              <a:gd name="T45" fmla="*/ 293 h 400"/>
              <a:gd name="T46" fmla="*/ 107 w 497"/>
              <a:gd name="T47" fmla="*/ 293 h 400"/>
              <a:gd name="T48" fmla="*/ 107 w 497"/>
              <a:gd name="T49" fmla="*/ 337 h 400"/>
              <a:gd name="T50" fmla="*/ 248 w 497"/>
              <a:gd name="T51" fmla="*/ 399 h 400"/>
              <a:gd name="T52" fmla="*/ 435 w 497"/>
              <a:gd name="T53" fmla="*/ 257 h 400"/>
              <a:gd name="T54" fmla="*/ 496 w 497"/>
              <a:gd name="T55" fmla="*/ 257 h 400"/>
              <a:gd name="T56" fmla="*/ 496 w 497"/>
              <a:gd name="T57" fmla="*/ 196 h 400"/>
              <a:gd name="T58" fmla="*/ 416 w 497"/>
              <a:gd name="T59" fmla="*/ 19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7" h="400">
                <a:moveTo>
                  <a:pt x="169" y="196"/>
                </a:moveTo>
                <a:lnTo>
                  <a:pt x="169" y="196"/>
                </a:lnTo>
                <a:cubicBezTo>
                  <a:pt x="169" y="240"/>
                  <a:pt x="204" y="275"/>
                  <a:pt x="248" y="275"/>
                </a:cubicBezTo>
                <a:cubicBezTo>
                  <a:pt x="292" y="275"/>
                  <a:pt x="328" y="240"/>
                  <a:pt x="328" y="196"/>
                </a:cubicBezTo>
                <a:cubicBezTo>
                  <a:pt x="328" y="151"/>
                  <a:pt x="292" y="116"/>
                  <a:pt x="248" y="116"/>
                </a:cubicBezTo>
                <a:cubicBezTo>
                  <a:pt x="204" y="116"/>
                  <a:pt x="169" y="151"/>
                  <a:pt x="169" y="196"/>
                </a:cubicBezTo>
                <a:close/>
                <a:moveTo>
                  <a:pt x="116" y="169"/>
                </a:moveTo>
                <a:lnTo>
                  <a:pt x="116" y="169"/>
                </a:lnTo>
                <a:cubicBezTo>
                  <a:pt x="124" y="107"/>
                  <a:pt x="186" y="63"/>
                  <a:pt x="248" y="63"/>
                </a:cubicBezTo>
                <a:cubicBezTo>
                  <a:pt x="284" y="63"/>
                  <a:pt x="319" y="71"/>
                  <a:pt x="345" y="98"/>
                </a:cubicBezTo>
                <a:cubicBezTo>
                  <a:pt x="354" y="107"/>
                  <a:pt x="381" y="107"/>
                  <a:pt x="390" y="98"/>
                </a:cubicBezTo>
                <a:cubicBezTo>
                  <a:pt x="399" y="89"/>
                  <a:pt x="399" y="71"/>
                  <a:pt x="390" y="54"/>
                </a:cubicBezTo>
                <a:cubicBezTo>
                  <a:pt x="354" y="18"/>
                  <a:pt x="301" y="0"/>
                  <a:pt x="248" y="0"/>
                </a:cubicBezTo>
                <a:cubicBezTo>
                  <a:pt x="160" y="0"/>
                  <a:pt x="80" y="54"/>
                  <a:pt x="62" y="143"/>
                </a:cubicBezTo>
                <a:cubicBezTo>
                  <a:pt x="0" y="143"/>
                  <a:pt x="0" y="143"/>
                  <a:pt x="0" y="143"/>
                </a:cubicBezTo>
                <a:cubicBezTo>
                  <a:pt x="0" y="196"/>
                  <a:pt x="0" y="196"/>
                  <a:pt x="0" y="196"/>
                </a:cubicBezTo>
                <a:cubicBezTo>
                  <a:pt x="80" y="196"/>
                  <a:pt x="80" y="196"/>
                  <a:pt x="80" y="196"/>
                </a:cubicBezTo>
                <a:cubicBezTo>
                  <a:pt x="107" y="196"/>
                  <a:pt x="107" y="178"/>
                  <a:pt x="116" y="169"/>
                </a:cubicBezTo>
                <a:close/>
                <a:moveTo>
                  <a:pt x="416" y="196"/>
                </a:moveTo>
                <a:lnTo>
                  <a:pt x="416" y="196"/>
                </a:lnTo>
                <a:cubicBezTo>
                  <a:pt x="390" y="196"/>
                  <a:pt x="390" y="222"/>
                  <a:pt x="381" y="231"/>
                </a:cubicBezTo>
                <a:cubicBezTo>
                  <a:pt x="372" y="293"/>
                  <a:pt x="319" y="337"/>
                  <a:pt x="248" y="337"/>
                </a:cubicBezTo>
                <a:cubicBezTo>
                  <a:pt x="213" y="337"/>
                  <a:pt x="177" y="319"/>
                  <a:pt x="151" y="293"/>
                </a:cubicBezTo>
                <a:cubicBezTo>
                  <a:pt x="142" y="284"/>
                  <a:pt x="116" y="284"/>
                  <a:pt x="107" y="293"/>
                </a:cubicBezTo>
                <a:cubicBezTo>
                  <a:pt x="97" y="310"/>
                  <a:pt x="97" y="328"/>
                  <a:pt x="107" y="337"/>
                </a:cubicBezTo>
                <a:cubicBezTo>
                  <a:pt x="142" y="373"/>
                  <a:pt x="195" y="399"/>
                  <a:pt x="248" y="399"/>
                </a:cubicBezTo>
                <a:cubicBezTo>
                  <a:pt x="337" y="399"/>
                  <a:pt x="416" y="337"/>
                  <a:pt x="435" y="257"/>
                </a:cubicBezTo>
                <a:cubicBezTo>
                  <a:pt x="496" y="257"/>
                  <a:pt x="496" y="257"/>
                  <a:pt x="496" y="257"/>
                </a:cubicBezTo>
                <a:cubicBezTo>
                  <a:pt x="496" y="196"/>
                  <a:pt x="496" y="196"/>
                  <a:pt x="496" y="196"/>
                </a:cubicBezTo>
                <a:lnTo>
                  <a:pt x="416" y="196"/>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none" anchor="ctr"/>
          <a:lstStyle/>
          <a:p>
            <a:endParaRPr lang="en-US" sz="675" dirty="0">
              <a:latin typeface="Lato Light"/>
            </a:endParaRPr>
          </a:p>
        </p:txBody>
      </p:sp>
    </p:spTree>
    <p:extLst>
      <p:ext uri="{BB962C8B-B14F-4D97-AF65-F5344CB8AC3E}">
        <p14:creationId xmlns:p14="http://schemas.microsoft.com/office/powerpoint/2010/main" val="2128719787"/>
      </p:ext>
    </p:extLst>
  </p:cSld>
  <p:clrMapOvr>
    <a:masterClrMapping/>
  </p:clrMapOvr>
  <mc:AlternateContent xmlns:mc="http://schemas.openxmlformats.org/markup-compatibility/2006" xmlns:p14="http://schemas.microsoft.com/office/powerpoint/2010/main">
    <mc:Choice Requires="p14">
      <p:transition spd="slow" p14:dur="1600" advClick="0">
        <p14:prism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53"/>
                                        </p:tgtEl>
                                        <p:attrNameLst>
                                          <p:attrName>style.visibility</p:attrName>
                                        </p:attrNameLst>
                                      </p:cBhvr>
                                      <p:to>
                                        <p:strVal val="visible"/>
                                      </p:to>
                                    </p:set>
                                    <p:anim calcmode="lin" valueType="num">
                                      <p:cBhvr additive="base">
                                        <p:cTn id="7" dur="500" fill="hold"/>
                                        <p:tgtEl>
                                          <p:spTgt spid="253"/>
                                        </p:tgtEl>
                                        <p:attrNameLst>
                                          <p:attrName>ppt_x</p:attrName>
                                        </p:attrNameLst>
                                      </p:cBhvr>
                                      <p:tavLst>
                                        <p:tav tm="0">
                                          <p:val>
                                            <p:strVal val="#ppt_x"/>
                                          </p:val>
                                        </p:tav>
                                        <p:tav tm="100000">
                                          <p:val>
                                            <p:strVal val="#ppt_x"/>
                                          </p:val>
                                        </p:tav>
                                      </p:tavLst>
                                    </p:anim>
                                    <p:anim calcmode="lin" valueType="num">
                                      <p:cBhvr additive="base">
                                        <p:cTn id="8" dur="500" fill="hold"/>
                                        <p:tgtEl>
                                          <p:spTgt spid="2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2"/>
                                        </p:tgtEl>
                                        <p:attrNameLst>
                                          <p:attrName>style.visibility</p:attrName>
                                        </p:attrNameLst>
                                      </p:cBhvr>
                                      <p:to>
                                        <p:strVal val="visible"/>
                                      </p:to>
                                    </p:set>
                                    <p:anim calcmode="lin" valueType="num">
                                      <p:cBhvr additive="base">
                                        <p:cTn id="11" dur="500" fill="hold"/>
                                        <p:tgtEl>
                                          <p:spTgt spid="252"/>
                                        </p:tgtEl>
                                        <p:attrNameLst>
                                          <p:attrName>ppt_x</p:attrName>
                                        </p:attrNameLst>
                                      </p:cBhvr>
                                      <p:tavLst>
                                        <p:tav tm="0">
                                          <p:val>
                                            <p:strVal val="#ppt_x"/>
                                          </p:val>
                                        </p:tav>
                                        <p:tav tm="100000">
                                          <p:val>
                                            <p:strVal val="#ppt_x"/>
                                          </p:val>
                                        </p:tav>
                                      </p:tavLst>
                                    </p:anim>
                                    <p:anim calcmode="lin" valueType="num">
                                      <p:cBhvr additive="base">
                                        <p:cTn id="12" dur="500" fill="hold"/>
                                        <p:tgtEl>
                                          <p:spTgt spid="25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51"/>
                                        </p:tgtEl>
                                        <p:attrNameLst>
                                          <p:attrName>style.visibility</p:attrName>
                                        </p:attrNameLst>
                                      </p:cBhvr>
                                      <p:to>
                                        <p:strVal val="visible"/>
                                      </p:to>
                                    </p:set>
                                    <p:anim calcmode="lin" valueType="num">
                                      <p:cBhvr additive="base">
                                        <p:cTn id="15" dur="500" fill="hold"/>
                                        <p:tgtEl>
                                          <p:spTgt spid="251"/>
                                        </p:tgtEl>
                                        <p:attrNameLst>
                                          <p:attrName>ppt_x</p:attrName>
                                        </p:attrNameLst>
                                      </p:cBhvr>
                                      <p:tavLst>
                                        <p:tav tm="0">
                                          <p:val>
                                            <p:strVal val="#ppt_x"/>
                                          </p:val>
                                        </p:tav>
                                        <p:tav tm="100000">
                                          <p:val>
                                            <p:strVal val="#ppt_x"/>
                                          </p:val>
                                        </p:tav>
                                      </p:tavLst>
                                    </p:anim>
                                    <p:anim calcmode="lin" valueType="num">
                                      <p:cBhvr additive="base">
                                        <p:cTn id="16" dur="500" fill="hold"/>
                                        <p:tgtEl>
                                          <p:spTgt spid="25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additive="base">
                                        <p:cTn id="19" dur="500" fill="hold"/>
                                        <p:tgtEl>
                                          <p:spTgt spid="87"/>
                                        </p:tgtEl>
                                        <p:attrNameLst>
                                          <p:attrName>ppt_x</p:attrName>
                                        </p:attrNameLst>
                                      </p:cBhvr>
                                      <p:tavLst>
                                        <p:tav tm="0">
                                          <p:val>
                                            <p:strVal val="#ppt_x"/>
                                          </p:val>
                                        </p:tav>
                                        <p:tav tm="100000">
                                          <p:val>
                                            <p:strVal val="#ppt_x"/>
                                          </p:val>
                                        </p:tav>
                                      </p:tavLst>
                                    </p:anim>
                                    <p:anim calcmode="lin" valueType="num">
                                      <p:cBhvr additive="base">
                                        <p:cTn id="20" dur="500" fill="hold"/>
                                        <p:tgtEl>
                                          <p:spTgt spid="8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49"/>
                                        </p:tgtEl>
                                        <p:attrNameLst>
                                          <p:attrName>style.visibility</p:attrName>
                                        </p:attrNameLst>
                                      </p:cBhvr>
                                      <p:to>
                                        <p:strVal val="visible"/>
                                      </p:to>
                                    </p:set>
                                    <p:anim calcmode="lin" valueType="num">
                                      <p:cBhvr additive="base">
                                        <p:cTn id="23" dur="500" fill="hold"/>
                                        <p:tgtEl>
                                          <p:spTgt spid="249"/>
                                        </p:tgtEl>
                                        <p:attrNameLst>
                                          <p:attrName>ppt_x</p:attrName>
                                        </p:attrNameLst>
                                      </p:cBhvr>
                                      <p:tavLst>
                                        <p:tav tm="0">
                                          <p:val>
                                            <p:strVal val="#ppt_x"/>
                                          </p:val>
                                        </p:tav>
                                        <p:tav tm="100000">
                                          <p:val>
                                            <p:strVal val="#ppt_x"/>
                                          </p:val>
                                        </p:tav>
                                      </p:tavLst>
                                    </p:anim>
                                    <p:anim calcmode="lin" valueType="num">
                                      <p:cBhvr additive="base">
                                        <p:cTn id="24" dur="500" fill="hold"/>
                                        <p:tgtEl>
                                          <p:spTgt spid="24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28"/>
                                        </p:tgtEl>
                                        <p:attrNameLst>
                                          <p:attrName>style.visibility</p:attrName>
                                        </p:attrNameLst>
                                      </p:cBhvr>
                                      <p:to>
                                        <p:strVal val="visible"/>
                                      </p:to>
                                    </p:set>
                                    <p:anim calcmode="lin" valueType="num">
                                      <p:cBhvr additive="base">
                                        <p:cTn id="27" dur="500" fill="hold"/>
                                        <p:tgtEl>
                                          <p:spTgt spid="228"/>
                                        </p:tgtEl>
                                        <p:attrNameLst>
                                          <p:attrName>ppt_x</p:attrName>
                                        </p:attrNameLst>
                                      </p:cBhvr>
                                      <p:tavLst>
                                        <p:tav tm="0">
                                          <p:val>
                                            <p:strVal val="#ppt_x"/>
                                          </p:val>
                                        </p:tav>
                                        <p:tav tm="100000">
                                          <p:val>
                                            <p:strVal val="#ppt_x"/>
                                          </p:val>
                                        </p:tav>
                                      </p:tavLst>
                                    </p:anim>
                                    <p:anim calcmode="lin" valueType="num">
                                      <p:cBhvr additive="base">
                                        <p:cTn id="28" dur="500" fill="hold"/>
                                        <p:tgtEl>
                                          <p:spTgt spid="2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41"/>
                                        </p:tgtEl>
                                        <p:attrNameLst>
                                          <p:attrName>style.visibility</p:attrName>
                                        </p:attrNameLst>
                                      </p:cBhvr>
                                      <p:to>
                                        <p:strVal val="visible"/>
                                      </p:to>
                                    </p:set>
                                    <p:anim calcmode="lin" valueType="num">
                                      <p:cBhvr additive="base">
                                        <p:cTn id="31" dur="500" fill="hold"/>
                                        <p:tgtEl>
                                          <p:spTgt spid="241"/>
                                        </p:tgtEl>
                                        <p:attrNameLst>
                                          <p:attrName>ppt_x</p:attrName>
                                        </p:attrNameLst>
                                      </p:cBhvr>
                                      <p:tavLst>
                                        <p:tav tm="0">
                                          <p:val>
                                            <p:strVal val="#ppt_x"/>
                                          </p:val>
                                        </p:tav>
                                        <p:tav tm="100000">
                                          <p:val>
                                            <p:strVal val="#ppt_x"/>
                                          </p:val>
                                        </p:tav>
                                      </p:tavLst>
                                    </p:anim>
                                    <p:anim calcmode="lin" valueType="num">
                                      <p:cBhvr additive="base">
                                        <p:cTn id="32" dur="500" fill="hold"/>
                                        <p:tgtEl>
                                          <p:spTgt spid="2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2"/>
                                        </p:tgtEl>
                                        <p:attrNameLst>
                                          <p:attrName>style.visibility</p:attrName>
                                        </p:attrNameLst>
                                      </p:cBhvr>
                                      <p:to>
                                        <p:strVal val="visible"/>
                                      </p:to>
                                    </p:set>
                                    <p:anim calcmode="lin" valueType="num">
                                      <p:cBhvr additive="base">
                                        <p:cTn id="35" dur="500" fill="hold"/>
                                        <p:tgtEl>
                                          <p:spTgt spid="242"/>
                                        </p:tgtEl>
                                        <p:attrNameLst>
                                          <p:attrName>ppt_x</p:attrName>
                                        </p:attrNameLst>
                                      </p:cBhvr>
                                      <p:tavLst>
                                        <p:tav tm="0">
                                          <p:val>
                                            <p:strVal val="#ppt_x"/>
                                          </p:val>
                                        </p:tav>
                                        <p:tav tm="100000">
                                          <p:val>
                                            <p:strVal val="#ppt_x"/>
                                          </p:val>
                                        </p:tav>
                                      </p:tavLst>
                                    </p:anim>
                                    <p:anim calcmode="lin" valueType="num">
                                      <p:cBhvr additive="base">
                                        <p:cTn id="36" dur="500" fill="hold"/>
                                        <p:tgtEl>
                                          <p:spTgt spid="24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3"/>
                                        </p:tgtEl>
                                        <p:attrNameLst>
                                          <p:attrName>style.visibility</p:attrName>
                                        </p:attrNameLst>
                                      </p:cBhvr>
                                      <p:to>
                                        <p:strVal val="visible"/>
                                      </p:to>
                                    </p:set>
                                    <p:anim calcmode="lin" valueType="num">
                                      <p:cBhvr additive="base">
                                        <p:cTn id="39" dur="500" fill="hold"/>
                                        <p:tgtEl>
                                          <p:spTgt spid="243"/>
                                        </p:tgtEl>
                                        <p:attrNameLst>
                                          <p:attrName>ppt_x</p:attrName>
                                        </p:attrNameLst>
                                      </p:cBhvr>
                                      <p:tavLst>
                                        <p:tav tm="0">
                                          <p:val>
                                            <p:strVal val="#ppt_x"/>
                                          </p:val>
                                        </p:tav>
                                        <p:tav tm="100000">
                                          <p:val>
                                            <p:strVal val="#ppt_x"/>
                                          </p:val>
                                        </p:tav>
                                      </p:tavLst>
                                    </p:anim>
                                    <p:anim calcmode="lin" valueType="num">
                                      <p:cBhvr additive="base">
                                        <p:cTn id="40" dur="500" fill="hold"/>
                                        <p:tgtEl>
                                          <p:spTgt spid="24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44"/>
                                        </p:tgtEl>
                                        <p:attrNameLst>
                                          <p:attrName>style.visibility</p:attrName>
                                        </p:attrNameLst>
                                      </p:cBhvr>
                                      <p:to>
                                        <p:strVal val="visible"/>
                                      </p:to>
                                    </p:set>
                                    <p:anim calcmode="lin" valueType="num">
                                      <p:cBhvr additive="base">
                                        <p:cTn id="43" dur="500" fill="hold"/>
                                        <p:tgtEl>
                                          <p:spTgt spid="244"/>
                                        </p:tgtEl>
                                        <p:attrNameLst>
                                          <p:attrName>ppt_x</p:attrName>
                                        </p:attrNameLst>
                                      </p:cBhvr>
                                      <p:tavLst>
                                        <p:tav tm="0">
                                          <p:val>
                                            <p:strVal val="#ppt_x"/>
                                          </p:val>
                                        </p:tav>
                                        <p:tav tm="100000">
                                          <p:val>
                                            <p:strVal val="#ppt_x"/>
                                          </p:val>
                                        </p:tav>
                                      </p:tavLst>
                                    </p:anim>
                                    <p:anim calcmode="lin" valueType="num">
                                      <p:cBhvr additive="base">
                                        <p:cTn id="44" dur="500" fill="hold"/>
                                        <p:tgtEl>
                                          <p:spTgt spid="24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45"/>
                                        </p:tgtEl>
                                        <p:attrNameLst>
                                          <p:attrName>style.visibility</p:attrName>
                                        </p:attrNameLst>
                                      </p:cBhvr>
                                      <p:to>
                                        <p:strVal val="visible"/>
                                      </p:to>
                                    </p:set>
                                    <p:anim calcmode="lin" valueType="num">
                                      <p:cBhvr additive="base">
                                        <p:cTn id="47" dur="500" fill="hold"/>
                                        <p:tgtEl>
                                          <p:spTgt spid="245"/>
                                        </p:tgtEl>
                                        <p:attrNameLst>
                                          <p:attrName>ppt_x</p:attrName>
                                        </p:attrNameLst>
                                      </p:cBhvr>
                                      <p:tavLst>
                                        <p:tav tm="0">
                                          <p:val>
                                            <p:strVal val="#ppt_x"/>
                                          </p:val>
                                        </p:tav>
                                        <p:tav tm="100000">
                                          <p:val>
                                            <p:strVal val="#ppt_x"/>
                                          </p:val>
                                        </p:tav>
                                      </p:tavLst>
                                    </p:anim>
                                    <p:anim calcmode="lin" valueType="num">
                                      <p:cBhvr additive="base">
                                        <p:cTn id="48" dur="500" fill="hold"/>
                                        <p:tgtEl>
                                          <p:spTgt spid="24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46"/>
                                        </p:tgtEl>
                                        <p:attrNameLst>
                                          <p:attrName>style.visibility</p:attrName>
                                        </p:attrNameLst>
                                      </p:cBhvr>
                                      <p:to>
                                        <p:strVal val="visible"/>
                                      </p:to>
                                    </p:set>
                                    <p:anim calcmode="lin" valueType="num">
                                      <p:cBhvr additive="base">
                                        <p:cTn id="51" dur="500" fill="hold"/>
                                        <p:tgtEl>
                                          <p:spTgt spid="246"/>
                                        </p:tgtEl>
                                        <p:attrNameLst>
                                          <p:attrName>ppt_x</p:attrName>
                                        </p:attrNameLst>
                                      </p:cBhvr>
                                      <p:tavLst>
                                        <p:tav tm="0">
                                          <p:val>
                                            <p:strVal val="#ppt_x"/>
                                          </p:val>
                                        </p:tav>
                                        <p:tav tm="100000">
                                          <p:val>
                                            <p:strVal val="#ppt_x"/>
                                          </p:val>
                                        </p:tav>
                                      </p:tavLst>
                                    </p:anim>
                                    <p:anim calcmode="lin" valueType="num">
                                      <p:cBhvr additive="base">
                                        <p:cTn id="52" dur="500" fill="hold"/>
                                        <p:tgtEl>
                                          <p:spTgt spid="24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47"/>
                                        </p:tgtEl>
                                        <p:attrNameLst>
                                          <p:attrName>style.visibility</p:attrName>
                                        </p:attrNameLst>
                                      </p:cBhvr>
                                      <p:to>
                                        <p:strVal val="visible"/>
                                      </p:to>
                                    </p:set>
                                    <p:anim calcmode="lin" valueType="num">
                                      <p:cBhvr additive="base">
                                        <p:cTn id="55" dur="500" fill="hold"/>
                                        <p:tgtEl>
                                          <p:spTgt spid="247"/>
                                        </p:tgtEl>
                                        <p:attrNameLst>
                                          <p:attrName>ppt_x</p:attrName>
                                        </p:attrNameLst>
                                      </p:cBhvr>
                                      <p:tavLst>
                                        <p:tav tm="0">
                                          <p:val>
                                            <p:strVal val="#ppt_x"/>
                                          </p:val>
                                        </p:tav>
                                        <p:tav tm="100000">
                                          <p:val>
                                            <p:strVal val="#ppt_x"/>
                                          </p:val>
                                        </p:tav>
                                      </p:tavLst>
                                    </p:anim>
                                    <p:anim calcmode="lin" valueType="num">
                                      <p:cBhvr additive="base">
                                        <p:cTn id="56" dur="500" fill="hold"/>
                                        <p:tgtEl>
                                          <p:spTgt spid="24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48"/>
                                        </p:tgtEl>
                                        <p:attrNameLst>
                                          <p:attrName>style.visibility</p:attrName>
                                        </p:attrNameLst>
                                      </p:cBhvr>
                                      <p:to>
                                        <p:strVal val="visible"/>
                                      </p:to>
                                    </p:set>
                                    <p:anim calcmode="lin" valueType="num">
                                      <p:cBhvr additive="base">
                                        <p:cTn id="59" dur="500" fill="hold"/>
                                        <p:tgtEl>
                                          <p:spTgt spid="248"/>
                                        </p:tgtEl>
                                        <p:attrNameLst>
                                          <p:attrName>ppt_x</p:attrName>
                                        </p:attrNameLst>
                                      </p:cBhvr>
                                      <p:tavLst>
                                        <p:tav tm="0">
                                          <p:val>
                                            <p:strVal val="#ppt_x"/>
                                          </p:val>
                                        </p:tav>
                                        <p:tav tm="100000">
                                          <p:val>
                                            <p:strVal val="#ppt_x"/>
                                          </p:val>
                                        </p:tav>
                                      </p:tavLst>
                                    </p:anim>
                                    <p:anim calcmode="lin" valueType="num">
                                      <p:cBhvr additive="base">
                                        <p:cTn id="60" dur="500" fill="hold"/>
                                        <p:tgtEl>
                                          <p:spTgt spid="24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54"/>
                                        </p:tgtEl>
                                        <p:attrNameLst>
                                          <p:attrName>style.visibility</p:attrName>
                                        </p:attrNameLst>
                                      </p:cBhvr>
                                      <p:to>
                                        <p:strVal val="visible"/>
                                      </p:to>
                                    </p:set>
                                    <p:anim calcmode="lin" valueType="num">
                                      <p:cBhvr additive="base">
                                        <p:cTn id="63" dur="500" fill="hold"/>
                                        <p:tgtEl>
                                          <p:spTgt spid="254"/>
                                        </p:tgtEl>
                                        <p:attrNameLst>
                                          <p:attrName>ppt_x</p:attrName>
                                        </p:attrNameLst>
                                      </p:cBhvr>
                                      <p:tavLst>
                                        <p:tav tm="0">
                                          <p:val>
                                            <p:strVal val="#ppt_x"/>
                                          </p:val>
                                        </p:tav>
                                        <p:tav tm="100000">
                                          <p:val>
                                            <p:strVal val="#ppt_x"/>
                                          </p:val>
                                        </p:tav>
                                      </p:tavLst>
                                    </p:anim>
                                    <p:anim calcmode="lin" valueType="num">
                                      <p:cBhvr additive="base">
                                        <p:cTn id="64" dur="500" fill="hold"/>
                                        <p:tgtEl>
                                          <p:spTgt spid="2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55"/>
                                        </p:tgtEl>
                                        <p:attrNameLst>
                                          <p:attrName>style.visibility</p:attrName>
                                        </p:attrNameLst>
                                      </p:cBhvr>
                                      <p:to>
                                        <p:strVal val="visible"/>
                                      </p:to>
                                    </p:set>
                                    <p:anim calcmode="lin" valueType="num">
                                      <p:cBhvr additive="base">
                                        <p:cTn id="67" dur="500" fill="hold"/>
                                        <p:tgtEl>
                                          <p:spTgt spid="255"/>
                                        </p:tgtEl>
                                        <p:attrNameLst>
                                          <p:attrName>ppt_x</p:attrName>
                                        </p:attrNameLst>
                                      </p:cBhvr>
                                      <p:tavLst>
                                        <p:tav tm="0">
                                          <p:val>
                                            <p:strVal val="#ppt_x"/>
                                          </p:val>
                                        </p:tav>
                                        <p:tav tm="100000">
                                          <p:val>
                                            <p:strVal val="#ppt_x"/>
                                          </p:val>
                                        </p:tav>
                                      </p:tavLst>
                                    </p:anim>
                                    <p:anim calcmode="lin" valueType="num">
                                      <p:cBhvr additive="base">
                                        <p:cTn id="68" dur="500" fill="hold"/>
                                        <p:tgtEl>
                                          <p:spTgt spid="2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6"/>
                                        </p:tgtEl>
                                        <p:attrNameLst>
                                          <p:attrName>style.visibility</p:attrName>
                                        </p:attrNameLst>
                                      </p:cBhvr>
                                      <p:to>
                                        <p:strVal val="visible"/>
                                      </p:to>
                                    </p:set>
                                    <p:anim calcmode="lin" valueType="num">
                                      <p:cBhvr additive="base">
                                        <p:cTn id="71" dur="500" fill="hold"/>
                                        <p:tgtEl>
                                          <p:spTgt spid="256"/>
                                        </p:tgtEl>
                                        <p:attrNameLst>
                                          <p:attrName>ppt_x</p:attrName>
                                        </p:attrNameLst>
                                      </p:cBhvr>
                                      <p:tavLst>
                                        <p:tav tm="0">
                                          <p:val>
                                            <p:strVal val="#ppt_x"/>
                                          </p:val>
                                        </p:tav>
                                        <p:tav tm="100000">
                                          <p:val>
                                            <p:strVal val="#ppt_x"/>
                                          </p:val>
                                        </p:tav>
                                      </p:tavLst>
                                    </p:anim>
                                    <p:anim calcmode="lin" valueType="num">
                                      <p:cBhvr additive="base">
                                        <p:cTn id="72" dur="500" fill="hold"/>
                                        <p:tgtEl>
                                          <p:spTgt spid="2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257"/>
                                        </p:tgtEl>
                                        <p:attrNameLst>
                                          <p:attrName>style.visibility</p:attrName>
                                        </p:attrNameLst>
                                      </p:cBhvr>
                                      <p:to>
                                        <p:strVal val="visible"/>
                                      </p:to>
                                    </p:set>
                                    <p:anim calcmode="lin" valueType="num">
                                      <p:cBhvr additive="base">
                                        <p:cTn id="75" dur="500" fill="hold"/>
                                        <p:tgtEl>
                                          <p:spTgt spid="257"/>
                                        </p:tgtEl>
                                        <p:attrNameLst>
                                          <p:attrName>ppt_x</p:attrName>
                                        </p:attrNameLst>
                                      </p:cBhvr>
                                      <p:tavLst>
                                        <p:tav tm="0">
                                          <p:val>
                                            <p:strVal val="#ppt_x"/>
                                          </p:val>
                                        </p:tav>
                                        <p:tav tm="100000">
                                          <p:val>
                                            <p:strVal val="#ppt_x"/>
                                          </p:val>
                                        </p:tav>
                                      </p:tavLst>
                                    </p:anim>
                                    <p:anim calcmode="lin" valueType="num">
                                      <p:cBhvr additive="base">
                                        <p:cTn id="76" dur="500" fill="hold"/>
                                        <p:tgtEl>
                                          <p:spTgt spid="2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58"/>
                                        </p:tgtEl>
                                        <p:attrNameLst>
                                          <p:attrName>style.visibility</p:attrName>
                                        </p:attrNameLst>
                                      </p:cBhvr>
                                      <p:to>
                                        <p:strVal val="visible"/>
                                      </p:to>
                                    </p:set>
                                    <p:anim calcmode="lin" valueType="num">
                                      <p:cBhvr additive="base">
                                        <p:cTn id="79" dur="500" fill="hold"/>
                                        <p:tgtEl>
                                          <p:spTgt spid="258"/>
                                        </p:tgtEl>
                                        <p:attrNameLst>
                                          <p:attrName>ppt_x</p:attrName>
                                        </p:attrNameLst>
                                      </p:cBhvr>
                                      <p:tavLst>
                                        <p:tav tm="0">
                                          <p:val>
                                            <p:strVal val="#ppt_x"/>
                                          </p:val>
                                        </p:tav>
                                        <p:tav tm="100000">
                                          <p:val>
                                            <p:strVal val="#ppt_x"/>
                                          </p:val>
                                        </p:tav>
                                      </p:tavLst>
                                    </p:anim>
                                    <p:anim calcmode="lin" valueType="num">
                                      <p:cBhvr additive="base">
                                        <p:cTn id="80" dur="500" fill="hold"/>
                                        <p:tgtEl>
                                          <p:spTgt spid="258"/>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59"/>
                                        </p:tgtEl>
                                        <p:attrNameLst>
                                          <p:attrName>style.visibility</p:attrName>
                                        </p:attrNameLst>
                                      </p:cBhvr>
                                      <p:to>
                                        <p:strVal val="visible"/>
                                      </p:to>
                                    </p:set>
                                    <p:anim calcmode="lin" valueType="num">
                                      <p:cBhvr additive="base">
                                        <p:cTn id="83" dur="500" fill="hold"/>
                                        <p:tgtEl>
                                          <p:spTgt spid="259"/>
                                        </p:tgtEl>
                                        <p:attrNameLst>
                                          <p:attrName>ppt_x</p:attrName>
                                        </p:attrNameLst>
                                      </p:cBhvr>
                                      <p:tavLst>
                                        <p:tav tm="0">
                                          <p:val>
                                            <p:strVal val="#ppt_x"/>
                                          </p:val>
                                        </p:tav>
                                        <p:tav tm="100000">
                                          <p:val>
                                            <p:strVal val="#ppt_x"/>
                                          </p:val>
                                        </p:tav>
                                      </p:tavLst>
                                    </p:anim>
                                    <p:anim calcmode="lin" valueType="num">
                                      <p:cBhvr additive="base">
                                        <p:cTn id="84" dur="500" fill="hold"/>
                                        <p:tgtEl>
                                          <p:spTgt spid="259"/>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60"/>
                                        </p:tgtEl>
                                        <p:attrNameLst>
                                          <p:attrName>style.visibility</p:attrName>
                                        </p:attrNameLst>
                                      </p:cBhvr>
                                      <p:to>
                                        <p:strVal val="visible"/>
                                      </p:to>
                                    </p:set>
                                    <p:anim calcmode="lin" valueType="num">
                                      <p:cBhvr additive="base">
                                        <p:cTn id="87" dur="500" fill="hold"/>
                                        <p:tgtEl>
                                          <p:spTgt spid="260"/>
                                        </p:tgtEl>
                                        <p:attrNameLst>
                                          <p:attrName>ppt_x</p:attrName>
                                        </p:attrNameLst>
                                      </p:cBhvr>
                                      <p:tavLst>
                                        <p:tav tm="0">
                                          <p:val>
                                            <p:strVal val="#ppt_x"/>
                                          </p:val>
                                        </p:tav>
                                        <p:tav tm="100000">
                                          <p:val>
                                            <p:strVal val="#ppt_x"/>
                                          </p:val>
                                        </p:tav>
                                      </p:tavLst>
                                    </p:anim>
                                    <p:anim calcmode="lin" valueType="num">
                                      <p:cBhvr additive="base">
                                        <p:cTn id="88" dur="500" fill="hold"/>
                                        <p:tgtEl>
                                          <p:spTgt spid="260"/>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1"/>
                                        </p:tgtEl>
                                        <p:attrNameLst>
                                          <p:attrName>style.visibility</p:attrName>
                                        </p:attrNameLst>
                                      </p:cBhvr>
                                      <p:to>
                                        <p:strVal val="visible"/>
                                      </p:to>
                                    </p:set>
                                    <p:anim calcmode="lin" valueType="num">
                                      <p:cBhvr additive="base">
                                        <p:cTn id="91" dur="500" fill="hold"/>
                                        <p:tgtEl>
                                          <p:spTgt spid="261"/>
                                        </p:tgtEl>
                                        <p:attrNameLst>
                                          <p:attrName>ppt_x</p:attrName>
                                        </p:attrNameLst>
                                      </p:cBhvr>
                                      <p:tavLst>
                                        <p:tav tm="0">
                                          <p:val>
                                            <p:strVal val="#ppt_x"/>
                                          </p:val>
                                        </p:tav>
                                        <p:tav tm="100000">
                                          <p:val>
                                            <p:strVal val="#ppt_x"/>
                                          </p:val>
                                        </p:tav>
                                      </p:tavLst>
                                    </p:anim>
                                    <p:anim calcmode="lin" valueType="num">
                                      <p:cBhvr additive="base">
                                        <p:cTn id="92" dur="500" fill="hold"/>
                                        <p:tgtEl>
                                          <p:spTgt spid="26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62"/>
                                        </p:tgtEl>
                                        <p:attrNameLst>
                                          <p:attrName>style.visibility</p:attrName>
                                        </p:attrNameLst>
                                      </p:cBhvr>
                                      <p:to>
                                        <p:strVal val="visible"/>
                                      </p:to>
                                    </p:set>
                                    <p:anim calcmode="lin" valueType="num">
                                      <p:cBhvr additive="base">
                                        <p:cTn id="95" dur="500" fill="hold"/>
                                        <p:tgtEl>
                                          <p:spTgt spid="262"/>
                                        </p:tgtEl>
                                        <p:attrNameLst>
                                          <p:attrName>ppt_x</p:attrName>
                                        </p:attrNameLst>
                                      </p:cBhvr>
                                      <p:tavLst>
                                        <p:tav tm="0">
                                          <p:val>
                                            <p:strVal val="#ppt_x"/>
                                          </p:val>
                                        </p:tav>
                                        <p:tav tm="100000">
                                          <p:val>
                                            <p:strVal val="#ppt_x"/>
                                          </p:val>
                                        </p:tav>
                                      </p:tavLst>
                                    </p:anim>
                                    <p:anim calcmode="lin" valueType="num">
                                      <p:cBhvr additive="base">
                                        <p:cTn id="96" dur="500" fill="hold"/>
                                        <p:tgtEl>
                                          <p:spTgt spid="262"/>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64"/>
                                        </p:tgtEl>
                                        <p:attrNameLst>
                                          <p:attrName>style.visibility</p:attrName>
                                        </p:attrNameLst>
                                      </p:cBhvr>
                                      <p:to>
                                        <p:strVal val="visible"/>
                                      </p:to>
                                    </p:set>
                                    <p:anim calcmode="lin" valueType="num">
                                      <p:cBhvr additive="base">
                                        <p:cTn id="99" dur="500" fill="hold"/>
                                        <p:tgtEl>
                                          <p:spTgt spid="264"/>
                                        </p:tgtEl>
                                        <p:attrNameLst>
                                          <p:attrName>ppt_x</p:attrName>
                                        </p:attrNameLst>
                                      </p:cBhvr>
                                      <p:tavLst>
                                        <p:tav tm="0">
                                          <p:val>
                                            <p:strVal val="#ppt_x"/>
                                          </p:val>
                                        </p:tav>
                                        <p:tav tm="100000">
                                          <p:val>
                                            <p:strVal val="#ppt_x"/>
                                          </p:val>
                                        </p:tav>
                                      </p:tavLst>
                                    </p:anim>
                                    <p:anim calcmode="lin" valueType="num">
                                      <p:cBhvr additive="base">
                                        <p:cTn id="100" dur="500" fill="hold"/>
                                        <p:tgtEl>
                                          <p:spTgt spid="264"/>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68"/>
                                        </p:tgtEl>
                                        <p:attrNameLst>
                                          <p:attrName>style.visibility</p:attrName>
                                        </p:attrNameLst>
                                      </p:cBhvr>
                                      <p:to>
                                        <p:strVal val="visible"/>
                                      </p:to>
                                    </p:set>
                                    <p:anim calcmode="lin" valueType="num">
                                      <p:cBhvr additive="base">
                                        <p:cTn id="103" dur="500" fill="hold"/>
                                        <p:tgtEl>
                                          <p:spTgt spid="268"/>
                                        </p:tgtEl>
                                        <p:attrNameLst>
                                          <p:attrName>ppt_x</p:attrName>
                                        </p:attrNameLst>
                                      </p:cBhvr>
                                      <p:tavLst>
                                        <p:tav tm="0">
                                          <p:val>
                                            <p:strVal val="#ppt_x"/>
                                          </p:val>
                                        </p:tav>
                                        <p:tav tm="100000">
                                          <p:val>
                                            <p:strVal val="#ppt_x"/>
                                          </p:val>
                                        </p:tav>
                                      </p:tavLst>
                                    </p:anim>
                                    <p:anim calcmode="lin" valueType="num">
                                      <p:cBhvr additive="base">
                                        <p:cTn id="104" dur="500" fill="hold"/>
                                        <p:tgtEl>
                                          <p:spTgt spid="268"/>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69"/>
                                        </p:tgtEl>
                                        <p:attrNameLst>
                                          <p:attrName>style.visibility</p:attrName>
                                        </p:attrNameLst>
                                      </p:cBhvr>
                                      <p:to>
                                        <p:strVal val="visible"/>
                                      </p:to>
                                    </p:set>
                                    <p:anim calcmode="lin" valueType="num">
                                      <p:cBhvr additive="base">
                                        <p:cTn id="107" dur="500" fill="hold"/>
                                        <p:tgtEl>
                                          <p:spTgt spid="269"/>
                                        </p:tgtEl>
                                        <p:attrNameLst>
                                          <p:attrName>ppt_x</p:attrName>
                                        </p:attrNameLst>
                                      </p:cBhvr>
                                      <p:tavLst>
                                        <p:tav tm="0">
                                          <p:val>
                                            <p:strVal val="#ppt_x"/>
                                          </p:val>
                                        </p:tav>
                                        <p:tav tm="100000">
                                          <p:val>
                                            <p:strVal val="#ppt_x"/>
                                          </p:val>
                                        </p:tav>
                                      </p:tavLst>
                                    </p:anim>
                                    <p:anim calcmode="lin" valueType="num">
                                      <p:cBhvr additive="base">
                                        <p:cTn id="108" dur="500" fill="hold"/>
                                        <p:tgtEl>
                                          <p:spTgt spid="269"/>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70"/>
                                        </p:tgtEl>
                                        <p:attrNameLst>
                                          <p:attrName>style.visibility</p:attrName>
                                        </p:attrNameLst>
                                      </p:cBhvr>
                                      <p:to>
                                        <p:strVal val="visible"/>
                                      </p:to>
                                    </p:set>
                                    <p:anim calcmode="lin" valueType="num">
                                      <p:cBhvr additive="base">
                                        <p:cTn id="111" dur="500" fill="hold"/>
                                        <p:tgtEl>
                                          <p:spTgt spid="270"/>
                                        </p:tgtEl>
                                        <p:attrNameLst>
                                          <p:attrName>ppt_x</p:attrName>
                                        </p:attrNameLst>
                                      </p:cBhvr>
                                      <p:tavLst>
                                        <p:tav tm="0">
                                          <p:val>
                                            <p:strVal val="#ppt_x"/>
                                          </p:val>
                                        </p:tav>
                                        <p:tav tm="100000">
                                          <p:val>
                                            <p:strVal val="#ppt_x"/>
                                          </p:val>
                                        </p:tav>
                                      </p:tavLst>
                                    </p:anim>
                                    <p:anim calcmode="lin" valueType="num">
                                      <p:cBhvr additive="base">
                                        <p:cTn id="112" dur="500" fill="hold"/>
                                        <p:tgtEl>
                                          <p:spTgt spid="270"/>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nodePh="1">
                                  <p:stCondLst>
                                    <p:cond delay="0"/>
                                  </p:stCondLst>
                                  <p:endCondLst>
                                    <p:cond evt="begin" delay="0">
                                      <p:tn val="113"/>
                                    </p:cond>
                                  </p:endCondLst>
                                  <p:childTnLst>
                                    <p:set>
                                      <p:cBhvr>
                                        <p:cTn id="114" dur="1" fill="hold">
                                          <p:stCondLst>
                                            <p:cond delay="0"/>
                                          </p:stCondLst>
                                        </p:cTn>
                                        <p:tgtEl>
                                          <p:spTgt spid="271"/>
                                        </p:tgtEl>
                                        <p:attrNameLst>
                                          <p:attrName>style.visibility</p:attrName>
                                        </p:attrNameLst>
                                      </p:cBhvr>
                                      <p:to>
                                        <p:strVal val="visible"/>
                                      </p:to>
                                    </p:set>
                                    <p:anim calcmode="lin" valueType="num">
                                      <p:cBhvr additive="base">
                                        <p:cTn id="115" dur="500" fill="hold"/>
                                        <p:tgtEl>
                                          <p:spTgt spid="271"/>
                                        </p:tgtEl>
                                        <p:attrNameLst>
                                          <p:attrName>ppt_x</p:attrName>
                                        </p:attrNameLst>
                                      </p:cBhvr>
                                      <p:tavLst>
                                        <p:tav tm="0">
                                          <p:val>
                                            <p:strVal val="#ppt_x"/>
                                          </p:val>
                                        </p:tav>
                                        <p:tav tm="100000">
                                          <p:val>
                                            <p:strVal val="#ppt_x"/>
                                          </p:val>
                                        </p:tav>
                                      </p:tavLst>
                                    </p:anim>
                                    <p:anim calcmode="lin" valueType="num">
                                      <p:cBhvr additive="base">
                                        <p:cTn id="116" dur="500" fill="hold"/>
                                        <p:tgtEl>
                                          <p:spTgt spid="271"/>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additive="base">
                                        <p:cTn id="119" dur="500" fill="hold"/>
                                        <p:tgtEl>
                                          <p:spTgt spid="34"/>
                                        </p:tgtEl>
                                        <p:attrNameLst>
                                          <p:attrName>ppt_x</p:attrName>
                                        </p:attrNameLst>
                                      </p:cBhvr>
                                      <p:tavLst>
                                        <p:tav tm="0">
                                          <p:val>
                                            <p:strVal val="#ppt_x"/>
                                          </p:val>
                                        </p:tav>
                                        <p:tav tm="100000">
                                          <p:val>
                                            <p:strVal val="#ppt_x"/>
                                          </p:val>
                                        </p:tav>
                                      </p:tavLst>
                                    </p:anim>
                                    <p:anim calcmode="lin" valueType="num">
                                      <p:cBhvr additive="base">
                                        <p:cTn id="120" dur="500" fill="hold"/>
                                        <p:tgtEl>
                                          <p:spTgt spid="34"/>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5"/>
                                        </p:tgtEl>
                                        <p:attrNameLst>
                                          <p:attrName>style.visibility</p:attrName>
                                        </p:attrNameLst>
                                      </p:cBhvr>
                                      <p:to>
                                        <p:strVal val="visible"/>
                                      </p:to>
                                    </p:set>
                                    <p:anim calcmode="lin" valueType="num">
                                      <p:cBhvr additive="base">
                                        <p:cTn id="123" dur="500" fill="hold"/>
                                        <p:tgtEl>
                                          <p:spTgt spid="35"/>
                                        </p:tgtEl>
                                        <p:attrNameLst>
                                          <p:attrName>ppt_x</p:attrName>
                                        </p:attrNameLst>
                                      </p:cBhvr>
                                      <p:tavLst>
                                        <p:tav tm="0">
                                          <p:val>
                                            <p:strVal val="#ppt_x"/>
                                          </p:val>
                                        </p:tav>
                                        <p:tav tm="100000">
                                          <p:val>
                                            <p:strVal val="#ppt_x"/>
                                          </p:val>
                                        </p:tav>
                                      </p:tavLst>
                                    </p:anim>
                                    <p:anim calcmode="lin" valueType="num">
                                      <p:cBhvr additive="base">
                                        <p:cTn id="124" dur="500" fill="hold"/>
                                        <p:tgtEl>
                                          <p:spTgt spid="35"/>
                                        </p:tgtEl>
                                        <p:attrNameLst>
                                          <p:attrName>ppt_y</p:attrName>
                                        </p:attrNameLst>
                                      </p:cBhvr>
                                      <p:tavLst>
                                        <p:tav tm="0">
                                          <p:val>
                                            <p:strVal val="1+#ppt_h/2"/>
                                          </p:val>
                                        </p:tav>
                                        <p:tav tm="100000">
                                          <p:val>
                                            <p:strVal val="#ppt_y"/>
                                          </p:val>
                                        </p:tav>
                                      </p:tavLst>
                                    </p:anim>
                                  </p:childTnLst>
                                </p:cTn>
                              </p:par>
                              <p:par>
                                <p:cTn id="125" presetID="2" presetClass="entr" presetSubtype="4"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ppt_x"/>
                                          </p:val>
                                        </p:tav>
                                        <p:tav tm="100000">
                                          <p:val>
                                            <p:strVal val="#ppt_x"/>
                                          </p:val>
                                        </p:tav>
                                      </p:tavLst>
                                    </p:anim>
                                    <p:anim calcmode="lin" valueType="num">
                                      <p:cBhvr additive="base">
                                        <p:cTn id="128" dur="500" fill="hold"/>
                                        <p:tgtEl>
                                          <p:spTgt spid="37"/>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44"/>
                                        </p:tgtEl>
                                        <p:attrNameLst>
                                          <p:attrName>style.visibility</p:attrName>
                                        </p:attrNameLst>
                                      </p:cBhvr>
                                      <p:to>
                                        <p:strVal val="visible"/>
                                      </p:to>
                                    </p:set>
                                    <p:anim calcmode="lin" valueType="num">
                                      <p:cBhvr additive="base">
                                        <p:cTn id="131" dur="500" fill="hold"/>
                                        <p:tgtEl>
                                          <p:spTgt spid="44"/>
                                        </p:tgtEl>
                                        <p:attrNameLst>
                                          <p:attrName>ppt_x</p:attrName>
                                        </p:attrNameLst>
                                      </p:cBhvr>
                                      <p:tavLst>
                                        <p:tav tm="0">
                                          <p:val>
                                            <p:strVal val="#ppt_x"/>
                                          </p:val>
                                        </p:tav>
                                        <p:tav tm="100000">
                                          <p:val>
                                            <p:strVal val="#ppt_x"/>
                                          </p:val>
                                        </p:tav>
                                      </p:tavLst>
                                    </p:anim>
                                    <p:anim calcmode="lin" valueType="num">
                                      <p:cBhvr additive="base">
                                        <p:cTn id="132" dur="500" fill="hold"/>
                                        <p:tgtEl>
                                          <p:spTgt spid="44"/>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 calcmode="lin" valueType="num">
                                      <p:cBhvr additive="base">
                                        <p:cTn id="135" dur="500" fill="hold"/>
                                        <p:tgtEl>
                                          <p:spTgt spid="45"/>
                                        </p:tgtEl>
                                        <p:attrNameLst>
                                          <p:attrName>ppt_x</p:attrName>
                                        </p:attrNameLst>
                                      </p:cBhvr>
                                      <p:tavLst>
                                        <p:tav tm="0">
                                          <p:val>
                                            <p:strVal val="#ppt_x"/>
                                          </p:val>
                                        </p:tav>
                                        <p:tav tm="100000">
                                          <p:val>
                                            <p:strVal val="#ppt_x"/>
                                          </p:val>
                                        </p:tav>
                                      </p:tavLst>
                                    </p:anim>
                                    <p:anim calcmode="lin" valueType="num">
                                      <p:cBhvr additive="base">
                                        <p:cTn id="1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 grpId="0" animBg="1"/>
      <p:bldP spid="252" grpId="0" animBg="1"/>
      <p:bldP spid="251" grpId="0" animBg="1"/>
      <p:bldP spid="87" grpId="0" animBg="1"/>
      <p:bldP spid="249" grpId="0" animBg="1"/>
      <p:bldP spid="228" grpId="0" animBg="1"/>
      <p:bldP spid="241" grpId="0" animBg="1"/>
      <p:bldP spid="242" grpId="0" animBg="1"/>
      <p:bldP spid="243" grpId="0" animBg="1"/>
      <p:bldP spid="244" grpId="0" animBg="1"/>
      <p:bldP spid="245" grpId="0" animBg="1"/>
      <p:bldP spid="246" grpId="0" animBg="1"/>
      <p:bldP spid="247" grpId="0" animBg="1"/>
      <p:bldP spid="254" grpId="0" animBg="1"/>
      <p:bldP spid="255" grpId="0" animBg="1"/>
      <p:bldP spid="256" grpId="0" animBg="1"/>
      <p:bldP spid="257" grpId="0" animBg="1"/>
      <p:bldP spid="258" grpId="0" animBg="1"/>
      <p:bldP spid="259" grpId="0" animBg="1"/>
      <p:bldP spid="260" grpId="0"/>
      <p:bldP spid="261" grpId="0"/>
      <p:bldP spid="262" grpId="0"/>
      <p:bldP spid="264" grpId="0"/>
      <p:bldP spid="268" grpId="0"/>
      <p:bldP spid="269" grpId="0"/>
      <p:bldP spid="270" grpId="0"/>
      <p:bldP spid="271" grpId="0"/>
      <p:bldP spid="34" grpId="0" animBg="1"/>
      <p:bldP spid="35" grpId="0" animBg="1"/>
      <p:bldP spid="37" grpId="0"/>
      <p:bldP spid="44" grpId="0"/>
      <p:bldP spid="45" grpId="0" animBg="1"/>
      <p:bldP spid="24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7" name="Resim 66">
            <a:extLst>
              <a:ext uri="{FF2B5EF4-FFF2-40B4-BE49-F238E27FC236}">
                <a16:creationId xmlns:a16="http://schemas.microsoft.com/office/drawing/2014/main" id="{3363D7DB-822C-4BC7-BF2B-D769ECCC15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67150"/>
            <a:ext cx="9143999" cy="3982330"/>
          </a:xfrm>
          <a:prstGeom prst="rect">
            <a:avLst/>
          </a:prstGeom>
        </p:spPr>
      </p:pic>
      <p:grpSp>
        <p:nvGrpSpPr>
          <p:cNvPr id="6" name="Group 5"/>
          <p:cNvGrpSpPr/>
          <p:nvPr/>
        </p:nvGrpSpPr>
        <p:grpSpPr>
          <a:xfrm>
            <a:off x="1038365" y="2207771"/>
            <a:ext cx="967056" cy="2166441"/>
            <a:chOff x="2745043" y="1666209"/>
            <a:chExt cx="740512" cy="1658495"/>
          </a:xfrm>
        </p:grpSpPr>
        <p:sp>
          <p:nvSpPr>
            <p:cNvPr id="7"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sz="675" dirty="0"/>
            </a:p>
          </p:txBody>
        </p:sp>
        <p:sp>
          <p:nvSpPr>
            <p:cNvPr id="8" name="Rectangle 7"/>
            <p:cNvSpPr/>
            <p:nvPr/>
          </p:nvSpPr>
          <p:spPr>
            <a:xfrm>
              <a:off x="2745043" y="1666209"/>
              <a:ext cx="740512" cy="635000"/>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9" name="Group 8"/>
          <p:cNvGrpSpPr/>
          <p:nvPr/>
        </p:nvGrpSpPr>
        <p:grpSpPr>
          <a:xfrm>
            <a:off x="2080118" y="2207771"/>
            <a:ext cx="967056" cy="2166441"/>
            <a:chOff x="2745043" y="1666209"/>
            <a:chExt cx="740512" cy="1658495"/>
          </a:xfrm>
        </p:grpSpPr>
        <p:sp>
          <p:nvSpPr>
            <p:cNvPr id="10"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endParaRPr lang="en-US" sz="675" dirty="0"/>
            </a:p>
          </p:txBody>
        </p:sp>
        <p:sp>
          <p:nvSpPr>
            <p:cNvPr id="11" name="Rectangle 10"/>
            <p:cNvSpPr/>
            <p:nvPr/>
          </p:nvSpPr>
          <p:spPr>
            <a:xfrm>
              <a:off x="2745043" y="1666209"/>
              <a:ext cx="740512" cy="635000"/>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12" name="Group 11"/>
          <p:cNvGrpSpPr/>
          <p:nvPr/>
        </p:nvGrpSpPr>
        <p:grpSpPr>
          <a:xfrm>
            <a:off x="3131840" y="2204864"/>
            <a:ext cx="967056" cy="2166441"/>
            <a:chOff x="2745043" y="1666209"/>
            <a:chExt cx="740512" cy="1658495"/>
          </a:xfrm>
        </p:grpSpPr>
        <p:sp>
          <p:nvSpPr>
            <p:cNvPr id="13"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3"/>
            </a:solidFill>
            <a:ln>
              <a:noFill/>
            </a:ln>
            <a:effectLst/>
          </p:spPr>
          <p:txBody>
            <a:bodyPr wrap="none" anchor="ctr"/>
            <a:lstStyle/>
            <a:p>
              <a:endParaRPr lang="en-US" sz="675" dirty="0"/>
            </a:p>
          </p:txBody>
        </p:sp>
        <p:sp>
          <p:nvSpPr>
            <p:cNvPr id="14" name="Rectangle 13"/>
            <p:cNvSpPr/>
            <p:nvPr/>
          </p:nvSpPr>
          <p:spPr>
            <a:xfrm>
              <a:off x="2745043" y="1666209"/>
              <a:ext cx="740512" cy="635000"/>
            </a:xfrm>
            <a:prstGeom prst="rect">
              <a:avLst/>
            </a:prstGeom>
            <a:solidFill>
              <a:schemeClr val="accent3">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15" name="Group 14"/>
          <p:cNvGrpSpPr/>
          <p:nvPr/>
        </p:nvGrpSpPr>
        <p:grpSpPr>
          <a:xfrm>
            <a:off x="4173592" y="2201129"/>
            <a:ext cx="967056" cy="2166441"/>
            <a:chOff x="2745043" y="1666209"/>
            <a:chExt cx="740512" cy="1658495"/>
          </a:xfrm>
        </p:grpSpPr>
        <p:sp>
          <p:nvSpPr>
            <p:cNvPr id="16"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4"/>
            </a:solidFill>
            <a:ln>
              <a:noFill/>
            </a:ln>
            <a:effectLst/>
          </p:spPr>
          <p:txBody>
            <a:bodyPr wrap="none" anchor="ctr"/>
            <a:lstStyle/>
            <a:p>
              <a:endParaRPr lang="en-US" sz="675" dirty="0"/>
            </a:p>
          </p:txBody>
        </p:sp>
        <p:sp>
          <p:nvSpPr>
            <p:cNvPr id="17" name="Rectangle 16"/>
            <p:cNvSpPr/>
            <p:nvPr/>
          </p:nvSpPr>
          <p:spPr>
            <a:xfrm>
              <a:off x="2745043" y="1666209"/>
              <a:ext cx="740512" cy="635000"/>
            </a:xfrm>
            <a:prstGeom prst="rect">
              <a:avLst/>
            </a:prstGeom>
            <a:solidFill>
              <a:schemeClr val="accent4">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18" name="Group 17"/>
          <p:cNvGrpSpPr/>
          <p:nvPr/>
        </p:nvGrpSpPr>
        <p:grpSpPr>
          <a:xfrm>
            <a:off x="5225315" y="2199414"/>
            <a:ext cx="967056" cy="2166441"/>
            <a:chOff x="2745043" y="1666209"/>
            <a:chExt cx="740512" cy="1658495"/>
          </a:xfrm>
        </p:grpSpPr>
        <p:sp>
          <p:nvSpPr>
            <p:cNvPr id="19"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5"/>
            </a:solidFill>
            <a:ln>
              <a:noFill/>
            </a:ln>
            <a:effectLst/>
          </p:spPr>
          <p:txBody>
            <a:bodyPr wrap="none" anchor="ctr"/>
            <a:lstStyle/>
            <a:p>
              <a:endParaRPr lang="en-US" sz="675" dirty="0"/>
            </a:p>
          </p:txBody>
        </p:sp>
        <p:sp>
          <p:nvSpPr>
            <p:cNvPr id="20" name="Rectangle 19"/>
            <p:cNvSpPr/>
            <p:nvPr/>
          </p:nvSpPr>
          <p:spPr>
            <a:xfrm>
              <a:off x="2745043" y="1666209"/>
              <a:ext cx="740512" cy="635000"/>
            </a:xfrm>
            <a:prstGeom prst="rect">
              <a:avLst/>
            </a:prstGeom>
            <a:solidFill>
              <a:schemeClr val="accent5">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grpSp>
        <p:nvGrpSpPr>
          <p:cNvPr id="21" name="Group 20"/>
          <p:cNvGrpSpPr/>
          <p:nvPr/>
        </p:nvGrpSpPr>
        <p:grpSpPr>
          <a:xfrm>
            <a:off x="6267068" y="2207771"/>
            <a:ext cx="967056" cy="2166441"/>
            <a:chOff x="2745043" y="1666209"/>
            <a:chExt cx="740512" cy="1658495"/>
          </a:xfrm>
        </p:grpSpPr>
        <p:sp>
          <p:nvSpPr>
            <p:cNvPr id="22" name="Freeform 1"/>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6"/>
            </a:solidFill>
            <a:ln>
              <a:noFill/>
            </a:ln>
            <a:effectLst/>
          </p:spPr>
          <p:txBody>
            <a:bodyPr wrap="none" anchor="ctr"/>
            <a:lstStyle/>
            <a:p>
              <a:endParaRPr lang="en-US" sz="675" dirty="0"/>
            </a:p>
          </p:txBody>
        </p:sp>
        <p:sp>
          <p:nvSpPr>
            <p:cNvPr id="23" name="Rectangle 22"/>
            <p:cNvSpPr/>
            <p:nvPr/>
          </p:nvSpPr>
          <p:spPr>
            <a:xfrm>
              <a:off x="2745043" y="1666209"/>
              <a:ext cx="740512" cy="635000"/>
            </a:xfrm>
            <a:prstGeom prst="rect">
              <a:avLst/>
            </a:prstGeom>
            <a:solidFill>
              <a:schemeClr val="accent6">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sp>
        <p:nvSpPr>
          <p:cNvPr id="25" name="Title 20"/>
          <p:cNvSpPr txBox="1">
            <a:spLocks/>
          </p:cNvSpPr>
          <p:nvPr/>
        </p:nvSpPr>
        <p:spPr>
          <a:xfrm>
            <a:off x="1038365" y="2160867"/>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1</a:t>
            </a:r>
          </a:p>
        </p:txBody>
      </p:sp>
      <p:sp>
        <p:nvSpPr>
          <p:cNvPr id="26" name="Title 20"/>
          <p:cNvSpPr txBox="1">
            <a:spLocks/>
          </p:cNvSpPr>
          <p:nvPr/>
        </p:nvSpPr>
        <p:spPr>
          <a:xfrm>
            <a:off x="2080118" y="2180388"/>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2</a:t>
            </a:r>
          </a:p>
        </p:txBody>
      </p:sp>
      <p:sp>
        <p:nvSpPr>
          <p:cNvPr id="27" name="Title 20"/>
          <p:cNvSpPr txBox="1">
            <a:spLocks/>
          </p:cNvSpPr>
          <p:nvPr/>
        </p:nvSpPr>
        <p:spPr>
          <a:xfrm>
            <a:off x="3119745" y="2192252"/>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3</a:t>
            </a:r>
          </a:p>
        </p:txBody>
      </p:sp>
      <p:sp>
        <p:nvSpPr>
          <p:cNvPr id="28" name="Title 20"/>
          <p:cNvSpPr txBox="1">
            <a:spLocks/>
          </p:cNvSpPr>
          <p:nvPr/>
        </p:nvSpPr>
        <p:spPr>
          <a:xfrm>
            <a:off x="4185688" y="2203416"/>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4</a:t>
            </a:r>
          </a:p>
        </p:txBody>
      </p:sp>
      <p:sp>
        <p:nvSpPr>
          <p:cNvPr id="29" name="Title 20"/>
          <p:cNvSpPr txBox="1">
            <a:spLocks/>
          </p:cNvSpPr>
          <p:nvPr/>
        </p:nvSpPr>
        <p:spPr>
          <a:xfrm>
            <a:off x="5225315" y="2196927"/>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5</a:t>
            </a:r>
          </a:p>
        </p:txBody>
      </p:sp>
      <p:sp>
        <p:nvSpPr>
          <p:cNvPr id="30" name="Title 20"/>
          <p:cNvSpPr txBox="1">
            <a:spLocks/>
          </p:cNvSpPr>
          <p:nvPr/>
        </p:nvSpPr>
        <p:spPr>
          <a:xfrm>
            <a:off x="6279163" y="2233162"/>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4801" dirty="0">
                <a:solidFill>
                  <a:schemeClr val="bg1"/>
                </a:solidFill>
                <a:latin typeface="Harrington" panose="04040505050A02020702" pitchFamily="82" charset="0"/>
                <a:cs typeface="Lato Regular"/>
              </a:rPr>
              <a:t>6</a:t>
            </a:r>
          </a:p>
        </p:txBody>
      </p:sp>
      <p:sp>
        <p:nvSpPr>
          <p:cNvPr id="32" name="Freeform 218"/>
          <p:cNvSpPr>
            <a:spLocks noChangeArrowheads="1"/>
          </p:cNvSpPr>
          <p:nvPr/>
        </p:nvSpPr>
        <p:spPr bwMode="auto">
          <a:xfrm>
            <a:off x="6591579" y="3200286"/>
            <a:ext cx="322262" cy="563709"/>
          </a:xfrm>
          <a:custGeom>
            <a:avLst/>
            <a:gdLst>
              <a:gd name="T0" fmla="*/ 791 w 896"/>
              <a:gd name="T1" fmla="*/ 0 h 1564"/>
              <a:gd name="T2" fmla="*/ 104 w 896"/>
              <a:gd name="T3" fmla="*/ 0 h 1564"/>
              <a:gd name="T4" fmla="*/ 0 w 896"/>
              <a:gd name="T5" fmla="*/ 115 h 1564"/>
              <a:gd name="T6" fmla="*/ 0 w 896"/>
              <a:gd name="T7" fmla="*/ 1458 h 1564"/>
              <a:gd name="T8" fmla="*/ 104 w 896"/>
              <a:gd name="T9" fmla="*/ 1563 h 1564"/>
              <a:gd name="T10" fmla="*/ 791 w 896"/>
              <a:gd name="T11" fmla="*/ 1563 h 1564"/>
              <a:gd name="T12" fmla="*/ 895 w 896"/>
              <a:gd name="T13" fmla="*/ 1458 h 1564"/>
              <a:gd name="T14" fmla="*/ 895 w 896"/>
              <a:gd name="T15" fmla="*/ 115 h 1564"/>
              <a:gd name="T16" fmla="*/ 791 w 896"/>
              <a:gd name="T17" fmla="*/ 0 h 1564"/>
              <a:gd name="T18" fmla="*/ 333 w 896"/>
              <a:gd name="T19" fmla="*/ 84 h 1564"/>
              <a:gd name="T20" fmla="*/ 562 w 896"/>
              <a:gd name="T21" fmla="*/ 84 h 1564"/>
              <a:gd name="T22" fmla="*/ 572 w 896"/>
              <a:gd name="T23" fmla="*/ 94 h 1564"/>
              <a:gd name="T24" fmla="*/ 562 w 896"/>
              <a:gd name="T25" fmla="*/ 105 h 1564"/>
              <a:gd name="T26" fmla="*/ 333 w 896"/>
              <a:gd name="T27" fmla="*/ 105 h 1564"/>
              <a:gd name="T28" fmla="*/ 322 w 896"/>
              <a:gd name="T29" fmla="*/ 94 h 1564"/>
              <a:gd name="T30" fmla="*/ 333 w 896"/>
              <a:gd name="T31" fmla="*/ 84 h 1564"/>
              <a:gd name="T32" fmla="*/ 447 w 896"/>
              <a:gd name="T33" fmla="*/ 1511 h 1564"/>
              <a:gd name="T34" fmla="*/ 395 w 896"/>
              <a:gd name="T35" fmla="*/ 1458 h 1564"/>
              <a:gd name="T36" fmla="*/ 447 w 896"/>
              <a:gd name="T37" fmla="*/ 1406 h 1564"/>
              <a:gd name="T38" fmla="*/ 499 w 896"/>
              <a:gd name="T39" fmla="*/ 1458 h 1564"/>
              <a:gd name="T40" fmla="*/ 447 w 896"/>
              <a:gd name="T41" fmla="*/ 1511 h 1564"/>
              <a:gd name="T42" fmla="*/ 822 w 896"/>
              <a:gd name="T43" fmla="*/ 1365 h 1564"/>
              <a:gd name="T44" fmla="*/ 73 w 896"/>
              <a:gd name="T45" fmla="*/ 1365 h 1564"/>
              <a:gd name="T46" fmla="*/ 73 w 896"/>
              <a:gd name="T47" fmla="*/ 167 h 1564"/>
              <a:gd name="T48" fmla="*/ 822 w 896"/>
              <a:gd name="T49" fmla="*/ 167 h 1564"/>
              <a:gd name="T50" fmla="*/ 822 w 896"/>
              <a:gd name="T51" fmla="*/ 1365 h 1564"/>
              <a:gd name="T52" fmla="*/ 822 w 896"/>
              <a:gd name="T53" fmla="*/ 1365 h 1564"/>
              <a:gd name="T54" fmla="*/ 822 w 896"/>
              <a:gd name="T55" fmla="*/ 1365 h 1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96" h="1564">
                <a:moveTo>
                  <a:pt x="791" y="0"/>
                </a:moveTo>
                <a:cubicBezTo>
                  <a:pt x="104" y="0"/>
                  <a:pt x="104" y="0"/>
                  <a:pt x="104" y="0"/>
                </a:cubicBezTo>
                <a:cubicBezTo>
                  <a:pt x="41" y="0"/>
                  <a:pt x="0" y="53"/>
                  <a:pt x="0" y="115"/>
                </a:cubicBezTo>
                <a:cubicBezTo>
                  <a:pt x="0" y="1458"/>
                  <a:pt x="0" y="1458"/>
                  <a:pt x="0" y="1458"/>
                </a:cubicBezTo>
                <a:cubicBezTo>
                  <a:pt x="0" y="1511"/>
                  <a:pt x="41" y="1563"/>
                  <a:pt x="104" y="1563"/>
                </a:cubicBezTo>
                <a:cubicBezTo>
                  <a:pt x="791" y="1563"/>
                  <a:pt x="791" y="1563"/>
                  <a:pt x="791" y="1563"/>
                </a:cubicBezTo>
                <a:cubicBezTo>
                  <a:pt x="853" y="1563"/>
                  <a:pt x="895" y="1511"/>
                  <a:pt x="895" y="1458"/>
                </a:cubicBezTo>
                <a:cubicBezTo>
                  <a:pt x="895" y="115"/>
                  <a:pt x="895" y="115"/>
                  <a:pt x="895" y="115"/>
                </a:cubicBezTo>
                <a:cubicBezTo>
                  <a:pt x="895" y="53"/>
                  <a:pt x="853" y="0"/>
                  <a:pt x="791" y="0"/>
                </a:cubicBezTo>
                <a:close/>
                <a:moveTo>
                  <a:pt x="333" y="84"/>
                </a:moveTo>
                <a:cubicBezTo>
                  <a:pt x="562" y="84"/>
                  <a:pt x="562" y="84"/>
                  <a:pt x="562" y="84"/>
                </a:cubicBezTo>
                <a:cubicBezTo>
                  <a:pt x="562" y="84"/>
                  <a:pt x="572" y="84"/>
                  <a:pt x="572" y="94"/>
                </a:cubicBezTo>
                <a:cubicBezTo>
                  <a:pt x="572" y="105"/>
                  <a:pt x="562" y="105"/>
                  <a:pt x="562" y="105"/>
                </a:cubicBezTo>
                <a:cubicBezTo>
                  <a:pt x="333" y="105"/>
                  <a:pt x="333" y="105"/>
                  <a:pt x="333" y="105"/>
                </a:cubicBezTo>
                <a:cubicBezTo>
                  <a:pt x="333" y="105"/>
                  <a:pt x="322" y="105"/>
                  <a:pt x="322" y="94"/>
                </a:cubicBezTo>
                <a:cubicBezTo>
                  <a:pt x="322" y="84"/>
                  <a:pt x="333" y="84"/>
                  <a:pt x="333" y="84"/>
                </a:cubicBezTo>
                <a:close/>
                <a:moveTo>
                  <a:pt x="447" y="1511"/>
                </a:moveTo>
                <a:cubicBezTo>
                  <a:pt x="416" y="1511"/>
                  <a:pt x="395" y="1490"/>
                  <a:pt x="395" y="1458"/>
                </a:cubicBezTo>
                <a:cubicBezTo>
                  <a:pt x="395" y="1427"/>
                  <a:pt x="416" y="1406"/>
                  <a:pt x="447" y="1406"/>
                </a:cubicBezTo>
                <a:cubicBezTo>
                  <a:pt x="478" y="1406"/>
                  <a:pt x="499" y="1427"/>
                  <a:pt x="499" y="1458"/>
                </a:cubicBezTo>
                <a:cubicBezTo>
                  <a:pt x="499" y="1490"/>
                  <a:pt x="478" y="1511"/>
                  <a:pt x="447" y="1511"/>
                </a:cubicBezTo>
                <a:close/>
                <a:moveTo>
                  <a:pt x="822" y="1365"/>
                </a:moveTo>
                <a:cubicBezTo>
                  <a:pt x="73" y="1365"/>
                  <a:pt x="73" y="1365"/>
                  <a:pt x="73" y="1365"/>
                </a:cubicBezTo>
                <a:cubicBezTo>
                  <a:pt x="73" y="167"/>
                  <a:pt x="73" y="167"/>
                  <a:pt x="73" y="167"/>
                </a:cubicBezTo>
                <a:cubicBezTo>
                  <a:pt x="822" y="167"/>
                  <a:pt x="822" y="167"/>
                  <a:pt x="822" y="167"/>
                </a:cubicBezTo>
                <a:lnTo>
                  <a:pt x="822" y="1365"/>
                </a:lnTo>
                <a:close/>
                <a:moveTo>
                  <a:pt x="822" y="1365"/>
                </a:moveTo>
                <a:lnTo>
                  <a:pt x="822" y="1365"/>
                </a:lnTo>
                <a:close/>
              </a:path>
            </a:pathLst>
          </a:custGeom>
          <a:solidFill>
            <a:schemeClr val="bg1"/>
          </a:solidFill>
          <a:ln>
            <a:noFill/>
          </a:ln>
          <a:effectLst/>
          <a:extLst/>
        </p:spPr>
        <p:txBody>
          <a:bodyPr wrap="none" lIns="91443" tIns="45721" rIns="91443" bIns="45721" anchor="ctr"/>
          <a:lstStyle/>
          <a:p>
            <a:pPr>
              <a:defRPr/>
            </a:pPr>
            <a:r>
              <a:rPr lang="en-US" sz="675" dirty="0"/>
              <a:t>					</a:t>
            </a:r>
          </a:p>
        </p:txBody>
      </p:sp>
      <p:grpSp>
        <p:nvGrpSpPr>
          <p:cNvPr id="33" name="Group 13"/>
          <p:cNvGrpSpPr>
            <a:grpSpLocks/>
          </p:cNvGrpSpPr>
          <p:nvPr/>
        </p:nvGrpSpPr>
        <p:grpSpPr bwMode="auto">
          <a:xfrm>
            <a:off x="4410090" y="3226433"/>
            <a:ext cx="504561" cy="435744"/>
            <a:chOff x="4679950" y="1301750"/>
            <a:chExt cx="290513" cy="250825"/>
          </a:xfrm>
          <a:solidFill>
            <a:schemeClr val="bg1"/>
          </a:solidFill>
        </p:grpSpPr>
        <p:sp>
          <p:nvSpPr>
            <p:cNvPr id="34" name="Freeform 114"/>
            <p:cNvSpPr>
              <a:spLocks noChangeArrowheads="1"/>
            </p:cNvSpPr>
            <p:nvPr/>
          </p:nvSpPr>
          <p:spPr bwMode="auto">
            <a:xfrm>
              <a:off x="4679950" y="1335088"/>
              <a:ext cx="252413" cy="217487"/>
            </a:xfrm>
            <a:custGeom>
              <a:avLst/>
              <a:gdLst>
                <a:gd name="T0" fmla="*/ 73 w 699"/>
                <a:gd name="T1" fmla="*/ 520 h 605"/>
                <a:gd name="T2" fmla="*/ 73 w 699"/>
                <a:gd name="T3" fmla="*/ 0 h 605"/>
                <a:gd name="T4" fmla="*/ 21 w 699"/>
                <a:gd name="T5" fmla="*/ 0 h 605"/>
                <a:gd name="T6" fmla="*/ 0 w 699"/>
                <a:gd name="T7" fmla="*/ 20 h 605"/>
                <a:gd name="T8" fmla="*/ 0 w 699"/>
                <a:gd name="T9" fmla="*/ 593 h 605"/>
                <a:gd name="T10" fmla="*/ 21 w 699"/>
                <a:gd name="T11" fmla="*/ 604 h 605"/>
                <a:gd name="T12" fmla="*/ 688 w 699"/>
                <a:gd name="T13" fmla="*/ 604 h 605"/>
                <a:gd name="T14" fmla="*/ 698 w 699"/>
                <a:gd name="T15" fmla="*/ 593 h 605"/>
                <a:gd name="T16" fmla="*/ 698 w 699"/>
                <a:gd name="T17" fmla="*/ 541 h 605"/>
                <a:gd name="T18" fmla="*/ 83 w 699"/>
                <a:gd name="T19" fmla="*/ 541 h 605"/>
                <a:gd name="T20" fmla="*/ 73 w 699"/>
                <a:gd name="T21" fmla="*/ 520 h 605"/>
                <a:gd name="T22" fmla="*/ 73 w 699"/>
                <a:gd name="T23" fmla="*/ 520 h 605"/>
                <a:gd name="T24" fmla="*/ 73 w 699"/>
                <a:gd name="T25" fmla="*/ 520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9" h="605">
                  <a:moveTo>
                    <a:pt x="73" y="520"/>
                  </a:moveTo>
                  <a:cubicBezTo>
                    <a:pt x="73" y="0"/>
                    <a:pt x="73" y="0"/>
                    <a:pt x="73" y="0"/>
                  </a:cubicBezTo>
                  <a:cubicBezTo>
                    <a:pt x="21" y="0"/>
                    <a:pt x="21" y="0"/>
                    <a:pt x="21" y="0"/>
                  </a:cubicBezTo>
                  <a:cubicBezTo>
                    <a:pt x="10" y="0"/>
                    <a:pt x="0" y="10"/>
                    <a:pt x="0" y="20"/>
                  </a:cubicBezTo>
                  <a:cubicBezTo>
                    <a:pt x="0" y="593"/>
                    <a:pt x="0" y="593"/>
                    <a:pt x="0" y="593"/>
                  </a:cubicBezTo>
                  <a:cubicBezTo>
                    <a:pt x="0" y="604"/>
                    <a:pt x="10" y="604"/>
                    <a:pt x="21" y="604"/>
                  </a:cubicBezTo>
                  <a:cubicBezTo>
                    <a:pt x="688" y="604"/>
                    <a:pt x="688" y="604"/>
                    <a:pt x="688" y="604"/>
                  </a:cubicBezTo>
                  <a:cubicBezTo>
                    <a:pt x="688" y="604"/>
                    <a:pt x="698" y="604"/>
                    <a:pt x="698" y="593"/>
                  </a:cubicBezTo>
                  <a:cubicBezTo>
                    <a:pt x="698" y="541"/>
                    <a:pt x="698" y="541"/>
                    <a:pt x="698" y="541"/>
                  </a:cubicBezTo>
                  <a:cubicBezTo>
                    <a:pt x="83" y="541"/>
                    <a:pt x="83" y="541"/>
                    <a:pt x="83" y="541"/>
                  </a:cubicBezTo>
                  <a:cubicBezTo>
                    <a:pt x="83" y="541"/>
                    <a:pt x="73" y="531"/>
                    <a:pt x="73" y="520"/>
                  </a:cubicBezTo>
                  <a:close/>
                  <a:moveTo>
                    <a:pt x="73" y="520"/>
                  </a:moveTo>
                  <a:lnTo>
                    <a:pt x="73" y="520"/>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p>
          </p:txBody>
        </p:sp>
        <p:sp>
          <p:nvSpPr>
            <p:cNvPr id="35" name="Freeform 115"/>
            <p:cNvSpPr>
              <a:spLocks noChangeArrowheads="1"/>
            </p:cNvSpPr>
            <p:nvPr/>
          </p:nvSpPr>
          <p:spPr bwMode="auto">
            <a:xfrm>
              <a:off x="4718050" y="1301750"/>
              <a:ext cx="252413" cy="217488"/>
            </a:xfrm>
            <a:custGeom>
              <a:avLst/>
              <a:gdLst>
                <a:gd name="T0" fmla="*/ 677 w 699"/>
                <a:gd name="T1" fmla="*/ 0 h 605"/>
                <a:gd name="T2" fmla="*/ 11 w 699"/>
                <a:gd name="T3" fmla="*/ 0 h 605"/>
                <a:gd name="T4" fmla="*/ 0 w 699"/>
                <a:gd name="T5" fmla="*/ 10 h 605"/>
                <a:gd name="T6" fmla="*/ 0 w 699"/>
                <a:gd name="T7" fmla="*/ 583 h 605"/>
                <a:gd name="T8" fmla="*/ 11 w 699"/>
                <a:gd name="T9" fmla="*/ 604 h 605"/>
                <a:gd name="T10" fmla="*/ 677 w 699"/>
                <a:gd name="T11" fmla="*/ 604 h 605"/>
                <a:gd name="T12" fmla="*/ 698 w 699"/>
                <a:gd name="T13" fmla="*/ 583 h 605"/>
                <a:gd name="T14" fmla="*/ 698 w 699"/>
                <a:gd name="T15" fmla="*/ 10 h 605"/>
                <a:gd name="T16" fmla="*/ 677 w 699"/>
                <a:gd name="T17" fmla="*/ 0 h 605"/>
                <a:gd name="T18" fmla="*/ 188 w 699"/>
                <a:gd name="T19" fmla="*/ 52 h 605"/>
                <a:gd name="T20" fmla="*/ 261 w 699"/>
                <a:gd name="T21" fmla="*/ 125 h 605"/>
                <a:gd name="T22" fmla="*/ 188 w 699"/>
                <a:gd name="T23" fmla="*/ 198 h 605"/>
                <a:gd name="T24" fmla="*/ 115 w 699"/>
                <a:gd name="T25" fmla="*/ 125 h 605"/>
                <a:gd name="T26" fmla="*/ 188 w 699"/>
                <a:gd name="T27" fmla="*/ 52 h 605"/>
                <a:gd name="T28" fmla="*/ 646 w 699"/>
                <a:gd name="T29" fmla="*/ 427 h 605"/>
                <a:gd name="T30" fmla="*/ 52 w 699"/>
                <a:gd name="T31" fmla="*/ 427 h 605"/>
                <a:gd name="T32" fmla="*/ 167 w 699"/>
                <a:gd name="T33" fmla="*/ 292 h 605"/>
                <a:gd name="T34" fmla="*/ 240 w 699"/>
                <a:gd name="T35" fmla="*/ 333 h 605"/>
                <a:gd name="T36" fmla="*/ 313 w 699"/>
                <a:gd name="T37" fmla="*/ 198 h 605"/>
                <a:gd name="T38" fmla="*/ 406 w 699"/>
                <a:gd name="T39" fmla="*/ 260 h 605"/>
                <a:gd name="T40" fmla="*/ 490 w 699"/>
                <a:gd name="T41" fmla="*/ 94 h 605"/>
                <a:gd name="T42" fmla="*/ 646 w 699"/>
                <a:gd name="T43" fmla="*/ 417 h 605"/>
                <a:gd name="T44" fmla="*/ 646 w 699"/>
                <a:gd name="T45" fmla="*/ 427 h 605"/>
                <a:gd name="T46" fmla="*/ 646 w 699"/>
                <a:gd name="T47" fmla="*/ 427 h 605"/>
                <a:gd name="T48" fmla="*/ 646 w 699"/>
                <a:gd name="T49" fmla="*/ 427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99" h="605">
                  <a:moveTo>
                    <a:pt x="677" y="0"/>
                  </a:moveTo>
                  <a:cubicBezTo>
                    <a:pt x="11" y="0"/>
                    <a:pt x="11" y="0"/>
                    <a:pt x="11" y="0"/>
                  </a:cubicBezTo>
                  <a:cubicBezTo>
                    <a:pt x="11" y="0"/>
                    <a:pt x="0" y="0"/>
                    <a:pt x="0" y="10"/>
                  </a:cubicBezTo>
                  <a:cubicBezTo>
                    <a:pt x="0" y="583"/>
                    <a:pt x="0" y="583"/>
                    <a:pt x="0" y="583"/>
                  </a:cubicBezTo>
                  <a:cubicBezTo>
                    <a:pt x="0" y="594"/>
                    <a:pt x="11" y="604"/>
                    <a:pt x="11" y="604"/>
                  </a:cubicBezTo>
                  <a:cubicBezTo>
                    <a:pt x="677" y="604"/>
                    <a:pt x="677" y="604"/>
                    <a:pt x="677" y="604"/>
                  </a:cubicBezTo>
                  <a:cubicBezTo>
                    <a:pt x="688" y="604"/>
                    <a:pt x="698" y="594"/>
                    <a:pt x="698" y="583"/>
                  </a:cubicBezTo>
                  <a:cubicBezTo>
                    <a:pt x="698" y="10"/>
                    <a:pt x="698" y="10"/>
                    <a:pt x="698" y="10"/>
                  </a:cubicBezTo>
                  <a:cubicBezTo>
                    <a:pt x="698" y="0"/>
                    <a:pt x="688" y="0"/>
                    <a:pt x="677" y="0"/>
                  </a:cubicBezTo>
                  <a:close/>
                  <a:moveTo>
                    <a:pt x="188" y="52"/>
                  </a:moveTo>
                  <a:cubicBezTo>
                    <a:pt x="229" y="52"/>
                    <a:pt x="261" y="83"/>
                    <a:pt x="261" y="125"/>
                  </a:cubicBezTo>
                  <a:cubicBezTo>
                    <a:pt x="261" y="167"/>
                    <a:pt x="229" y="198"/>
                    <a:pt x="188" y="198"/>
                  </a:cubicBezTo>
                  <a:cubicBezTo>
                    <a:pt x="146" y="198"/>
                    <a:pt x="115" y="167"/>
                    <a:pt x="115" y="125"/>
                  </a:cubicBezTo>
                  <a:cubicBezTo>
                    <a:pt x="115" y="83"/>
                    <a:pt x="146" y="52"/>
                    <a:pt x="188" y="52"/>
                  </a:cubicBezTo>
                  <a:close/>
                  <a:moveTo>
                    <a:pt x="646" y="427"/>
                  </a:moveTo>
                  <a:cubicBezTo>
                    <a:pt x="52" y="427"/>
                    <a:pt x="52" y="427"/>
                    <a:pt x="52" y="427"/>
                  </a:cubicBezTo>
                  <a:cubicBezTo>
                    <a:pt x="167" y="292"/>
                    <a:pt x="167" y="292"/>
                    <a:pt x="167" y="292"/>
                  </a:cubicBezTo>
                  <a:cubicBezTo>
                    <a:pt x="240" y="333"/>
                    <a:pt x="240" y="333"/>
                    <a:pt x="240" y="333"/>
                  </a:cubicBezTo>
                  <a:cubicBezTo>
                    <a:pt x="313" y="198"/>
                    <a:pt x="313" y="198"/>
                    <a:pt x="313" y="198"/>
                  </a:cubicBezTo>
                  <a:cubicBezTo>
                    <a:pt x="406" y="260"/>
                    <a:pt x="406" y="260"/>
                    <a:pt x="406" y="260"/>
                  </a:cubicBezTo>
                  <a:cubicBezTo>
                    <a:pt x="490" y="94"/>
                    <a:pt x="490" y="94"/>
                    <a:pt x="490" y="94"/>
                  </a:cubicBezTo>
                  <a:cubicBezTo>
                    <a:pt x="646" y="417"/>
                    <a:pt x="646" y="417"/>
                    <a:pt x="646" y="417"/>
                  </a:cubicBezTo>
                  <a:lnTo>
                    <a:pt x="646" y="427"/>
                  </a:lnTo>
                  <a:close/>
                  <a:moveTo>
                    <a:pt x="646" y="427"/>
                  </a:moveTo>
                  <a:lnTo>
                    <a:pt x="646" y="427"/>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p>
          </p:txBody>
        </p:sp>
      </p:grpSp>
      <p:sp>
        <p:nvSpPr>
          <p:cNvPr id="36" name="Freeform 214"/>
          <p:cNvSpPr>
            <a:spLocks noChangeArrowheads="1"/>
          </p:cNvSpPr>
          <p:nvPr/>
        </p:nvSpPr>
        <p:spPr bwMode="auto">
          <a:xfrm>
            <a:off x="3328203" y="3234529"/>
            <a:ext cx="561980" cy="446591"/>
          </a:xfrm>
          <a:custGeom>
            <a:avLst/>
            <a:gdLst>
              <a:gd name="T0" fmla="*/ 562 w 1115"/>
              <a:gd name="T1" fmla="*/ 333 h 886"/>
              <a:gd name="T2" fmla="*/ 395 w 1115"/>
              <a:gd name="T3" fmla="*/ 500 h 886"/>
              <a:gd name="T4" fmla="*/ 562 w 1115"/>
              <a:gd name="T5" fmla="*/ 667 h 886"/>
              <a:gd name="T6" fmla="*/ 729 w 1115"/>
              <a:gd name="T7" fmla="*/ 500 h 886"/>
              <a:gd name="T8" fmla="*/ 562 w 1115"/>
              <a:gd name="T9" fmla="*/ 333 h 886"/>
              <a:gd name="T10" fmla="*/ 1000 w 1115"/>
              <a:gd name="T11" fmla="*/ 167 h 886"/>
              <a:gd name="T12" fmla="*/ 875 w 1115"/>
              <a:gd name="T13" fmla="*/ 167 h 886"/>
              <a:gd name="T14" fmla="*/ 822 w 1115"/>
              <a:gd name="T15" fmla="*/ 135 h 886"/>
              <a:gd name="T16" fmla="*/ 791 w 1115"/>
              <a:gd name="T17" fmla="*/ 31 h 886"/>
              <a:gd name="T18" fmla="*/ 750 w 1115"/>
              <a:gd name="T19" fmla="*/ 0 h 886"/>
              <a:gd name="T20" fmla="*/ 375 w 1115"/>
              <a:gd name="T21" fmla="*/ 0 h 886"/>
              <a:gd name="T22" fmla="*/ 322 w 1115"/>
              <a:gd name="T23" fmla="*/ 31 h 886"/>
              <a:gd name="T24" fmla="*/ 291 w 1115"/>
              <a:gd name="T25" fmla="*/ 135 h 886"/>
              <a:gd name="T26" fmla="*/ 250 w 1115"/>
              <a:gd name="T27" fmla="*/ 167 h 886"/>
              <a:gd name="T28" fmla="*/ 114 w 1115"/>
              <a:gd name="T29" fmla="*/ 167 h 886"/>
              <a:gd name="T30" fmla="*/ 0 w 1115"/>
              <a:gd name="T31" fmla="*/ 281 h 886"/>
              <a:gd name="T32" fmla="*/ 0 w 1115"/>
              <a:gd name="T33" fmla="*/ 781 h 886"/>
              <a:gd name="T34" fmla="*/ 114 w 1115"/>
              <a:gd name="T35" fmla="*/ 885 h 886"/>
              <a:gd name="T36" fmla="*/ 1000 w 1115"/>
              <a:gd name="T37" fmla="*/ 885 h 886"/>
              <a:gd name="T38" fmla="*/ 1114 w 1115"/>
              <a:gd name="T39" fmla="*/ 781 h 886"/>
              <a:gd name="T40" fmla="*/ 1114 w 1115"/>
              <a:gd name="T41" fmla="*/ 281 h 886"/>
              <a:gd name="T42" fmla="*/ 1000 w 1115"/>
              <a:gd name="T43" fmla="*/ 167 h 886"/>
              <a:gd name="T44" fmla="*/ 562 w 1115"/>
              <a:gd name="T45" fmla="*/ 781 h 886"/>
              <a:gd name="T46" fmla="*/ 281 w 1115"/>
              <a:gd name="T47" fmla="*/ 500 h 886"/>
              <a:gd name="T48" fmla="*/ 562 w 1115"/>
              <a:gd name="T49" fmla="*/ 219 h 886"/>
              <a:gd name="T50" fmla="*/ 833 w 1115"/>
              <a:gd name="T51" fmla="*/ 500 h 886"/>
              <a:gd name="T52" fmla="*/ 562 w 1115"/>
              <a:gd name="T53" fmla="*/ 781 h 886"/>
              <a:gd name="T54" fmla="*/ 968 w 1115"/>
              <a:gd name="T55" fmla="*/ 354 h 886"/>
              <a:gd name="T56" fmla="*/ 927 w 1115"/>
              <a:gd name="T57" fmla="*/ 312 h 886"/>
              <a:gd name="T58" fmla="*/ 968 w 1115"/>
              <a:gd name="T59" fmla="*/ 281 h 886"/>
              <a:gd name="T60" fmla="*/ 1000 w 1115"/>
              <a:gd name="T61" fmla="*/ 312 h 886"/>
              <a:gd name="T62" fmla="*/ 968 w 1115"/>
              <a:gd name="T63" fmla="*/ 354 h 886"/>
              <a:gd name="T64" fmla="*/ 968 w 1115"/>
              <a:gd name="T65" fmla="*/ 354 h 886"/>
              <a:gd name="T66" fmla="*/ 968 w 1115"/>
              <a:gd name="T67" fmla="*/ 354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15" h="886">
                <a:moveTo>
                  <a:pt x="562" y="333"/>
                </a:moveTo>
                <a:cubicBezTo>
                  <a:pt x="468" y="333"/>
                  <a:pt x="395" y="406"/>
                  <a:pt x="395" y="500"/>
                </a:cubicBezTo>
                <a:cubicBezTo>
                  <a:pt x="395" y="594"/>
                  <a:pt x="468" y="667"/>
                  <a:pt x="562" y="667"/>
                </a:cubicBezTo>
                <a:cubicBezTo>
                  <a:pt x="645" y="667"/>
                  <a:pt x="729" y="594"/>
                  <a:pt x="729" y="500"/>
                </a:cubicBezTo>
                <a:cubicBezTo>
                  <a:pt x="729" y="406"/>
                  <a:pt x="645" y="333"/>
                  <a:pt x="562" y="333"/>
                </a:cubicBezTo>
                <a:close/>
                <a:moveTo>
                  <a:pt x="1000" y="167"/>
                </a:moveTo>
                <a:cubicBezTo>
                  <a:pt x="875" y="167"/>
                  <a:pt x="875" y="167"/>
                  <a:pt x="875" y="167"/>
                </a:cubicBezTo>
                <a:cubicBezTo>
                  <a:pt x="854" y="167"/>
                  <a:pt x="833" y="156"/>
                  <a:pt x="822" y="135"/>
                </a:cubicBezTo>
                <a:cubicBezTo>
                  <a:pt x="791" y="31"/>
                  <a:pt x="791" y="31"/>
                  <a:pt x="791" y="31"/>
                </a:cubicBezTo>
                <a:cubicBezTo>
                  <a:pt x="781" y="10"/>
                  <a:pt x="770" y="0"/>
                  <a:pt x="750" y="0"/>
                </a:cubicBezTo>
                <a:cubicBezTo>
                  <a:pt x="375" y="0"/>
                  <a:pt x="375" y="0"/>
                  <a:pt x="375" y="0"/>
                </a:cubicBezTo>
                <a:cubicBezTo>
                  <a:pt x="354" y="0"/>
                  <a:pt x="333" y="10"/>
                  <a:pt x="322" y="31"/>
                </a:cubicBezTo>
                <a:cubicBezTo>
                  <a:pt x="291" y="135"/>
                  <a:pt x="291" y="135"/>
                  <a:pt x="291" y="135"/>
                </a:cubicBezTo>
                <a:cubicBezTo>
                  <a:pt x="281" y="156"/>
                  <a:pt x="270" y="167"/>
                  <a:pt x="250" y="167"/>
                </a:cubicBezTo>
                <a:cubicBezTo>
                  <a:pt x="114" y="167"/>
                  <a:pt x="114" y="167"/>
                  <a:pt x="114" y="167"/>
                </a:cubicBezTo>
                <a:cubicBezTo>
                  <a:pt x="52" y="167"/>
                  <a:pt x="0" y="219"/>
                  <a:pt x="0" y="281"/>
                </a:cubicBezTo>
                <a:cubicBezTo>
                  <a:pt x="0" y="781"/>
                  <a:pt x="0" y="781"/>
                  <a:pt x="0" y="781"/>
                </a:cubicBezTo>
                <a:cubicBezTo>
                  <a:pt x="0" y="844"/>
                  <a:pt x="52" y="885"/>
                  <a:pt x="114" y="885"/>
                </a:cubicBezTo>
                <a:cubicBezTo>
                  <a:pt x="1000" y="885"/>
                  <a:pt x="1000" y="885"/>
                  <a:pt x="1000" y="885"/>
                </a:cubicBezTo>
                <a:cubicBezTo>
                  <a:pt x="1062" y="885"/>
                  <a:pt x="1114" y="844"/>
                  <a:pt x="1114" y="781"/>
                </a:cubicBezTo>
                <a:cubicBezTo>
                  <a:pt x="1114" y="281"/>
                  <a:pt x="1114" y="281"/>
                  <a:pt x="1114" y="281"/>
                </a:cubicBezTo>
                <a:cubicBezTo>
                  <a:pt x="1114" y="219"/>
                  <a:pt x="1062" y="167"/>
                  <a:pt x="1000" y="167"/>
                </a:cubicBezTo>
                <a:close/>
                <a:moveTo>
                  <a:pt x="562" y="781"/>
                </a:moveTo>
                <a:cubicBezTo>
                  <a:pt x="406" y="781"/>
                  <a:pt x="281" y="656"/>
                  <a:pt x="281" y="500"/>
                </a:cubicBezTo>
                <a:cubicBezTo>
                  <a:pt x="281" y="344"/>
                  <a:pt x="406" y="219"/>
                  <a:pt x="562" y="219"/>
                </a:cubicBezTo>
                <a:cubicBezTo>
                  <a:pt x="708" y="219"/>
                  <a:pt x="833" y="344"/>
                  <a:pt x="833" y="500"/>
                </a:cubicBezTo>
                <a:cubicBezTo>
                  <a:pt x="833" y="656"/>
                  <a:pt x="708" y="781"/>
                  <a:pt x="562" y="781"/>
                </a:cubicBezTo>
                <a:close/>
                <a:moveTo>
                  <a:pt x="968" y="354"/>
                </a:moveTo>
                <a:cubicBezTo>
                  <a:pt x="947" y="354"/>
                  <a:pt x="927" y="333"/>
                  <a:pt x="927" y="312"/>
                </a:cubicBezTo>
                <a:cubicBezTo>
                  <a:pt x="927" y="292"/>
                  <a:pt x="947" y="281"/>
                  <a:pt x="968" y="281"/>
                </a:cubicBezTo>
                <a:cubicBezTo>
                  <a:pt x="989" y="281"/>
                  <a:pt x="1000" y="292"/>
                  <a:pt x="1000" y="312"/>
                </a:cubicBezTo>
                <a:cubicBezTo>
                  <a:pt x="1000" y="333"/>
                  <a:pt x="989" y="354"/>
                  <a:pt x="968" y="354"/>
                </a:cubicBezTo>
                <a:close/>
                <a:moveTo>
                  <a:pt x="968" y="354"/>
                </a:moveTo>
                <a:lnTo>
                  <a:pt x="968" y="354"/>
                </a:lnTo>
                <a:close/>
              </a:path>
            </a:pathLst>
          </a:custGeom>
          <a:solidFill>
            <a:schemeClr val="bg1"/>
          </a:solidFill>
          <a:ln>
            <a:noFill/>
          </a:ln>
          <a:effectLst/>
          <a:extLst/>
        </p:spPr>
        <p:txBody>
          <a:bodyPr wrap="none" lIns="91443" tIns="45721" rIns="91443" bIns="45721" anchor="ctr"/>
          <a:lstStyle/>
          <a:p>
            <a:pPr>
              <a:defRPr/>
            </a:pPr>
            <a:endParaRPr lang="en-US" sz="675" dirty="0"/>
          </a:p>
        </p:txBody>
      </p:sp>
      <p:grpSp>
        <p:nvGrpSpPr>
          <p:cNvPr id="37" name="Group 322"/>
          <p:cNvGrpSpPr>
            <a:grpSpLocks/>
          </p:cNvGrpSpPr>
          <p:nvPr/>
        </p:nvGrpSpPr>
        <p:grpSpPr bwMode="auto">
          <a:xfrm>
            <a:off x="5423053" y="3240737"/>
            <a:ext cx="559995" cy="449379"/>
            <a:chOff x="5640388" y="2998788"/>
            <a:chExt cx="280987" cy="225425"/>
          </a:xfrm>
          <a:solidFill>
            <a:schemeClr val="bg1"/>
          </a:solidFill>
        </p:grpSpPr>
        <p:sp>
          <p:nvSpPr>
            <p:cNvPr id="38" name="Freeform 242"/>
            <p:cNvSpPr>
              <a:spLocks noChangeArrowheads="1"/>
            </p:cNvSpPr>
            <p:nvPr/>
          </p:nvSpPr>
          <p:spPr bwMode="auto">
            <a:xfrm>
              <a:off x="5749925" y="3160713"/>
              <a:ext cx="68263" cy="63500"/>
            </a:xfrm>
            <a:custGeom>
              <a:avLst/>
              <a:gdLst>
                <a:gd name="T0" fmla="*/ 188 w 189"/>
                <a:gd name="T1" fmla="*/ 84 h 178"/>
                <a:gd name="T2" fmla="*/ 94 w 189"/>
                <a:gd name="T3" fmla="*/ 177 h 178"/>
                <a:gd name="T4" fmla="*/ 0 w 189"/>
                <a:gd name="T5" fmla="*/ 84 h 178"/>
                <a:gd name="T6" fmla="*/ 94 w 189"/>
                <a:gd name="T7" fmla="*/ 0 h 178"/>
                <a:gd name="T8" fmla="*/ 188 w 189"/>
                <a:gd name="T9" fmla="*/ 84 h 178"/>
                <a:gd name="T10" fmla="*/ 188 w 189"/>
                <a:gd name="T11" fmla="*/ 84 h 178"/>
                <a:gd name="T12" fmla="*/ 188 w 189"/>
                <a:gd name="T13" fmla="*/ 84 h 178"/>
              </a:gdLst>
              <a:ahLst/>
              <a:cxnLst>
                <a:cxn ang="0">
                  <a:pos x="T0" y="T1"/>
                </a:cxn>
                <a:cxn ang="0">
                  <a:pos x="T2" y="T3"/>
                </a:cxn>
                <a:cxn ang="0">
                  <a:pos x="T4" y="T5"/>
                </a:cxn>
                <a:cxn ang="0">
                  <a:pos x="T6" y="T7"/>
                </a:cxn>
                <a:cxn ang="0">
                  <a:pos x="T8" y="T9"/>
                </a:cxn>
                <a:cxn ang="0">
                  <a:pos x="T10" y="T11"/>
                </a:cxn>
                <a:cxn ang="0">
                  <a:pos x="T12" y="T13"/>
                </a:cxn>
              </a:cxnLst>
              <a:rect l="0" t="0" r="r" b="b"/>
              <a:pathLst>
                <a:path w="189" h="178">
                  <a:moveTo>
                    <a:pt x="188" y="84"/>
                  </a:moveTo>
                  <a:cubicBezTo>
                    <a:pt x="188" y="136"/>
                    <a:pt x="146" y="177"/>
                    <a:pt x="94" y="177"/>
                  </a:cubicBezTo>
                  <a:cubicBezTo>
                    <a:pt x="42" y="177"/>
                    <a:pt x="0" y="136"/>
                    <a:pt x="0" y="84"/>
                  </a:cubicBezTo>
                  <a:cubicBezTo>
                    <a:pt x="0" y="31"/>
                    <a:pt x="42" y="0"/>
                    <a:pt x="94" y="0"/>
                  </a:cubicBezTo>
                  <a:cubicBezTo>
                    <a:pt x="146" y="0"/>
                    <a:pt x="188" y="31"/>
                    <a:pt x="188" y="84"/>
                  </a:cubicBezTo>
                  <a:close/>
                  <a:moveTo>
                    <a:pt x="188" y="84"/>
                  </a:moveTo>
                  <a:lnTo>
                    <a:pt x="188" y="84"/>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p>
          </p:txBody>
        </p:sp>
        <p:sp>
          <p:nvSpPr>
            <p:cNvPr id="39" name="Freeform 243"/>
            <p:cNvSpPr>
              <a:spLocks noChangeArrowheads="1"/>
            </p:cNvSpPr>
            <p:nvPr/>
          </p:nvSpPr>
          <p:spPr bwMode="auto">
            <a:xfrm>
              <a:off x="5692775" y="3070225"/>
              <a:ext cx="180975" cy="90488"/>
            </a:xfrm>
            <a:custGeom>
              <a:avLst/>
              <a:gdLst>
                <a:gd name="T0" fmla="*/ 469 w 501"/>
                <a:gd name="T1" fmla="*/ 114 h 250"/>
                <a:gd name="T2" fmla="*/ 458 w 501"/>
                <a:gd name="T3" fmla="*/ 114 h 250"/>
                <a:gd name="T4" fmla="*/ 52 w 501"/>
                <a:gd name="T5" fmla="*/ 114 h 250"/>
                <a:gd name="T6" fmla="*/ 31 w 501"/>
                <a:gd name="T7" fmla="*/ 135 h 250"/>
                <a:gd name="T8" fmla="*/ 21 w 501"/>
                <a:gd name="T9" fmla="*/ 145 h 250"/>
                <a:gd name="T10" fmla="*/ 21 w 501"/>
                <a:gd name="T11" fmla="*/ 229 h 250"/>
                <a:gd name="T12" fmla="*/ 94 w 501"/>
                <a:gd name="T13" fmla="*/ 229 h 250"/>
                <a:gd name="T14" fmla="*/ 125 w 501"/>
                <a:gd name="T15" fmla="*/ 197 h 250"/>
                <a:gd name="T16" fmla="*/ 385 w 501"/>
                <a:gd name="T17" fmla="*/ 197 h 250"/>
                <a:gd name="T18" fmla="*/ 406 w 501"/>
                <a:gd name="T19" fmla="*/ 218 h 250"/>
                <a:gd name="T20" fmla="*/ 489 w 501"/>
                <a:gd name="T21" fmla="*/ 218 h 250"/>
                <a:gd name="T22" fmla="*/ 500 w 501"/>
                <a:gd name="T23" fmla="*/ 177 h 250"/>
                <a:gd name="T24" fmla="*/ 489 w 501"/>
                <a:gd name="T25" fmla="*/ 145 h 250"/>
                <a:gd name="T26" fmla="*/ 469 w 501"/>
                <a:gd name="T27" fmla="*/ 114 h 250"/>
                <a:gd name="T28" fmla="*/ 469 w 501"/>
                <a:gd name="T29" fmla="*/ 114 h 250"/>
                <a:gd name="T30" fmla="*/ 469 w 501"/>
                <a:gd name="T31" fmla="*/ 11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1" h="250">
                  <a:moveTo>
                    <a:pt x="469" y="114"/>
                  </a:moveTo>
                  <a:cubicBezTo>
                    <a:pt x="458" y="114"/>
                    <a:pt x="458" y="114"/>
                    <a:pt x="458" y="114"/>
                  </a:cubicBezTo>
                  <a:cubicBezTo>
                    <a:pt x="333" y="0"/>
                    <a:pt x="156" y="10"/>
                    <a:pt x="52" y="114"/>
                  </a:cubicBezTo>
                  <a:cubicBezTo>
                    <a:pt x="31" y="135"/>
                    <a:pt x="31" y="135"/>
                    <a:pt x="31" y="135"/>
                  </a:cubicBezTo>
                  <a:cubicBezTo>
                    <a:pt x="21" y="145"/>
                    <a:pt x="21" y="145"/>
                    <a:pt x="21" y="145"/>
                  </a:cubicBezTo>
                  <a:cubicBezTo>
                    <a:pt x="0" y="177"/>
                    <a:pt x="0" y="208"/>
                    <a:pt x="21" y="229"/>
                  </a:cubicBezTo>
                  <a:cubicBezTo>
                    <a:pt x="42" y="249"/>
                    <a:pt x="73" y="249"/>
                    <a:pt x="94" y="229"/>
                  </a:cubicBezTo>
                  <a:cubicBezTo>
                    <a:pt x="125" y="197"/>
                    <a:pt x="125" y="197"/>
                    <a:pt x="125" y="197"/>
                  </a:cubicBezTo>
                  <a:cubicBezTo>
                    <a:pt x="198" y="125"/>
                    <a:pt x="312" y="125"/>
                    <a:pt x="385" y="197"/>
                  </a:cubicBezTo>
                  <a:cubicBezTo>
                    <a:pt x="406" y="218"/>
                    <a:pt x="406" y="218"/>
                    <a:pt x="406" y="218"/>
                  </a:cubicBezTo>
                  <a:cubicBezTo>
                    <a:pt x="427" y="239"/>
                    <a:pt x="469" y="239"/>
                    <a:pt x="489" y="218"/>
                  </a:cubicBezTo>
                  <a:cubicBezTo>
                    <a:pt x="500" y="208"/>
                    <a:pt x="500" y="197"/>
                    <a:pt x="500" y="177"/>
                  </a:cubicBezTo>
                  <a:cubicBezTo>
                    <a:pt x="500" y="166"/>
                    <a:pt x="500" y="156"/>
                    <a:pt x="489" y="145"/>
                  </a:cubicBezTo>
                  <a:lnTo>
                    <a:pt x="469" y="114"/>
                  </a:lnTo>
                  <a:close/>
                  <a:moveTo>
                    <a:pt x="469" y="114"/>
                  </a:moveTo>
                  <a:lnTo>
                    <a:pt x="469" y="114"/>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p>
          </p:txBody>
        </p:sp>
        <p:sp>
          <p:nvSpPr>
            <p:cNvPr id="40" name="Freeform 244"/>
            <p:cNvSpPr>
              <a:spLocks noChangeArrowheads="1"/>
            </p:cNvSpPr>
            <p:nvPr/>
          </p:nvSpPr>
          <p:spPr bwMode="auto">
            <a:xfrm>
              <a:off x="5640388" y="2998788"/>
              <a:ext cx="280987" cy="112712"/>
            </a:xfrm>
            <a:custGeom>
              <a:avLst/>
              <a:gdLst>
                <a:gd name="T0" fmla="*/ 760 w 782"/>
                <a:gd name="T1" fmla="*/ 208 h 313"/>
                <a:gd name="T2" fmla="*/ 750 w 782"/>
                <a:gd name="T3" fmla="*/ 187 h 313"/>
                <a:gd name="T4" fmla="*/ 740 w 782"/>
                <a:gd name="T5" fmla="*/ 187 h 313"/>
                <a:gd name="T6" fmla="*/ 729 w 782"/>
                <a:gd name="T7" fmla="*/ 177 h 313"/>
                <a:gd name="T8" fmla="*/ 719 w 782"/>
                <a:gd name="T9" fmla="*/ 166 h 313"/>
                <a:gd name="T10" fmla="*/ 63 w 782"/>
                <a:gd name="T11" fmla="*/ 177 h 313"/>
                <a:gd name="T12" fmla="*/ 52 w 782"/>
                <a:gd name="T13" fmla="*/ 187 h 313"/>
                <a:gd name="T14" fmla="*/ 21 w 782"/>
                <a:gd name="T15" fmla="*/ 218 h 313"/>
                <a:gd name="T16" fmla="*/ 21 w 782"/>
                <a:gd name="T17" fmla="*/ 291 h 313"/>
                <a:gd name="T18" fmla="*/ 94 w 782"/>
                <a:gd name="T19" fmla="*/ 291 h 313"/>
                <a:gd name="T20" fmla="*/ 125 w 782"/>
                <a:gd name="T21" fmla="*/ 260 h 313"/>
                <a:gd name="T22" fmla="*/ 136 w 782"/>
                <a:gd name="T23" fmla="*/ 250 h 313"/>
                <a:gd name="T24" fmla="*/ 667 w 782"/>
                <a:gd name="T25" fmla="*/ 250 h 313"/>
                <a:gd name="T26" fmla="*/ 688 w 782"/>
                <a:gd name="T27" fmla="*/ 281 h 313"/>
                <a:gd name="T28" fmla="*/ 760 w 782"/>
                <a:gd name="T29" fmla="*/ 281 h 313"/>
                <a:gd name="T30" fmla="*/ 760 w 782"/>
                <a:gd name="T31" fmla="*/ 208 h 313"/>
                <a:gd name="T32" fmla="*/ 760 w 782"/>
                <a:gd name="T33" fmla="*/ 208 h 313"/>
                <a:gd name="T34" fmla="*/ 760 w 782"/>
                <a:gd name="T35" fmla="*/ 208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82" h="313">
                  <a:moveTo>
                    <a:pt x="760" y="208"/>
                  </a:moveTo>
                  <a:cubicBezTo>
                    <a:pt x="750" y="187"/>
                    <a:pt x="750" y="187"/>
                    <a:pt x="750" y="187"/>
                  </a:cubicBezTo>
                  <a:lnTo>
                    <a:pt x="740" y="187"/>
                  </a:lnTo>
                  <a:cubicBezTo>
                    <a:pt x="729" y="177"/>
                    <a:pt x="729" y="177"/>
                    <a:pt x="729" y="177"/>
                  </a:cubicBezTo>
                  <a:cubicBezTo>
                    <a:pt x="729" y="166"/>
                    <a:pt x="729" y="166"/>
                    <a:pt x="719" y="166"/>
                  </a:cubicBezTo>
                  <a:cubicBezTo>
                    <a:pt x="531" y="0"/>
                    <a:pt x="240" y="0"/>
                    <a:pt x="63" y="177"/>
                  </a:cubicBezTo>
                  <a:lnTo>
                    <a:pt x="52" y="187"/>
                  </a:lnTo>
                  <a:cubicBezTo>
                    <a:pt x="21" y="218"/>
                    <a:pt x="21" y="218"/>
                    <a:pt x="21" y="218"/>
                  </a:cubicBezTo>
                  <a:cubicBezTo>
                    <a:pt x="0" y="239"/>
                    <a:pt x="0" y="270"/>
                    <a:pt x="21" y="291"/>
                  </a:cubicBezTo>
                  <a:cubicBezTo>
                    <a:pt x="42" y="312"/>
                    <a:pt x="73" y="312"/>
                    <a:pt x="94" y="291"/>
                  </a:cubicBezTo>
                  <a:cubicBezTo>
                    <a:pt x="125" y="260"/>
                    <a:pt x="125" y="260"/>
                    <a:pt x="125" y="260"/>
                  </a:cubicBezTo>
                  <a:cubicBezTo>
                    <a:pt x="125" y="260"/>
                    <a:pt x="125" y="250"/>
                    <a:pt x="136" y="250"/>
                  </a:cubicBezTo>
                  <a:cubicBezTo>
                    <a:pt x="282" y="114"/>
                    <a:pt x="510" y="114"/>
                    <a:pt x="667" y="250"/>
                  </a:cubicBezTo>
                  <a:cubicBezTo>
                    <a:pt x="688" y="281"/>
                    <a:pt x="688" y="281"/>
                    <a:pt x="688" y="281"/>
                  </a:cubicBezTo>
                  <a:cubicBezTo>
                    <a:pt x="708" y="302"/>
                    <a:pt x="740" y="302"/>
                    <a:pt x="760" y="281"/>
                  </a:cubicBezTo>
                  <a:cubicBezTo>
                    <a:pt x="781" y="260"/>
                    <a:pt x="781" y="229"/>
                    <a:pt x="760" y="208"/>
                  </a:cubicBezTo>
                  <a:close/>
                  <a:moveTo>
                    <a:pt x="760" y="208"/>
                  </a:moveTo>
                  <a:lnTo>
                    <a:pt x="760" y="208"/>
                  </a:lnTo>
                  <a:close/>
                </a:path>
              </a:pathLst>
            </a:custGeom>
            <a:grpFill/>
            <a:ln>
              <a:noFill/>
            </a:ln>
            <a:effectLst/>
            <a:extLst>
              <a:ext uri="{91240B29-F687-4f45-9708-019B960494DF}">
                <a14:hiddenLine xmlns="" xmlns:a14="http://schemas.microsoft.com/office/drawing/2010/main" w="9525" cap="flat">
                  <a:solidFill>
                    <a:srgbClr val="808080"/>
                  </a:solidFill>
                  <a:bevel/>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675" dirty="0"/>
            </a:p>
          </p:txBody>
        </p:sp>
      </p:grpSp>
      <p:sp>
        <p:nvSpPr>
          <p:cNvPr id="41" name="Freeform 299"/>
          <p:cNvSpPr>
            <a:spLocks noChangeArrowheads="1"/>
          </p:cNvSpPr>
          <p:nvPr/>
        </p:nvSpPr>
        <p:spPr bwMode="auto">
          <a:xfrm>
            <a:off x="2258762" y="3132008"/>
            <a:ext cx="600075" cy="574824"/>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wrap="none" lIns="91443" tIns="45721" rIns="91443" bIns="45721" anchor="ctr"/>
          <a:lstStyle/>
          <a:p>
            <a:pPr>
              <a:defRPr/>
            </a:pPr>
            <a:endParaRPr lang="en-US" sz="675" dirty="0"/>
          </a:p>
        </p:txBody>
      </p:sp>
      <p:sp>
        <p:nvSpPr>
          <p:cNvPr id="47" name="Title 20"/>
          <p:cNvSpPr txBox="1">
            <a:spLocks/>
          </p:cNvSpPr>
          <p:nvPr/>
        </p:nvSpPr>
        <p:spPr>
          <a:xfrm>
            <a:off x="2979150" y="4404228"/>
            <a:ext cx="1304872" cy="593498"/>
          </a:xfrm>
          <a:prstGeom prst="rect">
            <a:avLst/>
          </a:prstGeom>
        </p:spPr>
        <p:txBody>
          <a:bodyPr vert="horz" wrap="square" lIns="91443" tIns="45721" rIns="91443" bIns="45721" numCol="1" spcCol="975141" rtlCol="0" anchor="ctr">
            <a:spAutoFit/>
          </a:bodyPr>
          <a:lstStyle>
            <a:defPPr>
              <a:defRPr lang="tr-TR"/>
            </a:defPPr>
            <a:lvl1pPr algn="ctr" defTabSz="457200">
              <a:lnSpc>
                <a:spcPct val="130000"/>
              </a:lnSpc>
              <a:spcBef>
                <a:spcPct val="0"/>
              </a:spcBef>
              <a:buNone/>
              <a:defRPr sz="1200">
                <a:solidFill>
                  <a:srgbClr val="000000"/>
                </a:solidFill>
                <a:latin typeface="Klavika Bd" panose="02000803050000020004" pitchFamily="50" charset="0"/>
                <a:ea typeface="+mj-ea"/>
                <a:cs typeface="Source Sans Pro ExtraLight"/>
              </a:defRPr>
            </a:lvl1pPr>
          </a:lstStyle>
          <a:p>
            <a:r>
              <a:rPr lang="tr-TR" sz="1400" dirty="0"/>
              <a:t>ÜRETİM</a:t>
            </a:r>
          </a:p>
          <a:p>
            <a:endParaRPr lang="fr-FR" dirty="0"/>
          </a:p>
        </p:txBody>
      </p:sp>
      <p:sp>
        <p:nvSpPr>
          <p:cNvPr id="53" name="Title 20"/>
          <p:cNvSpPr txBox="1">
            <a:spLocks/>
          </p:cNvSpPr>
          <p:nvPr/>
        </p:nvSpPr>
        <p:spPr>
          <a:xfrm>
            <a:off x="1728611" y="4376153"/>
            <a:ext cx="1800199" cy="350226"/>
          </a:xfrm>
          <a:prstGeom prst="rect">
            <a:avLst/>
          </a:prstGeom>
        </p:spPr>
        <p:txBody>
          <a:bodyPr vert="horz" wrap="square" lIns="91443" tIns="45721" rIns="91443" bIns="45721" numCol="1" spcCol="975141" rtlCol="0" anchor="ctr">
            <a:spAutoFit/>
          </a:bodyPr>
          <a:lstStyle>
            <a:defPPr>
              <a:defRPr lang="tr-TR"/>
            </a:defPPr>
            <a:lvl1pPr algn="ctr" defTabSz="457200">
              <a:lnSpc>
                <a:spcPct val="130000"/>
              </a:lnSpc>
              <a:spcBef>
                <a:spcPct val="0"/>
              </a:spcBef>
              <a:buNone/>
              <a:defRPr sz="1200">
                <a:solidFill>
                  <a:srgbClr val="000000"/>
                </a:solidFill>
                <a:latin typeface="Klavika Bd" panose="02000803050000020004" pitchFamily="50" charset="0"/>
                <a:ea typeface="+mj-ea"/>
                <a:cs typeface="Source Sans Pro ExtraLight"/>
              </a:defRPr>
            </a:lvl1pPr>
          </a:lstStyle>
          <a:p>
            <a:r>
              <a:rPr lang="tr-TR" sz="1400" dirty="0"/>
              <a:t>ORYANTASYON</a:t>
            </a:r>
          </a:p>
        </p:txBody>
      </p:sp>
      <p:sp>
        <p:nvSpPr>
          <p:cNvPr id="51" name="TextBox 50"/>
          <p:cNvSpPr txBox="1"/>
          <p:nvPr/>
        </p:nvSpPr>
        <p:spPr>
          <a:xfrm>
            <a:off x="-180952" y="795848"/>
            <a:ext cx="9752815" cy="542458"/>
          </a:xfrm>
          <a:prstGeom prst="rect">
            <a:avLst/>
          </a:prstGeom>
          <a:noFill/>
        </p:spPr>
        <p:txBody>
          <a:bodyPr wrap="square" lIns="34292" tIns="17146" rIns="34292" bIns="17146" rtlCol="0">
            <a:spAutoFit/>
          </a:bodyPr>
          <a:lstStyle/>
          <a:p>
            <a:pPr algn="ctr">
              <a:spcAft>
                <a:spcPts val="800"/>
              </a:spcAft>
            </a:pPr>
            <a:r>
              <a:rPr lang="tr-TR" sz="3300" dirty="0">
                <a:latin typeface="Klavika Bd" panose="02000803050000020004" pitchFamily="50" charset="0"/>
              </a:rPr>
              <a:t>DEĞER YARATMASI BEKLENEN SÜREÇLER</a:t>
            </a:r>
          </a:p>
        </p:txBody>
      </p:sp>
      <p:pic>
        <p:nvPicPr>
          <p:cNvPr id="59" name="Resim 58">
            <a:extLst>
              <a:ext uri="{FF2B5EF4-FFF2-40B4-BE49-F238E27FC236}">
                <a16:creationId xmlns:a16="http://schemas.microsoft.com/office/drawing/2014/main" id="{06213298-154F-4F8B-ACD8-612A179595B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54" t="6978" r="8073" b="13997"/>
          <a:stretch/>
        </p:blipFill>
        <p:spPr>
          <a:xfrm>
            <a:off x="1039195" y="3028896"/>
            <a:ext cx="959681" cy="710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8" name="Title 20">
            <a:extLst>
              <a:ext uri="{FF2B5EF4-FFF2-40B4-BE49-F238E27FC236}">
                <a16:creationId xmlns:a16="http://schemas.microsoft.com/office/drawing/2014/main" id="{59095A4D-80FC-4A6A-BBE3-E6748FAAAD65}"/>
              </a:ext>
            </a:extLst>
          </p:cNvPr>
          <p:cNvSpPr txBox="1">
            <a:spLocks/>
          </p:cNvSpPr>
          <p:nvPr/>
        </p:nvSpPr>
        <p:spPr>
          <a:xfrm>
            <a:off x="845635" y="4363793"/>
            <a:ext cx="1304872" cy="873574"/>
          </a:xfrm>
          <a:prstGeom prst="rect">
            <a:avLst/>
          </a:prstGeom>
        </p:spPr>
        <p:txBody>
          <a:bodyPr vert="horz" wrap="square" lIns="91443" tIns="45721" rIns="91443" bIns="45721" numCol="1" spcCol="97514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tr-TR" sz="1400" dirty="0">
                <a:solidFill>
                  <a:srgbClr val="000000"/>
                </a:solidFill>
                <a:latin typeface="Klavika Bd" panose="02000803050000020004" pitchFamily="50" charset="0"/>
              </a:rPr>
              <a:t>TEKNİK </a:t>
            </a:r>
          </a:p>
          <a:p>
            <a:pPr>
              <a:lnSpc>
                <a:spcPct val="130000"/>
              </a:lnSpc>
            </a:pPr>
            <a:r>
              <a:rPr lang="tr-TR" sz="1400" dirty="0">
                <a:solidFill>
                  <a:srgbClr val="000000"/>
                </a:solidFill>
                <a:latin typeface="Klavika Bd" panose="02000803050000020004" pitchFamily="50" charset="0"/>
              </a:rPr>
              <a:t>EĞİTİM</a:t>
            </a:r>
          </a:p>
          <a:p>
            <a:pPr>
              <a:lnSpc>
                <a:spcPct val="130000"/>
              </a:lnSpc>
            </a:pPr>
            <a:endParaRPr lang="fr-FR" sz="1200" dirty="0">
              <a:solidFill>
                <a:schemeClr val="tx2"/>
              </a:solidFill>
              <a:latin typeface="Klavika Bd" panose="02000803050000020004" pitchFamily="50" charset="0"/>
              <a:cs typeface="Lato Regular"/>
            </a:endParaRPr>
          </a:p>
        </p:txBody>
      </p:sp>
      <p:sp>
        <p:nvSpPr>
          <p:cNvPr id="49" name="Title 20">
            <a:extLst>
              <a:ext uri="{FF2B5EF4-FFF2-40B4-BE49-F238E27FC236}">
                <a16:creationId xmlns:a16="http://schemas.microsoft.com/office/drawing/2014/main" id="{7EFD7FBE-6AD6-4174-9789-5BA11CEC0224}"/>
              </a:ext>
            </a:extLst>
          </p:cNvPr>
          <p:cNvSpPr txBox="1">
            <a:spLocks/>
          </p:cNvSpPr>
          <p:nvPr/>
        </p:nvSpPr>
        <p:spPr>
          <a:xfrm>
            <a:off x="5050614" y="4257537"/>
            <a:ext cx="1304872" cy="873574"/>
          </a:xfrm>
          <a:prstGeom prst="rect">
            <a:avLst/>
          </a:prstGeom>
        </p:spPr>
        <p:txBody>
          <a:bodyPr vert="horz" wrap="square" lIns="91443" tIns="45721" rIns="91443" bIns="45721" numCol="1" spcCol="975141" rtlCol="0" anchor="ctr">
            <a:spAutoFit/>
          </a:bodyPr>
          <a:lstStyle>
            <a:defPPr>
              <a:defRPr lang="tr-TR"/>
            </a:defPPr>
            <a:lvl1pPr algn="ctr" defTabSz="457200">
              <a:lnSpc>
                <a:spcPct val="130000"/>
              </a:lnSpc>
              <a:spcBef>
                <a:spcPct val="0"/>
              </a:spcBef>
              <a:buNone/>
              <a:defRPr sz="1200">
                <a:solidFill>
                  <a:srgbClr val="000000"/>
                </a:solidFill>
                <a:latin typeface="Klavika Bd" panose="02000803050000020004" pitchFamily="50" charset="0"/>
                <a:ea typeface="+mj-ea"/>
                <a:cs typeface="Source Sans Pro ExtraLight"/>
              </a:defRPr>
            </a:lvl1pPr>
          </a:lstStyle>
          <a:p>
            <a:r>
              <a:rPr lang="tr-TR" sz="1400" dirty="0"/>
              <a:t>SATIŞ PAZARLAMA</a:t>
            </a:r>
          </a:p>
          <a:p>
            <a:endParaRPr lang="fr-FR" dirty="0"/>
          </a:p>
        </p:txBody>
      </p:sp>
      <p:sp>
        <p:nvSpPr>
          <p:cNvPr id="60" name="Title 20">
            <a:extLst>
              <a:ext uri="{FF2B5EF4-FFF2-40B4-BE49-F238E27FC236}">
                <a16:creationId xmlns:a16="http://schemas.microsoft.com/office/drawing/2014/main" id="{DEEF10CF-7E29-4AB2-AE69-E29F70C752D2}"/>
              </a:ext>
            </a:extLst>
          </p:cNvPr>
          <p:cNvSpPr txBox="1">
            <a:spLocks/>
          </p:cNvSpPr>
          <p:nvPr/>
        </p:nvSpPr>
        <p:spPr>
          <a:xfrm>
            <a:off x="3998876" y="4307032"/>
            <a:ext cx="1304872" cy="873574"/>
          </a:xfrm>
          <a:prstGeom prst="rect">
            <a:avLst/>
          </a:prstGeom>
        </p:spPr>
        <p:txBody>
          <a:bodyPr vert="horz" wrap="square" lIns="91443" tIns="45721" rIns="91443" bIns="45721" numCol="1" spcCol="975141" rtlCol="0" anchor="ctr">
            <a:spAutoFit/>
          </a:bodyPr>
          <a:lstStyle>
            <a:defPPr>
              <a:defRPr lang="tr-TR"/>
            </a:defPPr>
            <a:lvl1pPr algn="ctr" defTabSz="457200">
              <a:lnSpc>
                <a:spcPct val="130000"/>
              </a:lnSpc>
              <a:spcBef>
                <a:spcPct val="0"/>
              </a:spcBef>
              <a:buNone/>
              <a:defRPr sz="1200">
                <a:solidFill>
                  <a:srgbClr val="000000"/>
                </a:solidFill>
                <a:latin typeface="Klavika Bd" panose="02000803050000020004" pitchFamily="50" charset="0"/>
                <a:ea typeface="+mj-ea"/>
                <a:cs typeface="Source Sans Pro ExtraLight"/>
              </a:defRPr>
            </a:lvl1pPr>
          </a:lstStyle>
          <a:p>
            <a:r>
              <a:rPr lang="tr-TR" sz="1400" dirty="0"/>
              <a:t>KALİTE KONTROL</a:t>
            </a:r>
          </a:p>
          <a:p>
            <a:endParaRPr lang="fr-FR" dirty="0"/>
          </a:p>
        </p:txBody>
      </p:sp>
      <p:sp>
        <p:nvSpPr>
          <p:cNvPr id="61" name="Title 20">
            <a:extLst>
              <a:ext uri="{FF2B5EF4-FFF2-40B4-BE49-F238E27FC236}">
                <a16:creationId xmlns:a16="http://schemas.microsoft.com/office/drawing/2014/main" id="{ABE4D262-AAF1-4FBA-80A4-B4C9538C9A87}"/>
              </a:ext>
            </a:extLst>
          </p:cNvPr>
          <p:cNvSpPr txBox="1">
            <a:spLocks/>
          </p:cNvSpPr>
          <p:nvPr/>
        </p:nvSpPr>
        <p:spPr>
          <a:xfrm>
            <a:off x="6101365" y="4386908"/>
            <a:ext cx="1304872" cy="587279"/>
          </a:xfrm>
          <a:prstGeom prst="rect">
            <a:avLst/>
          </a:prstGeom>
        </p:spPr>
        <p:txBody>
          <a:bodyPr vert="horz" wrap="square" lIns="91443" tIns="45721" rIns="91443" bIns="45721" numCol="1" spcCol="97514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tr-TR" sz="1400" dirty="0">
                <a:solidFill>
                  <a:srgbClr val="000000"/>
                </a:solidFill>
                <a:latin typeface="Klavika Bd" panose="02000803050000020004" pitchFamily="50" charset="0"/>
              </a:rPr>
              <a:t>ARGE</a:t>
            </a:r>
          </a:p>
          <a:p>
            <a:pPr>
              <a:lnSpc>
                <a:spcPct val="130000"/>
              </a:lnSpc>
            </a:pPr>
            <a:endParaRPr lang="fr-FR" sz="1200" dirty="0">
              <a:solidFill>
                <a:schemeClr val="tx2"/>
              </a:solidFill>
              <a:latin typeface="Lato Regular"/>
              <a:cs typeface="Lato Regular"/>
            </a:endParaRPr>
          </a:p>
        </p:txBody>
      </p:sp>
      <p:grpSp>
        <p:nvGrpSpPr>
          <p:cNvPr id="62" name="Group 5">
            <a:extLst>
              <a:ext uri="{FF2B5EF4-FFF2-40B4-BE49-F238E27FC236}">
                <a16:creationId xmlns:a16="http://schemas.microsoft.com/office/drawing/2014/main" id="{2E94DFF7-6B81-43B8-AEA9-62EE806D59A5}"/>
              </a:ext>
            </a:extLst>
          </p:cNvPr>
          <p:cNvGrpSpPr/>
          <p:nvPr/>
        </p:nvGrpSpPr>
        <p:grpSpPr>
          <a:xfrm>
            <a:off x="7348915" y="2199414"/>
            <a:ext cx="967056" cy="2166441"/>
            <a:chOff x="2745043" y="1666209"/>
            <a:chExt cx="740512" cy="1658495"/>
          </a:xfrm>
        </p:grpSpPr>
        <p:sp>
          <p:nvSpPr>
            <p:cNvPr id="63" name="Freeform 1">
              <a:extLst>
                <a:ext uri="{FF2B5EF4-FFF2-40B4-BE49-F238E27FC236}">
                  <a16:creationId xmlns:a16="http://schemas.microsoft.com/office/drawing/2014/main" id="{DE4D7E81-3620-4C39-9CE4-A8B7DE421D14}"/>
                </a:ext>
              </a:extLst>
            </p:cNvPr>
            <p:cNvSpPr>
              <a:spLocks noChangeArrowheads="1"/>
            </p:cNvSpPr>
            <p:nvPr/>
          </p:nvSpPr>
          <p:spPr bwMode="auto">
            <a:xfrm rot="16200000">
              <a:off x="2286052" y="2125201"/>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sz="675" dirty="0"/>
            </a:p>
          </p:txBody>
        </p:sp>
        <p:sp>
          <p:nvSpPr>
            <p:cNvPr id="64" name="Rectangle 7">
              <a:extLst>
                <a:ext uri="{FF2B5EF4-FFF2-40B4-BE49-F238E27FC236}">
                  <a16:creationId xmlns:a16="http://schemas.microsoft.com/office/drawing/2014/main" id="{580A0020-F361-483C-8B06-07C8958609C5}"/>
                </a:ext>
              </a:extLst>
            </p:cNvPr>
            <p:cNvSpPr/>
            <p:nvPr/>
          </p:nvSpPr>
          <p:spPr>
            <a:xfrm>
              <a:off x="2745043" y="1666209"/>
              <a:ext cx="740512" cy="635000"/>
            </a:xfrm>
            <a:prstGeom prst="rect">
              <a:avLst/>
            </a:prstGeom>
            <a:solidFill>
              <a:schemeClr val="accent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675" dirty="0"/>
            </a:p>
          </p:txBody>
        </p:sp>
      </p:grpSp>
      <p:sp>
        <p:nvSpPr>
          <p:cNvPr id="65" name="Title 20">
            <a:extLst>
              <a:ext uri="{FF2B5EF4-FFF2-40B4-BE49-F238E27FC236}">
                <a16:creationId xmlns:a16="http://schemas.microsoft.com/office/drawing/2014/main" id="{209EAC7B-5AB9-46C8-B26A-0144926240C5}"/>
              </a:ext>
            </a:extLst>
          </p:cNvPr>
          <p:cNvSpPr txBox="1">
            <a:spLocks/>
          </p:cNvSpPr>
          <p:nvPr/>
        </p:nvSpPr>
        <p:spPr>
          <a:xfrm>
            <a:off x="7330885" y="2196820"/>
            <a:ext cx="967056" cy="808046"/>
          </a:xfrm>
          <a:prstGeom prst="rect">
            <a:avLst/>
          </a:prstGeom>
        </p:spPr>
        <p:txBody>
          <a:bodyPr vert="horz" wrap="square" lIns="68584" tIns="34292" rIns="68584" bIns="34292"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tr-TR" sz="4801" dirty="0">
                <a:solidFill>
                  <a:schemeClr val="bg1"/>
                </a:solidFill>
                <a:latin typeface="Harrington" panose="04040505050A02020702" pitchFamily="82" charset="0"/>
                <a:cs typeface="Lato Regular"/>
              </a:rPr>
              <a:t>7</a:t>
            </a:r>
            <a:endParaRPr lang="en-US" sz="4801" dirty="0">
              <a:solidFill>
                <a:schemeClr val="bg1"/>
              </a:solidFill>
              <a:latin typeface="Harrington" panose="04040505050A02020702" pitchFamily="82" charset="0"/>
              <a:cs typeface="Lato Regular"/>
            </a:endParaRPr>
          </a:p>
        </p:txBody>
      </p:sp>
      <p:sp>
        <p:nvSpPr>
          <p:cNvPr id="66" name="Title 20">
            <a:extLst>
              <a:ext uri="{FF2B5EF4-FFF2-40B4-BE49-F238E27FC236}">
                <a16:creationId xmlns:a16="http://schemas.microsoft.com/office/drawing/2014/main" id="{C4F89DCB-837C-4E2A-8DA1-21A2B52F435F}"/>
              </a:ext>
            </a:extLst>
          </p:cNvPr>
          <p:cNvSpPr txBox="1">
            <a:spLocks/>
          </p:cNvSpPr>
          <p:nvPr/>
        </p:nvSpPr>
        <p:spPr>
          <a:xfrm>
            <a:off x="7221792" y="4274487"/>
            <a:ext cx="1304872" cy="867355"/>
          </a:xfrm>
          <a:prstGeom prst="rect">
            <a:avLst/>
          </a:prstGeom>
        </p:spPr>
        <p:txBody>
          <a:bodyPr vert="horz" wrap="square" lIns="91443" tIns="45721" rIns="91443" bIns="45721" numCol="1" spcCol="975141"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tr-TR" sz="1400" dirty="0">
                <a:solidFill>
                  <a:srgbClr val="000000"/>
                </a:solidFill>
                <a:latin typeface="Klavika Bd" panose="02000803050000020004" pitchFamily="50" charset="0"/>
              </a:rPr>
              <a:t>BAKIM</a:t>
            </a:r>
            <a:r>
              <a:rPr lang="tr-TR" sz="1400" dirty="0">
                <a:solidFill>
                  <a:srgbClr val="000000"/>
                </a:solidFill>
                <a:latin typeface="Arial" panose="020B0604020202020204" pitchFamily="34" charset="0"/>
              </a:rPr>
              <a:t> </a:t>
            </a:r>
            <a:r>
              <a:rPr lang="tr-TR" sz="1400" dirty="0">
                <a:solidFill>
                  <a:srgbClr val="000000"/>
                </a:solidFill>
                <a:latin typeface="Klavika Bd" panose="02000803050000020004" pitchFamily="50" charset="0"/>
              </a:rPr>
              <a:t>ONARIM</a:t>
            </a:r>
          </a:p>
          <a:p>
            <a:pPr>
              <a:lnSpc>
                <a:spcPct val="130000"/>
              </a:lnSpc>
            </a:pPr>
            <a:endParaRPr lang="fr-FR" sz="1200" dirty="0">
              <a:solidFill>
                <a:schemeClr val="tx2"/>
              </a:solidFill>
              <a:latin typeface="Lato Regular"/>
              <a:cs typeface="Lato Regular"/>
            </a:endParaRPr>
          </a:p>
        </p:txBody>
      </p:sp>
      <p:pic>
        <p:nvPicPr>
          <p:cNvPr id="68" name="İçerik Yer Tutucusu 10">
            <a:extLst>
              <a:ext uri="{FF2B5EF4-FFF2-40B4-BE49-F238E27FC236}">
                <a16:creationId xmlns:a16="http://schemas.microsoft.com/office/drawing/2014/main" id="{450E0131-CC34-4A18-8F62-C486F3D454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6820" y="3037252"/>
            <a:ext cx="985551" cy="7464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 name="Resim 70">
            <a:extLst>
              <a:ext uri="{FF2B5EF4-FFF2-40B4-BE49-F238E27FC236}">
                <a16:creationId xmlns:a16="http://schemas.microsoft.com/office/drawing/2014/main" id="{30409A38-19EF-491E-A70D-DEA4E611B6E0}"/>
              </a:ext>
            </a:extLst>
          </p:cNvPr>
          <p:cNvPicPr>
            <a:picLocks noChangeAspect="1"/>
          </p:cNvPicPr>
          <p:nvPr/>
        </p:nvPicPr>
        <p:blipFill rotWithShape="1">
          <a:blip r:embed="rId5"/>
          <a:srcRect l="16926" t="5179" r="16926" b="6647"/>
          <a:stretch/>
        </p:blipFill>
        <p:spPr>
          <a:xfrm>
            <a:off x="3135477" y="3036889"/>
            <a:ext cx="952240" cy="7665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2" name="Resim 71">
            <a:extLst>
              <a:ext uri="{FF2B5EF4-FFF2-40B4-BE49-F238E27FC236}">
                <a16:creationId xmlns:a16="http://schemas.microsoft.com/office/drawing/2014/main" id="{D260ED6D-31AE-4FB4-9C27-D4461DC61492}"/>
              </a:ext>
            </a:extLst>
          </p:cNvPr>
          <p:cNvPicPr>
            <a:picLocks noChangeAspect="1"/>
          </p:cNvPicPr>
          <p:nvPr/>
        </p:nvPicPr>
        <p:blipFill rotWithShape="1">
          <a:blip r:embed="rId6"/>
          <a:srcRect l="8263" t="30391" r="61454" b="31791"/>
          <a:stretch/>
        </p:blipFill>
        <p:spPr>
          <a:xfrm>
            <a:off x="6287841" y="3034819"/>
            <a:ext cx="946283" cy="7646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3" name="Resim 72" descr="duvar, iç mekan, kıyafet içeren bir resim&#10;&#10;Çok yüksek güvenilirlikle oluşturulmuş açıklama">
            <a:extLst>
              <a:ext uri="{FF2B5EF4-FFF2-40B4-BE49-F238E27FC236}">
                <a16:creationId xmlns:a16="http://schemas.microsoft.com/office/drawing/2014/main" id="{2208AF41-C552-4E4B-A745-176AA276576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84262" y="3057792"/>
            <a:ext cx="964249" cy="7581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Resim 2" descr="iç mekan içeren bir resim&#10;&#10;Yüksek güvenilirlikle oluşturulmuş açıklama">
            <a:extLst>
              <a:ext uri="{FF2B5EF4-FFF2-40B4-BE49-F238E27FC236}">
                <a16:creationId xmlns:a16="http://schemas.microsoft.com/office/drawing/2014/main" id="{CE1AC354-7B22-41A1-B702-6D6859F5680F}"/>
              </a:ext>
            </a:extLst>
          </p:cNvPr>
          <p:cNvPicPr>
            <a:picLocks noChangeAspect="1"/>
          </p:cNvPicPr>
          <p:nvPr/>
        </p:nvPicPr>
        <p:blipFill rotWithShape="1">
          <a:blip r:embed="rId8">
            <a:extLst>
              <a:ext uri="{28A0092B-C50C-407E-A947-70E740481C1C}">
                <a14:useLocalDpi xmlns:a14="http://schemas.microsoft.com/office/drawing/2010/main" val="0"/>
              </a:ext>
            </a:extLst>
          </a:blip>
          <a:srcRect l="15608" r="20031" b="4579"/>
          <a:stretch/>
        </p:blipFill>
        <p:spPr>
          <a:xfrm>
            <a:off x="7370706" y="3035946"/>
            <a:ext cx="963295" cy="7800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Resim 4" descr="kişi, iç mekan, bilgisayar içeren bir resim&#10;&#10;Yüksek güvenilirlikle oluşturulmuş açıklama">
            <a:extLst>
              <a:ext uri="{FF2B5EF4-FFF2-40B4-BE49-F238E27FC236}">
                <a16:creationId xmlns:a16="http://schemas.microsoft.com/office/drawing/2014/main" id="{87D616B2-08BF-462D-94F7-F31B2DBBF87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77257" y="3043741"/>
            <a:ext cx="981421" cy="795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770481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xmlns:p14="http://schemas.microsoft.com/office/powerpoint/2010/mai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60">
            <a:extLst>
              <a:ext uri="{FF2B5EF4-FFF2-40B4-BE49-F238E27FC236}">
                <a16:creationId xmlns:a16="http://schemas.microsoft.com/office/drawing/2014/main" id="{DA5E444D-E38C-40AD-AAE2-C314117950DE}"/>
              </a:ext>
            </a:extLst>
          </p:cNvPr>
          <p:cNvSpPr/>
          <p:nvPr/>
        </p:nvSpPr>
        <p:spPr>
          <a:xfrm>
            <a:off x="4734906" y="1628799"/>
            <a:ext cx="4085566" cy="4293451"/>
          </a:xfrm>
          <a:prstGeom prst="rect">
            <a:avLst/>
          </a:prstGeom>
          <a:solidFill>
            <a:schemeClr val="tx2">
              <a:lumMod val="40000"/>
              <a:lumOff val="60000"/>
              <a:alpha val="62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lang="en-US" sz="675" dirty="0">
              <a:highlight>
                <a:srgbClr val="FFFF00"/>
              </a:highlight>
            </a:endParaRPr>
          </a:p>
        </p:txBody>
      </p:sp>
      <p:pic>
        <p:nvPicPr>
          <p:cNvPr id="2" name="Resim 1">
            <a:extLst>
              <a:ext uri="{FF2B5EF4-FFF2-40B4-BE49-F238E27FC236}">
                <a16:creationId xmlns:a16="http://schemas.microsoft.com/office/drawing/2014/main" id="{F3131FA2-DD1C-49D6-9ED4-FD1F7853C3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6373617"/>
            <a:ext cx="1292104" cy="297184"/>
          </a:xfrm>
          <a:prstGeom prst="rect">
            <a:avLst/>
          </a:prstGeom>
        </p:spPr>
      </p:pic>
      <p:sp>
        <p:nvSpPr>
          <p:cNvPr id="3" name="Dikdörtgen 2">
            <a:extLst>
              <a:ext uri="{FF2B5EF4-FFF2-40B4-BE49-F238E27FC236}">
                <a16:creationId xmlns:a16="http://schemas.microsoft.com/office/drawing/2014/main" id="{8708DD1A-6EFF-4810-BDFE-68CC5BC340B0}"/>
              </a:ext>
            </a:extLst>
          </p:cNvPr>
          <p:cNvSpPr/>
          <p:nvPr/>
        </p:nvSpPr>
        <p:spPr>
          <a:xfrm>
            <a:off x="107505" y="424181"/>
            <a:ext cx="9000526" cy="553998"/>
          </a:xfrm>
          <a:prstGeom prst="rect">
            <a:avLst/>
          </a:prstGeom>
        </p:spPr>
        <p:txBody>
          <a:bodyPr wrap="square">
            <a:spAutoFit/>
          </a:bodyPr>
          <a:lstStyle/>
          <a:p>
            <a:pPr algn="ctr">
              <a:spcAft>
                <a:spcPts val="800"/>
              </a:spcAft>
            </a:pPr>
            <a:r>
              <a:rPr lang="tr-TR" sz="3000" dirty="0">
                <a:solidFill>
                  <a:schemeClr val="bg1"/>
                </a:solidFill>
                <a:latin typeface="Klavika Bd" panose="02000803050000020004" pitchFamily="50" charset="0"/>
              </a:rPr>
              <a:t>GFDS / ARTIRILMIŞ GERÇEKLİK</a:t>
            </a:r>
          </a:p>
        </p:txBody>
      </p:sp>
      <p:sp>
        <p:nvSpPr>
          <p:cNvPr id="4" name="Dikdörtgen 3">
            <a:extLst>
              <a:ext uri="{FF2B5EF4-FFF2-40B4-BE49-F238E27FC236}">
                <a16:creationId xmlns:a16="http://schemas.microsoft.com/office/drawing/2014/main" id="{52C43EC1-8B4F-486B-BF39-2ECC80BE35F3}"/>
              </a:ext>
            </a:extLst>
          </p:cNvPr>
          <p:cNvSpPr/>
          <p:nvPr/>
        </p:nvSpPr>
        <p:spPr>
          <a:xfrm>
            <a:off x="4219825" y="1972887"/>
            <a:ext cx="4528640" cy="3508653"/>
          </a:xfrm>
          <a:prstGeom prst="rect">
            <a:avLst/>
          </a:prstGeom>
        </p:spPr>
        <p:txBody>
          <a:bodyPr wrap="square">
            <a:spAutoFit/>
          </a:bodyPr>
          <a:lstStyle/>
          <a:p>
            <a:pPr marL="685800" algn="just"/>
            <a:r>
              <a:rPr lang="tr-TR" dirty="0">
                <a:solidFill>
                  <a:srgbClr val="000000"/>
                </a:solidFill>
                <a:latin typeface="Klavika Rg" panose="02000000000000000000" pitchFamily="50" charset="0"/>
              </a:rPr>
              <a:t>   IHA (Araç üstünde teknik eğitim)</a:t>
            </a:r>
          </a:p>
          <a:p>
            <a:pPr marL="685800" algn="just"/>
            <a:endParaRPr lang="tr-TR" sz="800" dirty="0">
              <a:solidFill>
                <a:srgbClr val="000000"/>
              </a:solidFill>
              <a:latin typeface="Klavika Rg" panose="02000000000000000000" pitchFamily="50" charset="0"/>
            </a:endParaRPr>
          </a:p>
          <a:p>
            <a:pPr marL="685800" algn="just"/>
            <a:endParaRPr lang="tr-TR" sz="800" dirty="0">
              <a:solidFill>
                <a:srgbClr val="000000"/>
              </a:solidFill>
              <a:latin typeface="Klavika Rg" panose="02000000000000000000" pitchFamily="50" charset="0"/>
            </a:endParaRPr>
          </a:p>
          <a:p>
            <a:pPr marL="685800" algn="just"/>
            <a:endParaRPr lang="tr-TR" sz="800" dirty="0">
              <a:solidFill>
                <a:srgbClr val="000000"/>
              </a:solidFill>
              <a:latin typeface="Klavika Rg" panose="02000000000000000000" pitchFamily="50" charset="0"/>
            </a:endParaRPr>
          </a:p>
          <a:p>
            <a:pPr marL="685800"/>
            <a:r>
              <a:rPr lang="tr-TR" dirty="0">
                <a:solidFill>
                  <a:srgbClr val="000000"/>
                </a:solidFill>
                <a:latin typeface="Klavika Rg" panose="02000000000000000000" pitchFamily="50" charset="0"/>
              </a:rPr>
              <a:t>   Basılı bilgilendirme / Kullanım </a:t>
            </a:r>
            <a:r>
              <a:rPr lang="tr-TR" dirty="0" err="1">
                <a:solidFill>
                  <a:srgbClr val="000000"/>
                </a:solidFill>
                <a:latin typeface="Klavika Rg" panose="02000000000000000000" pitchFamily="50" charset="0"/>
              </a:rPr>
              <a:t>klavuzu</a:t>
            </a:r>
            <a:r>
              <a:rPr lang="tr-TR" dirty="0">
                <a:solidFill>
                  <a:srgbClr val="000000"/>
                </a:solidFill>
                <a:latin typeface="Klavika Rg" panose="02000000000000000000" pitchFamily="50" charset="0"/>
              </a:rPr>
              <a:t> </a:t>
            </a:r>
            <a:r>
              <a:rPr lang="tr-TR" dirty="0" err="1">
                <a:solidFill>
                  <a:srgbClr val="000000"/>
                </a:solidFill>
                <a:latin typeface="Klavika Rg" panose="02000000000000000000" pitchFamily="50" charset="0"/>
              </a:rPr>
              <a:t>dökümanları</a:t>
            </a:r>
            <a:r>
              <a:rPr lang="tr-TR" dirty="0">
                <a:solidFill>
                  <a:srgbClr val="000000"/>
                </a:solidFill>
                <a:latin typeface="Klavika Rg" panose="02000000000000000000" pitchFamily="50" charset="0"/>
              </a:rPr>
              <a:t>    üzerinden AR eğitim</a:t>
            </a:r>
          </a:p>
          <a:p>
            <a:pPr marL="685800" algn="just"/>
            <a:r>
              <a:rPr lang="tr-TR" dirty="0">
                <a:solidFill>
                  <a:srgbClr val="000000"/>
                </a:solidFill>
                <a:latin typeface="Klavika Rg" panose="02000000000000000000" pitchFamily="50" charset="0"/>
              </a:rPr>
              <a:t>    Kalite Kontrol Destek Sistemi/QCAR (Hava aracı üzerinde tabletle </a:t>
            </a:r>
            <a:r>
              <a:rPr lang="tr-TR" dirty="0" err="1">
                <a:solidFill>
                  <a:srgbClr val="000000"/>
                </a:solidFill>
                <a:latin typeface="Klavika Rg" panose="02000000000000000000" pitchFamily="50" charset="0"/>
              </a:rPr>
              <a:t>bracket</a:t>
            </a:r>
            <a:r>
              <a:rPr lang="tr-TR" dirty="0">
                <a:solidFill>
                  <a:srgbClr val="000000"/>
                </a:solidFill>
                <a:latin typeface="Klavika Rg" panose="02000000000000000000" pitchFamily="50" charset="0"/>
              </a:rPr>
              <a:t> kontrolü ve bildirimi)</a:t>
            </a:r>
          </a:p>
          <a:p>
            <a:pPr marL="685800" algn="just"/>
            <a:endParaRPr lang="tr-TR" dirty="0">
              <a:solidFill>
                <a:srgbClr val="000000"/>
              </a:solidFill>
              <a:latin typeface="Klavika Rg" panose="02000000000000000000" pitchFamily="50" charset="0"/>
            </a:endParaRPr>
          </a:p>
          <a:p>
            <a:pPr marL="685800" algn="just"/>
            <a:r>
              <a:rPr lang="tr-TR" sz="800" dirty="0">
                <a:solidFill>
                  <a:srgbClr val="000000"/>
                </a:solidFill>
                <a:latin typeface="Klavika Rg" panose="02000000000000000000" pitchFamily="50" charset="0"/>
              </a:rPr>
              <a:t>       </a:t>
            </a:r>
            <a:r>
              <a:rPr lang="tr-TR" dirty="0">
                <a:solidFill>
                  <a:srgbClr val="000000"/>
                </a:solidFill>
                <a:latin typeface="Klavika Rg" panose="02000000000000000000" pitchFamily="50" charset="0"/>
              </a:rPr>
              <a:t>Fabrika içi oryantasyon uygulamaları</a:t>
            </a:r>
          </a:p>
          <a:p>
            <a:pPr marL="685800" algn="just"/>
            <a:endParaRPr lang="tr-TR" b="0" i="0" dirty="0">
              <a:solidFill>
                <a:srgbClr val="000000"/>
              </a:solidFill>
              <a:effectLst/>
              <a:latin typeface="Klavika Rg" panose="02000000000000000000" pitchFamily="50" charset="0"/>
            </a:endParaRPr>
          </a:p>
          <a:p>
            <a:pPr marL="685800" algn="just"/>
            <a:r>
              <a:rPr lang="tr-TR" dirty="0">
                <a:solidFill>
                  <a:srgbClr val="000000"/>
                </a:solidFill>
                <a:latin typeface="Klavika Rg" panose="02000000000000000000" pitchFamily="50" charset="0"/>
              </a:rPr>
              <a:t>   Araç Bakım Onarım Destek Sistemi</a:t>
            </a:r>
          </a:p>
        </p:txBody>
      </p:sp>
      <p:pic>
        <p:nvPicPr>
          <p:cNvPr id="11" name="Resim 10">
            <a:extLst>
              <a:ext uri="{FF2B5EF4-FFF2-40B4-BE49-F238E27FC236}">
                <a16:creationId xmlns:a16="http://schemas.microsoft.com/office/drawing/2014/main" id="{A9B92B7A-A7BB-4B23-ABF2-2617515EA97D}"/>
              </a:ext>
            </a:extLst>
          </p:cNvPr>
          <p:cNvPicPr>
            <a:picLocks noChangeAspect="1"/>
          </p:cNvPicPr>
          <p:nvPr/>
        </p:nvPicPr>
        <p:blipFill rotWithShape="1">
          <a:blip r:embed="rId3"/>
          <a:srcRect l="16926" t="5179" r="16926" b="6647"/>
          <a:stretch/>
        </p:blipFill>
        <p:spPr>
          <a:xfrm>
            <a:off x="526995" y="3406233"/>
            <a:ext cx="3692827" cy="25160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İçerik Yer Tutucusu 10">
            <a:extLst>
              <a:ext uri="{FF2B5EF4-FFF2-40B4-BE49-F238E27FC236}">
                <a16:creationId xmlns:a16="http://schemas.microsoft.com/office/drawing/2014/main" id="{960C81F1-530B-48D1-8CE7-C84B17DA8F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6995" y="1254943"/>
            <a:ext cx="3692827" cy="2055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Resim 7">
            <a:extLst>
              <a:ext uri="{FF2B5EF4-FFF2-40B4-BE49-F238E27FC236}">
                <a16:creationId xmlns:a16="http://schemas.microsoft.com/office/drawing/2014/main" id="{02360700-AEA2-4943-8174-24412A8244D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425" y="6176800"/>
            <a:ext cx="1280317" cy="690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Freeform 576">
            <a:extLst>
              <a:ext uri="{FF2B5EF4-FFF2-40B4-BE49-F238E27FC236}">
                <a16:creationId xmlns:a16="http://schemas.microsoft.com/office/drawing/2014/main" id="{31309BE0-8F8D-4BDF-BDEF-8531DEF0E490}"/>
              </a:ext>
            </a:extLst>
          </p:cNvPr>
          <p:cNvSpPr>
            <a:spLocks noChangeArrowheads="1"/>
          </p:cNvSpPr>
          <p:nvPr/>
        </p:nvSpPr>
        <p:spPr bwMode="auto">
          <a:xfrm>
            <a:off x="4860032" y="2062740"/>
            <a:ext cx="215408" cy="215464"/>
          </a:xfrm>
          <a:custGeom>
            <a:avLst/>
            <a:gdLst>
              <a:gd name="T0" fmla="*/ 1664 w 1690"/>
              <a:gd name="T1" fmla="*/ 1037 h 1690"/>
              <a:gd name="T2" fmla="*/ 1689 w 1690"/>
              <a:gd name="T3" fmla="*/ 1037 h 1690"/>
              <a:gd name="T4" fmla="*/ 1689 w 1690"/>
              <a:gd name="T5" fmla="*/ 669 h 1690"/>
              <a:gd name="T6" fmla="*/ 1446 w 1690"/>
              <a:gd name="T7" fmla="*/ 669 h 1690"/>
              <a:gd name="T8" fmla="*/ 1396 w 1690"/>
              <a:gd name="T9" fmla="*/ 543 h 1690"/>
              <a:gd name="T10" fmla="*/ 1547 w 1690"/>
              <a:gd name="T11" fmla="*/ 393 h 1690"/>
              <a:gd name="T12" fmla="*/ 1572 w 1690"/>
              <a:gd name="T13" fmla="*/ 376 h 1690"/>
              <a:gd name="T14" fmla="*/ 1547 w 1690"/>
              <a:gd name="T15" fmla="*/ 359 h 1690"/>
              <a:gd name="T16" fmla="*/ 1329 w 1690"/>
              <a:gd name="T17" fmla="*/ 134 h 1690"/>
              <a:gd name="T18" fmla="*/ 1312 w 1690"/>
              <a:gd name="T19" fmla="*/ 117 h 1690"/>
              <a:gd name="T20" fmla="*/ 1288 w 1690"/>
              <a:gd name="T21" fmla="*/ 134 h 1690"/>
              <a:gd name="T22" fmla="*/ 1137 w 1690"/>
              <a:gd name="T23" fmla="*/ 284 h 1690"/>
              <a:gd name="T24" fmla="*/ 1020 w 1690"/>
              <a:gd name="T25" fmla="*/ 234 h 1690"/>
              <a:gd name="T26" fmla="*/ 1020 w 1690"/>
              <a:gd name="T27" fmla="*/ 0 h 1690"/>
              <a:gd name="T28" fmla="*/ 660 w 1690"/>
              <a:gd name="T29" fmla="*/ 0 h 1690"/>
              <a:gd name="T30" fmla="*/ 660 w 1690"/>
              <a:gd name="T31" fmla="*/ 234 h 1690"/>
              <a:gd name="T32" fmla="*/ 552 w 1690"/>
              <a:gd name="T33" fmla="*/ 284 h 1690"/>
              <a:gd name="T34" fmla="*/ 401 w 1690"/>
              <a:gd name="T35" fmla="*/ 134 h 1690"/>
              <a:gd name="T36" fmla="*/ 385 w 1690"/>
              <a:gd name="T37" fmla="*/ 117 h 1690"/>
              <a:gd name="T38" fmla="*/ 125 w 1690"/>
              <a:gd name="T39" fmla="*/ 376 h 1690"/>
              <a:gd name="T40" fmla="*/ 142 w 1690"/>
              <a:gd name="T41" fmla="*/ 393 h 1690"/>
              <a:gd name="T42" fmla="*/ 284 w 1690"/>
              <a:gd name="T43" fmla="*/ 535 h 1690"/>
              <a:gd name="T44" fmla="*/ 234 w 1690"/>
              <a:gd name="T45" fmla="*/ 660 h 1690"/>
              <a:gd name="T46" fmla="*/ 0 w 1690"/>
              <a:gd name="T47" fmla="*/ 660 h 1690"/>
              <a:gd name="T48" fmla="*/ 0 w 1690"/>
              <a:gd name="T49" fmla="*/ 1028 h 1690"/>
              <a:gd name="T50" fmla="*/ 234 w 1690"/>
              <a:gd name="T51" fmla="*/ 1028 h 1690"/>
              <a:gd name="T52" fmla="*/ 284 w 1690"/>
              <a:gd name="T53" fmla="*/ 1154 h 1690"/>
              <a:gd name="T54" fmla="*/ 142 w 1690"/>
              <a:gd name="T55" fmla="*/ 1296 h 1690"/>
              <a:gd name="T56" fmla="*/ 125 w 1690"/>
              <a:gd name="T57" fmla="*/ 1312 h 1690"/>
              <a:gd name="T58" fmla="*/ 142 w 1690"/>
              <a:gd name="T59" fmla="*/ 1338 h 1690"/>
              <a:gd name="T60" fmla="*/ 359 w 1690"/>
              <a:gd name="T61" fmla="*/ 1555 h 1690"/>
              <a:gd name="T62" fmla="*/ 385 w 1690"/>
              <a:gd name="T63" fmla="*/ 1572 h 1690"/>
              <a:gd name="T64" fmla="*/ 401 w 1690"/>
              <a:gd name="T65" fmla="*/ 1555 h 1690"/>
              <a:gd name="T66" fmla="*/ 552 w 1690"/>
              <a:gd name="T67" fmla="*/ 1413 h 1690"/>
              <a:gd name="T68" fmla="*/ 669 w 1690"/>
              <a:gd name="T69" fmla="*/ 1455 h 1690"/>
              <a:gd name="T70" fmla="*/ 669 w 1690"/>
              <a:gd name="T71" fmla="*/ 1689 h 1690"/>
              <a:gd name="T72" fmla="*/ 1037 w 1690"/>
              <a:gd name="T73" fmla="*/ 1689 h 1690"/>
              <a:gd name="T74" fmla="*/ 1037 w 1690"/>
              <a:gd name="T75" fmla="*/ 1455 h 1690"/>
              <a:gd name="T76" fmla="*/ 1137 w 1690"/>
              <a:gd name="T77" fmla="*/ 1404 h 1690"/>
              <a:gd name="T78" fmla="*/ 1312 w 1690"/>
              <a:gd name="T79" fmla="*/ 1572 h 1690"/>
              <a:gd name="T80" fmla="*/ 1329 w 1690"/>
              <a:gd name="T81" fmla="*/ 1555 h 1690"/>
              <a:gd name="T82" fmla="*/ 1547 w 1690"/>
              <a:gd name="T83" fmla="*/ 1338 h 1690"/>
              <a:gd name="T84" fmla="*/ 1572 w 1690"/>
              <a:gd name="T85" fmla="*/ 1312 h 1690"/>
              <a:gd name="T86" fmla="*/ 1396 w 1690"/>
              <a:gd name="T87" fmla="*/ 1145 h 1690"/>
              <a:gd name="T88" fmla="*/ 1446 w 1690"/>
              <a:gd name="T89" fmla="*/ 1037 h 1690"/>
              <a:gd name="T90" fmla="*/ 1664 w 1690"/>
              <a:gd name="T91" fmla="*/ 1037 h 1690"/>
              <a:gd name="T92" fmla="*/ 1221 w 1690"/>
              <a:gd name="T93" fmla="*/ 844 h 1690"/>
              <a:gd name="T94" fmla="*/ 844 w 1690"/>
              <a:gd name="T95" fmla="*/ 1229 h 1690"/>
              <a:gd name="T96" fmla="*/ 460 w 1690"/>
              <a:gd name="T97" fmla="*/ 844 h 1690"/>
              <a:gd name="T98" fmla="*/ 844 w 1690"/>
              <a:gd name="T99" fmla="*/ 468 h 1690"/>
              <a:gd name="T100" fmla="*/ 1221 w 1690"/>
              <a:gd name="T101" fmla="*/ 844 h 1690"/>
              <a:gd name="T102" fmla="*/ 1221 w 1690"/>
              <a:gd name="T103" fmla="*/ 844 h 1690"/>
              <a:gd name="T104" fmla="*/ 1221 w 1690"/>
              <a:gd name="T105" fmla="*/ 844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ffectLst/>
          <a:extLst/>
        </p:spPr>
        <p:txBody>
          <a:bodyPr wrap="none" lIns="91443" tIns="45722" rIns="91443" bIns="45722" anchor="ctr"/>
          <a:lstStyle/>
          <a:p>
            <a:pPr>
              <a:defRPr/>
            </a:pPr>
            <a:endParaRPr lang="en-US" sz="1054" dirty="0">
              <a:latin typeface="Lato Light"/>
              <a:ea typeface="SimSun" charset="0"/>
            </a:endParaRPr>
          </a:p>
        </p:txBody>
      </p:sp>
      <p:sp>
        <p:nvSpPr>
          <p:cNvPr id="16" name="Freeform 576">
            <a:extLst>
              <a:ext uri="{FF2B5EF4-FFF2-40B4-BE49-F238E27FC236}">
                <a16:creationId xmlns:a16="http://schemas.microsoft.com/office/drawing/2014/main" id="{1787EF89-2C1B-4E9F-9D00-F2A53735D2C0}"/>
              </a:ext>
            </a:extLst>
          </p:cNvPr>
          <p:cNvSpPr>
            <a:spLocks noChangeArrowheads="1"/>
          </p:cNvSpPr>
          <p:nvPr/>
        </p:nvSpPr>
        <p:spPr bwMode="auto">
          <a:xfrm>
            <a:off x="4860032" y="2678184"/>
            <a:ext cx="215408" cy="215464"/>
          </a:xfrm>
          <a:custGeom>
            <a:avLst/>
            <a:gdLst>
              <a:gd name="T0" fmla="*/ 1664 w 1690"/>
              <a:gd name="T1" fmla="*/ 1037 h 1690"/>
              <a:gd name="T2" fmla="*/ 1689 w 1690"/>
              <a:gd name="T3" fmla="*/ 1037 h 1690"/>
              <a:gd name="T4" fmla="*/ 1689 w 1690"/>
              <a:gd name="T5" fmla="*/ 669 h 1690"/>
              <a:gd name="T6" fmla="*/ 1446 w 1690"/>
              <a:gd name="T7" fmla="*/ 669 h 1690"/>
              <a:gd name="T8" fmla="*/ 1396 w 1690"/>
              <a:gd name="T9" fmla="*/ 543 h 1690"/>
              <a:gd name="T10" fmla="*/ 1547 w 1690"/>
              <a:gd name="T11" fmla="*/ 393 h 1690"/>
              <a:gd name="T12" fmla="*/ 1572 w 1690"/>
              <a:gd name="T13" fmla="*/ 376 h 1690"/>
              <a:gd name="T14" fmla="*/ 1547 w 1690"/>
              <a:gd name="T15" fmla="*/ 359 h 1690"/>
              <a:gd name="T16" fmla="*/ 1329 w 1690"/>
              <a:gd name="T17" fmla="*/ 134 h 1690"/>
              <a:gd name="T18" fmla="*/ 1312 w 1690"/>
              <a:gd name="T19" fmla="*/ 117 h 1690"/>
              <a:gd name="T20" fmla="*/ 1288 w 1690"/>
              <a:gd name="T21" fmla="*/ 134 h 1690"/>
              <a:gd name="T22" fmla="*/ 1137 w 1690"/>
              <a:gd name="T23" fmla="*/ 284 h 1690"/>
              <a:gd name="T24" fmla="*/ 1020 w 1690"/>
              <a:gd name="T25" fmla="*/ 234 h 1690"/>
              <a:gd name="T26" fmla="*/ 1020 w 1690"/>
              <a:gd name="T27" fmla="*/ 0 h 1690"/>
              <a:gd name="T28" fmla="*/ 660 w 1690"/>
              <a:gd name="T29" fmla="*/ 0 h 1690"/>
              <a:gd name="T30" fmla="*/ 660 w 1690"/>
              <a:gd name="T31" fmla="*/ 234 h 1690"/>
              <a:gd name="T32" fmla="*/ 552 w 1690"/>
              <a:gd name="T33" fmla="*/ 284 h 1690"/>
              <a:gd name="T34" fmla="*/ 401 w 1690"/>
              <a:gd name="T35" fmla="*/ 134 h 1690"/>
              <a:gd name="T36" fmla="*/ 385 w 1690"/>
              <a:gd name="T37" fmla="*/ 117 h 1690"/>
              <a:gd name="T38" fmla="*/ 125 w 1690"/>
              <a:gd name="T39" fmla="*/ 376 h 1690"/>
              <a:gd name="T40" fmla="*/ 142 w 1690"/>
              <a:gd name="T41" fmla="*/ 393 h 1690"/>
              <a:gd name="T42" fmla="*/ 284 w 1690"/>
              <a:gd name="T43" fmla="*/ 535 h 1690"/>
              <a:gd name="T44" fmla="*/ 234 w 1690"/>
              <a:gd name="T45" fmla="*/ 660 h 1690"/>
              <a:gd name="T46" fmla="*/ 0 w 1690"/>
              <a:gd name="T47" fmla="*/ 660 h 1690"/>
              <a:gd name="T48" fmla="*/ 0 w 1690"/>
              <a:gd name="T49" fmla="*/ 1028 h 1690"/>
              <a:gd name="T50" fmla="*/ 234 w 1690"/>
              <a:gd name="T51" fmla="*/ 1028 h 1690"/>
              <a:gd name="T52" fmla="*/ 284 w 1690"/>
              <a:gd name="T53" fmla="*/ 1154 h 1690"/>
              <a:gd name="T54" fmla="*/ 142 w 1690"/>
              <a:gd name="T55" fmla="*/ 1296 h 1690"/>
              <a:gd name="T56" fmla="*/ 125 w 1690"/>
              <a:gd name="T57" fmla="*/ 1312 h 1690"/>
              <a:gd name="T58" fmla="*/ 142 w 1690"/>
              <a:gd name="T59" fmla="*/ 1338 h 1690"/>
              <a:gd name="T60" fmla="*/ 359 w 1690"/>
              <a:gd name="T61" fmla="*/ 1555 h 1690"/>
              <a:gd name="T62" fmla="*/ 385 w 1690"/>
              <a:gd name="T63" fmla="*/ 1572 h 1690"/>
              <a:gd name="T64" fmla="*/ 401 w 1690"/>
              <a:gd name="T65" fmla="*/ 1555 h 1690"/>
              <a:gd name="T66" fmla="*/ 552 w 1690"/>
              <a:gd name="T67" fmla="*/ 1413 h 1690"/>
              <a:gd name="T68" fmla="*/ 669 w 1690"/>
              <a:gd name="T69" fmla="*/ 1455 h 1690"/>
              <a:gd name="T70" fmla="*/ 669 w 1690"/>
              <a:gd name="T71" fmla="*/ 1689 h 1690"/>
              <a:gd name="T72" fmla="*/ 1037 w 1690"/>
              <a:gd name="T73" fmla="*/ 1689 h 1690"/>
              <a:gd name="T74" fmla="*/ 1037 w 1690"/>
              <a:gd name="T75" fmla="*/ 1455 h 1690"/>
              <a:gd name="T76" fmla="*/ 1137 w 1690"/>
              <a:gd name="T77" fmla="*/ 1404 h 1690"/>
              <a:gd name="T78" fmla="*/ 1312 w 1690"/>
              <a:gd name="T79" fmla="*/ 1572 h 1690"/>
              <a:gd name="T80" fmla="*/ 1329 w 1690"/>
              <a:gd name="T81" fmla="*/ 1555 h 1690"/>
              <a:gd name="T82" fmla="*/ 1547 w 1690"/>
              <a:gd name="T83" fmla="*/ 1338 h 1690"/>
              <a:gd name="T84" fmla="*/ 1572 w 1690"/>
              <a:gd name="T85" fmla="*/ 1312 h 1690"/>
              <a:gd name="T86" fmla="*/ 1396 w 1690"/>
              <a:gd name="T87" fmla="*/ 1145 h 1690"/>
              <a:gd name="T88" fmla="*/ 1446 w 1690"/>
              <a:gd name="T89" fmla="*/ 1037 h 1690"/>
              <a:gd name="T90" fmla="*/ 1664 w 1690"/>
              <a:gd name="T91" fmla="*/ 1037 h 1690"/>
              <a:gd name="T92" fmla="*/ 1221 w 1690"/>
              <a:gd name="T93" fmla="*/ 844 h 1690"/>
              <a:gd name="T94" fmla="*/ 844 w 1690"/>
              <a:gd name="T95" fmla="*/ 1229 h 1690"/>
              <a:gd name="T96" fmla="*/ 460 w 1690"/>
              <a:gd name="T97" fmla="*/ 844 h 1690"/>
              <a:gd name="T98" fmla="*/ 844 w 1690"/>
              <a:gd name="T99" fmla="*/ 468 h 1690"/>
              <a:gd name="T100" fmla="*/ 1221 w 1690"/>
              <a:gd name="T101" fmla="*/ 844 h 1690"/>
              <a:gd name="T102" fmla="*/ 1221 w 1690"/>
              <a:gd name="T103" fmla="*/ 844 h 1690"/>
              <a:gd name="T104" fmla="*/ 1221 w 1690"/>
              <a:gd name="T105" fmla="*/ 844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ffectLst/>
          <a:extLst/>
        </p:spPr>
        <p:txBody>
          <a:bodyPr wrap="none" lIns="91443" tIns="45722" rIns="91443" bIns="45722" anchor="ctr"/>
          <a:lstStyle/>
          <a:p>
            <a:pPr>
              <a:defRPr/>
            </a:pPr>
            <a:endParaRPr lang="en-US" sz="1054" dirty="0">
              <a:latin typeface="Lato Light"/>
              <a:ea typeface="SimSun" charset="0"/>
            </a:endParaRPr>
          </a:p>
        </p:txBody>
      </p:sp>
      <p:sp>
        <p:nvSpPr>
          <p:cNvPr id="17" name="Freeform 576">
            <a:extLst>
              <a:ext uri="{FF2B5EF4-FFF2-40B4-BE49-F238E27FC236}">
                <a16:creationId xmlns:a16="http://schemas.microsoft.com/office/drawing/2014/main" id="{4DCC1CEF-6E73-428D-B2C4-BB92B0EE6182}"/>
              </a:ext>
            </a:extLst>
          </p:cNvPr>
          <p:cNvSpPr>
            <a:spLocks noChangeArrowheads="1"/>
          </p:cNvSpPr>
          <p:nvPr/>
        </p:nvSpPr>
        <p:spPr bwMode="auto">
          <a:xfrm>
            <a:off x="4860032" y="3535055"/>
            <a:ext cx="215408" cy="215464"/>
          </a:xfrm>
          <a:custGeom>
            <a:avLst/>
            <a:gdLst>
              <a:gd name="T0" fmla="*/ 1664 w 1690"/>
              <a:gd name="T1" fmla="*/ 1037 h 1690"/>
              <a:gd name="T2" fmla="*/ 1689 w 1690"/>
              <a:gd name="T3" fmla="*/ 1037 h 1690"/>
              <a:gd name="T4" fmla="*/ 1689 w 1690"/>
              <a:gd name="T5" fmla="*/ 669 h 1690"/>
              <a:gd name="T6" fmla="*/ 1446 w 1690"/>
              <a:gd name="T7" fmla="*/ 669 h 1690"/>
              <a:gd name="T8" fmla="*/ 1396 w 1690"/>
              <a:gd name="T9" fmla="*/ 543 h 1690"/>
              <a:gd name="T10" fmla="*/ 1547 w 1690"/>
              <a:gd name="T11" fmla="*/ 393 h 1690"/>
              <a:gd name="T12" fmla="*/ 1572 w 1690"/>
              <a:gd name="T13" fmla="*/ 376 h 1690"/>
              <a:gd name="T14" fmla="*/ 1547 w 1690"/>
              <a:gd name="T15" fmla="*/ 359 h 1690"/>
              <a:gd name="T16" fmla="*/ 1329 w 1690"/>
              <a:gd name="T17" fmla="*/ 134 h 1690"/>
              <a:gd name="T18" fmla="*/ 1312 w 1690"/>
              <a:gd name="T19" fmla="*/ 117 h 1690"/>
              <a:gd name="T20" fmla="*/ 1288 w 1690"/>
              <a:gd name="T21" fmla="*/ 134 h 1690"/>
              <a:gd name="T22" fmla="*/ 1137 w 1690"/>
              <a:gd name="T23" fmla="*/ 284 h 1690"/>
              <a:gd name="T24" fmla="*/ 1020 w 1690"/>
              <a:gd name="T25" fmla="*/ 234 h 1690"/>
              <a:gd name="T26" fmla="*/ 1020 w 1690"/>
              <a:gd name="T27" fmla="*/ 0 h 1690"/>
              <a:gd name="T28" fmla="*/ 660 w 1690"/>
              <a:gd name="T29" fmla="*/ 0 h 1690"/>
              <a:gd name="T30" fmla="*/ 660 w 1690"/>
              <a:gd name="T31" fmla="*/ 234 h 1690"/>
              <a:gd name="T32" fmla="*/ 552 w 1690"/>
              <a:gd name="T33" fmla="*/ 284 h 1690"/>
              <a:gd name="T34" fmla="*/ 401 w 1690"/>
              <a:gd name="T35" fmla="*/ 134 h 1690"/>
              <a:gd name="T36" fmla="*/ 385 w 1690"/>
              <a:gd name="T37" fmla="*/ 117 h 1690"/>
              <a:gd name="T38" fmla="*/ 125 w 1690"/>
              <a:gd name="T39" fmla="*/ 376 h 1690"/>
              <a:gd name="T40" fmla="*/ 142 w 1690"/>
              <a:gd name="T41" fmla="*/ 393 h 1690"/>
              <a:gd name="T42" fmla="*/ 284 w 1690"/>
              <a:gd name="T43" fmla="*/ 535 h 1690"/>
              <a:gd name="T44" fmla="*/ 234 w 1690"/>
              <a:gd name="T45" fmla="*/ 660 h 1690"/>
              <a:gd name="T46" fmla="*/ 0 w 1690"/>
              <a:gd name="T47" fmla="*/ 660 h 1690"/>
              <a:gd name="T48" fmla="*/ 0 w 1690"/>
              <a:gd name="T49" fmla="*/ 1028 h 1690"/>
              <a:gd name="T50" fmla="*/ 234 w 1690"/>
              <a:gd name="T51" fmla="*/ 1028 h 1690"/>
              <a:gd name="T52" fmla="*/ 284 w 1690"/>
              <a:gd name="T53" fmla="*/ 1154 h 1690"/>
              <a:gd name="T54" fmla="*/ 142 w 1690"/>
              <a:gd name="T55" fmla="*/ 1296 h 1690"/>
              <a:gd name="T56" fmla="*/ 125 w 1690"/>
              <a:gd name="T57" fmla="*/ 1312 h 1690"/>
              <a:gd name="T58" fmla="*/ 142 w 1690"/>
              <a:gd name="T59" fmla="*/ 1338 h 1690"/>
              <a:gd name="T60" fmla="*/ 359 w 1690"/>
              <a:gd name="T61" fmla="*/ 1555 h 1690"/>
              <a:gd name="T62" fmla="*/ 385 w 1690"/>
              <a:gd name="T63" fmla="*/ 1572 h 1690"/>
              <a:gd name="T64" fmla="*/ 401 w 1690"/>
              <a:gd name="T65" fmla="*/ 1555 h 1690"/>
              <a:gd name="T66" fmla="*/ 552 w 1690"/>
              <a:gd name="T67" fmla="*/ 1413 h 1690"/>
              <a:gd name="T68" fmla="*/ 669 w 1690"/>
              <a:gd name="T69" fmla="*/ 1455 h 1690"/>
              <a:gd name="T70" fmla="*/ 669 w 1690"/>
              <a:gd name="T71" fmla="*/ 1689 h 1690"/>
              <a:gd name="T72" fmla="*/ 1037 w 1690"/>
              <a:gd name="T73" fmla="*/ 1689 h 1690"/>
              <a:gd name="T74" fmla="*/ 1037 w 1690"/>
              <a:gd name="T75" fmla="*/ 1455 h 1690"/>
              <a:gd name="T76" fmla="*/ 1137 w 1690"/>
              <a:gd name="T77" fmla="*/ 1404 h 1690"/>
              <a:gd name="T78" fmla="*/ 1312 w 1690"/>
              <a:gd name="T79" fmla="*/ 1572 h 1690"/>
              <a:gd name="T80" fmla="*/ 1329 w 1690"/>
              <a:gd name="T81" fmla="*/ 1555 h 1690"/>
              <a:gd name="T82" fmla="*/ 1547 w 1690"/>
              <a:gd name="T83" fmla="*/ 1338 h 1690"/>
              <a:gd name="T84" fmla="*/ 1572 w 1690"/>
              <a:gd name="T85" fmla="*/ 1312 h 1690"/>
              <a:gd name="T86" fmla="*/ 1396 w 1690"/>
              <a:gd name="T87" fmla="*/ 1145 h 1690"/>
              <a:gd name="T88" fmla="*/ 1446 w 1690"/>
              <a:gd name="T89" fmla="*/ 1037 h 1690"/>
              <a:gd name="T90" fmla="*/ 1664 w 1690"/>
              <a:gd name="T91" fmla="*/ 1037 h 1690"/>
              <a:gd name="T92" fmla="*/ 1221 w 1690"/>
              <a:gd name="T93" fmla="*/ 844 h 1690"/>
              <a:gd name="T94" fmla="*/ 844 w 1690"/>
              <a:gd name="T95" fmla="*/ 1229 h 1690"/>
              <a:gd name="T96" fmla="*/ 460 w 1690"/>
              <a:gd name="T97" fmla="*/ 844 h 1690"/>
              <a:gd name="T98" fmla="*/ 844 w 1690"/>
              <a:gd name="T99" fmla="*/ 468 h 1690"/>
              <a:gd name="T100" fmla="*/ 1221 w 1690"/>
              <a:gd name="T101" fmla="*/ 844 h 1690"/>
              <a:gd name="T102" fmla="*/ 1221 w 1690"/>
              <a:gd name="T103" fmla="*/ 844 h 1690"/>
              <a:gd name="T104" fmla="*/ 1221 w 1690"/>
              <a:gd name="T105" fmla="*/ 844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ffectLst/>
          <a:extLst/>
        </p:spPr>
        <p:txBody>
          <a:bodyPr wrap="none" lIns="91443" tIns="45722" rIns="91443" bIns="45722" anchor="ctr"/>
          <a:lstStyle/>
          <a:p>
            <a:pPr>
              <a:defRPr/>
            </a:pPr>
            <a:endParaRPr lang="en-US" sz="1054" dirty="0">
              <a:latin typeface="Lato Light"/>
              <a:ea typeface="SimSun" charset="0"/>
            </a:endParaRPr>
          </a:p>
        </p:txBody>
      </p:sp>
      <p:sp>
        <p:nvSpPr>
          <p:cNvPr id="18" name="Freeform 576">
            <a:extLst>
              <a:ext uri="{FF2B5EF4-FFF2-40B4-BE49-F238E27FC236}">
                <a16:creationId xmlns:a16="http://schemas.microsoft.com/office/drawing/2014/main" id="{1D4A3EA1-CD72-40D5-BC12-94A2EA21900F}"/>
              </a:ext>
            </a:extLst>
          </p:cNvPr>
          <p:cNvSpPr>
            <a:spLocks noChangeArrowheads="1"/>
          </p:cNvSpPr>
          <p:nvPr/>
        </p:nvSpPr>
        <p:spPr bwMode="auto">
          <a:xfrm>
            <a:off x="4860032" y="4616717"/>
            <a:ext cx="215408" cy="215464"/>
          </a:xfrm>
          <a:custGeom>
            <a:avLst/>
            <a:gdLst>
              <a:gd name="T0" fmla="*/ 1664 w 1690"/>
              <a:gd name="T1" fmla="*/ 1037 h 1690"/>
              <a:gd name="T2" fmla="*/ 1689 w 1690"/>
              <a:gd name="T3" fmla="*/ 1037 h 1690"/>
              <a:gd name="T4" fmla="*/ 1689 w 1690"/>
              <a:gd name="T5" fmla="*/ 669 h 1690"/>
              <a:gd name="T6" fmla="*/ 1446 w 1690"/>
              <a:gd name="T7" fmla="*/ 669 h 1690"/>
              <a:gd name="T8" fmla="*/ 1396 w 1690"/>
              <a:gd name="T9" fmla="*/ 543 h 1690"/>
              <a:gd name="T10" fmla="*/ 1547 w 1690"/>
              <a:gd name="T11" fmla="*/ 393 h 1690"/>
              <a:gd name="T12" fmla="*/ 1572 w 1690"/>
              <a:gd name="T13" fmla="*/ 376 h 1690"/>
              <a:gd name="T14" fmla="*/ 1547 w 1690"/>
              <a:gd name="T15" fmla="*/ 359 h 1690"/>
              <a:gd name="T16" fmla="*/ 1329 w 1690"/>
              <a:gd name="T17" fmla="*/ 134 h 1690"/>
              <a:gd name="T18" fmla="*/ 1312 w 1690"/>
              <a:gd name="T19" fmla="*/ 117 h 1690"/>
              <a:gd name="T20" fmla="*/ 1288 w 1690"/>
              <a:gd name="T21" fmla="*/ 134 h 1690"/>
              <a:gd name="T22" fmla="*/ 1137 w 1690"/>
              <a:gd name="T23" fmla="*/ 284 h 1690"/>
              <a:gd name="T24" fmla="*/ 1020 w 1690"/>
              <a:gd name="T25" fmla="*/ 234 h 1690"/>
              <a:gd name="T26" fmla="*/ 1020 w 1690"/>
              <a:gd name="T27" fmla="*/ 0 h 1690"/>
              <a:gd name="T28" fmla="*/ 660 w 1690"/>
              <a:gd name="T29" fmla="*/ 0 h 1690"/>
              <a:gd name="T30" fmla="*/ 660 w 1690"/>
              <a:gd name="T31" fmla="*/ 234 h 1690"/>
              <a:gd name="T32" fmla="*/ 552 w 1690"/>
              <a:gd name="T33" fmla="*/ 284 h 1690"/>
              <a:gd name="T34" fmla="*/ 401 w 1690"/>
              <a:gd name="T35" fmla="*/ 134 h 1690"/>
              <a:gd name="T36" fmla="*/ 385 w 1690"/>
              <a:gd name="T37" fmla="*/ 117 h 1690"/>
              <a:gd name="T38" fmla="*/ 125 w 1690"/>
              <a:gd name="T39" fmla="*/ 376 h 1690"/>
              <a:gd name="T40" fmla="*/ 142 w 1690"/>
              <a:gd name="T41" fmla="*/ 393 h 1690"/>
              <a:gd name="T42" fmla="*/ 284 w 1690"/>
              <a:gd name="T43" fmla="*/ 535 h 1690"/>
              <a:gd name="T44" fmla="*/ 234 w 1690"/>
              <a:gd name="T45" fmla="*/ 660 h 1690"/>
              <a:gd name="T46" fmla="*/ 0 w 1690"/>
              <a:gd name="T47" fmla="*/ 660 h 1690"/>
              <a:gd name="T48" fmla="*/ 0 w 1690"/>
              <a:gd name="T49" fmla="*/ 1028 h 1690"/>
              <a:gd name="T50" fmla="*/ 234 w 1690"/>
              <a:gd name="T51" fmla="*/ 1028 h 1690"/>
              <a:gd name="T52" fmla="*/ 284 w 1690"/>
              <a:gd name="T53" fmla="*/ 1154 h 1690"/>
              <a:gd name="T54" fmla="*/ 142 w 1690"/>
              <a:gd name="T55" fmla="*/ 1296 h 1690"/>
              <a:gd name="T56" fmla="*/ 125 w 1690"/>
              <a:gd name="T57" fmla="*/ 1312 h 1690"/>
              <a:gd name="T58" fmla="*/ 142 w 1690"/>
              <a:gd name="T59" fmla="*/ 1338 h 1690"/>
              <a:gd name="T60" fmla="*/ 359 w 1690"/>
              <a:gd name="T61" fmla="*/ 1555 h 1690"/>
              <a:gd name="T62" fmla="*/ 385 w 1690"/>
              <a:gd name="T63" fmla="*/ 1572 h 1690"/>
              <a:gd name="T64" fmla="*/ 401 w 1690"/>
              <a:gd name="T65" fmla="*/ 1555 h 1690"/>
              <a:gd name="T66" fmla="*/ 552 w 1690"/>
              <a:gd name="T67" fmla="*/ 1413 h 1690"/>
              <a:gd name="T68" fmla="*/ 669 w 1690"/>
              <a:gd name="T69" fmla="*/ 1455 h 1690"/>
              <a:gd name="T70" fmla="*/ 669 w 1690"/>
              <a:gd name="T71" fmla="*/ 1689 h 1690"/>
              <a:gd name="T72" fmla="*/ 1037 w 1690"/>
              <a:gd name="T73" fmla="*/ 1689 h 1690"/>
              <a:gd name="T74" fmla="*/ 1037 w 1690"/>
              <a:gd name="T75" fmla="*/ 1455 h 1690"/>
              <a:gd name="T76" fmla="*/ 1137 w 1690"/>
              <a:gd name="T77" fmla="*/ 1404 h 1690"/>
              <a:gd name="T78" fmla="*/ 1312 w 1690"/>
              <a:gd name="T79" fmla="*/ 1572 h 1690"/>
              <a:gd name="T80" fmla="*/ 1329 w 1690"/>
              <a:gd name="T81" fmla="*/ 1555 h 1690"/>
              <a:gd name="T82" fmla="*/ 1547 w 1690"/>
              <a:gd name="T83" fmla="*/ 1338 h 1690"/>
              <a:gd name="T84" fmla="*/ 1572 w 1690"/>
              <a:gd name="T85" fmla="*/ 1312 h 1690"/>
              <a:gd name="T86" fmla="*/ 1396 w 1690"/>
              <a:gd name="T87" fmla="*/ 1145 h 1690"/>
              <a:gd name="T88" fmla="*/ 1446 w 1690"/>
              <a:gd name="T89" fmla="*/ 1037 h 1690"/>
              <a:gd name="T90" fmla="*/ 1664 w 1690"/>
              <a:gd name="T91" fmla="*/ 1037 h 1690"/>
              <a:gd name="T92" fmla="*/ 1221 w 1690"/>
              <a:gd name="T93" fmla="*/ 844 h 1690"/>
              <a:gd name="T94" fmla="*/ 844 w 1690"/>
              <a:gd name="T95" fmla="*/ 1229 h 1690"/>
              <a:gd name="T96" fmla="*/ 460 w 1690"/>
              <a:gd name="T97" fmla="*/ 844 h 1690"/>
              <a:gd name="T98" fmla="*/ 844 w 1690"/>
              <a:gd name="T99" fmla="*/ 468 h 1690"/>
              <a:gd name="T100" fmla="*/ 1221 w 1690"/>
              <a:gd name="T101" fmla="*/ 844 h 1690"/>
              <a:gd name="T102" fmla="*/ 1221 w 1690"/>
              <a:gd name="T103" fmla="*/ 844 h 1690"/>
              <a:gd name="T104" fmla="*/ 1221 w 1690"/>
              <a:gd name="T105" fmla="*/ 844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ffectLst/>
          <a:extLst/>
        </p:spPr>
        <p:txBody>
          <a:bodyPr wrap="none" lIns="91443" tIns="45722" rIns="91443" bIns="45722" anchor="ctr"/>
          <a:lstStyle/>
          <a:p>
            <a:pPr>
              <a:defRPr/>
            </a:pPr>
            <a:endParaRPr lang="en-US" sz="1054" dirty="0">
              <a:latin typeface="Lato Light"/>
              <a:ea typeface="SimSun" charset="0"/>
            </a:endParaRPr>
          </a:p>
        </p:txBody>
      </p:sp>
      <p:sp>
        <p:nvSpPr>
          <p:cNvPr id="14" name="Freeform 576">
            <a:extLst>
              <a:ext uri="{FF2B5EF4-FFF2-40B4-BE49-F238E27FC236}">
                <a16:creationId xmlns:a16="http://schemas.microsoft.com/office/drawing/2014/main" id="{2588002B-7843-46CC-AA64-7DC86B475B06}"/>
              </a:ext>
            </a:extLst>
          </p:cNvPr>
          <p:cNvSpPr>
            <a:spLocks noChangeArrowheads="1"/>
          </p:cNvSpPr>
          <p:nvPr/>
        </p:nvSpPr>
        <p:spPr bwMode="auto">
          <a:xfrm>
            <a:off x="4860032" y="5176269"/>
            <a:ext cx="215408" cy="215464"/>
          </a:xfrm>
          <a:custGeom>
            <a:avLst/>
            <a:gdLst>
              <a:gd name="T0" fmla="*/ 1664 w 1690"/>
              <a:gd name="T1" fmla="*/ 1037 h 1690"/>
              <a:gd name="T2" fmla="*/ 1689 w 1690"/>
              <a:gd name="T3" fmla="*/ 1037 h 1690"/>
              <a:gd name="T4" fmla="*/ 1689 w 1690"/>
              <a:gd name="T5" fmla="*/ 669 h 1690"/>
              <a:gd name="T6" fmla="*/ 1446 w 1690"/>
              <a:gd name="T7" fmla="*/ 669 h 1690"/>
              <a:gd name="T8" fmla="*/ 1396 w 1690"/>
              <a:gd name="T9" fmla="*/ 543 h 1690"/>
              <a:gd name="T10" fmla="*/ 1547 w 1690"/>
              <a:gd name="T11" fmla="*/ 393 h 1690"/>
              <a:gd name="T12" fmla="*/ 1572 w 1690"/>
              <a:gd name="T13" fmla="*/ 376 h 1690"/>
              <a:gd name="T14" fmla="*/ 1547 w 1690"/>
              <a:gd name="T15" fmla="*/ 359 h 1690"/>
              <a:gd name="T16" fmla="*/ 1329 w 1690"/>
              <a:gd name="T17" fmla="*/ 134 h 1690"/>
              <a:gd name="T18" fmla="*/ 1312 w 1690"/>
              <a:gd name="T19" fmla="*/ 117 h 1690"/>
              <a:gd name="T20" fmla="*/ 1288 w 1690"/>
              <a:gd name="T21" fmla="*/ 134 h 1690"/>
              <a:gd name="T22" fmla="*/ 1137 w 1690"/>
              <a:gd name="T23" fmla="*/ 284 h 1690"/>
              <a:gd name="T24" fmla="*/ 1020 w 1690"/>
              <a:gd name="T25" fmla="*/ 234 h 1690"/>
              <a:gd name="T26" fmla="*/ 1020 w 1690"/>
              <a:gd name="T27" fmla="*/ 0 h 1690"/>
              <a:gd name="T28" fmla="*/ 660 w 1690"/>
              <a:gd name="T29" fmla="*/ 0 h 1690"/>
              <a:gd name="T30" fmla="*/ 660 w 1690"/>
              <a:gd name="T31" fmla="*/ 234 h 1690"/>
              <a:gd name="T32" fmla="*/ 552 w 1690"/>
              <a:gd name="T33" fmla="*/ 284 h 1690"/>
              <a:gd name="T34" fmla="*/ 401 w 1690"/>
              <a:gd name="T35" fmla="*/ 134 h 1690"/>
              <a:gd name="T36" fmla="*/ 385 w 1690"/>
              <a:gd name="T37" fmla="*/ 117 h 1690"/>
              <a:gd name="T38" fmla="*/ 125 w 1690"/>
              <a:gd name="T39" fmla="*/ 376 h 1690"/>
              <a:gd name="T40" fmla="*/ 142 w 1690"/>
              <a:gd name="T41" fmla="*/ 393 h 1690"/>
              <a:gd name="T42" fmla="*/ 284 w 1690"/>
              <a:gd name="T43" fmla="*/ 535 h 1690"/>
              <a:gd name="T44" fmla="*/ 234 w 1690"/>
              <a:gd name="T45" fmla="*/ 660 h 1690"/>
              <a:gd name="T46" fmla="*/ 0 w 1690"/>
              <a:gd name="T47" fmla="*/ 660 h 1690"/>
              <a:gd name="T48" fmla="*/ 0 w 1690"/>
              <a:gd name="T49" fmla="*/ 1028 h 1690"/>
              <a:gd name="T50" fmla="*/ 234 w 1690"/>
              <a:gd name="T51" fmla="*/ 1028 h 1690"/>
              <a:gd name="T52" fmla="*/ 284 w 1690"/>
              <a:gd name="T53" fmla="*/ 1154 h 1690"/>
              <a:gd name="T54" fmla="*/ 142 w 1690"/>
              <a:gd name="T55" fmla="*/ 1296 h 1690"/>
              <a:gd name="T56" fmla="*/ 125 w 1690"/>
              <a:gd name="T57" fmla="*/ 1312 h 1690"/>
              <a:gd name="T58" fmla="*/ 142 w 1690"/>
              <a:gd name="T59" fmla="*/ 1338 h 1690"/>
              <a:gd name="T60" fmla="*/ 359 w 1690"/>
              <a:gd name="T61" fmla="*/ 1555 h 1690"/>
              <a:gd name="T62" fmla="*/ 385 w 1690"/>
              <a:gd name="T63" fmla="*/ 1572 h 1690"/>
              <a:gd name="T64" fmla="*/ 401 w 1690"/>
              <a:gd name="T65" fmla="*/ 1555 h 1690"/>
              <a:gd name="T66" fmla="*/ 552 w 1690"/>
              <a:gd name="T67" fmla="*/ 1413 h 1690"/>
              <a:gd name="T68" fmla="*/ 669 w 1690"/>
              <a:gd name="T69" fmla="*/ 1455 h 1690"/>
              <a:gd name="T70" fmla="*/ 669 w 1690"/>
              <a:gd name="T71" fmla="*/ 1689 h 1690"/>
              <a:gd name="T72" fmla="*/ 1037 w 1690"/>
              <a:gd name="T73" fmla="*/ 1689 h 1690"/>
              <a:gd name="T74" fmla="*/ 1037 w 1690"/>
              <a:gd name="T75" fmla="*/ 1455 h 1690"/>
              <a:gd name="T76" fmla="*/ 1137 w 1690"/>
              <a:gd name="T77" fmla="*/ 1404 h 1690"/>
              <a:gd name="T78" fmla="*/ 1312 w 1690"/>
              <a:gd name="T79" fmla="*/ 1572 h 1690"/>
              <a:gd name="T80" fmla="*/ 1329 w 1690"/>
              <a:gd name="T81" fmla="*/ 1555 h 1690"/>
              <a:gd name="T82" fmla="*/ 1547 w 1690"/>
              <a:gd name="T83" fmla="*/ 1338 h 1690"/>
              <a:gd name="T84" fmla="*/ 1572 w 1690"/>
              <a:gd name="T85" fmla="*/ 1312 h 1690"/>
              <a:gd name="T86" fmla="*/ 1396 w 1690"/>
              <a:gd name="T87" fmla="*/ 1145 h 1690"/>
              <a:gd name="T88" fmla="*/ 1446 w 1690"/>
              <a:gd name="T89" fmla="*/ 1037 h 1690"/>
              <a:gd name="T90" fmla="*/ 1664 w 1690"/>
              <a:gd name="T91" fmla="*/ 1037 h 1690"/>
              <a:gd name="T92" fmla="*/ 1221 w 1690"/>
              <a:gd name="T93" fmla="*/ 844 h 1690"/>
              <a:gd name="T94" fmla="*/ 844 w 1690"/>
              <a:gd name="T95" fmla="*/ 1229 h 1690"/>
              <a:gd name="T96" fmla="*/ 460 w 1690"/>
              <a:gd name="T97" fmla="*/ 844 h 1690"/>
              <a:gd name="T98" fmla="*/ 844 w 1690"/>
              <a:gd name="T99" fmla="*/ 468 h 1690"/>
              <a:gd name="T100" fmla="*/ 1221 w 1690"/>
              <a:gd name="T101" fmla="*/ 844 h 1690"/>
              <a:gd name="T102" fmla="*/ 1221 w 1690"/>
              <a:gd name="T103" fmla="*/ 844 h 1690"/>
              <a:gd name="T104" fmla="*/ 1221 w 1690"/>
              <a:gd name="T105" fmla="*/ 844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90" h="1690">
                <a:moveTo>
                  <a:pt x="1664" y="1037"/>
                </a:moveTo>
                <a:cubicBezTo>
                  <a:pt x="1689" y="1037"/>
                  <a:pt x="1689" y="1037"/>
                  <a:pt x="1689" y="1037"/>
                </a:cubicBezTo>
                <a:cubicBezTo>
                  <a:pt x="1689" y="669"/>
                  <a:pt x="1689" y="669"/>
                  <a:pt x="1689" y="669"/>
                </a:cubicBezTo>
                <a:cubicBezTo>
                  <a:pt x="1446" y="669"/>
                  <a:pt x="1446" y="669"/>
                  <a:pt x="1446" y="669"/>
                </a:cubicBezTo>
                <a:cubicBezTo>
                  <a:pt x="1438" y="627"/>
                  <a:pt x="1421" y="585"/>
                  <a:pt x="1396" y="543"/>
                </a:cubicBezTo>
                <a:cubicBezTo>
                  <a:pt x="1547" y="393"/>
                  <a:pt x="1547" y="393"/>
                  <a:pt x="1547" y="393"/>
                </a:cubicBezTo>
                <a:cubicBezTo>
                  <a:pt x="1572" y="376"/>
                  <a:pt x="1572" y="376"/>
                  <a:pt x="1572" y="376"/>
                </a:cubicBezTo>
                <a:cubicBezTo>
                  <a:pt x="1547" y="359"/>
                  <a:pt x="1547" y="359"/>
                  <a:pt x="1547" y="359"/>
                </a:cubicBezTo>
                <a:cubicBezTo>
                  <a:pt x="1329" y="134"/>
                  <a:pt x="1329" y="134"/>
                  <a:pt x="1329" y="134"/>
                </a:cubicBezTo>
                <a:cubicBezTo>
                  <a:pt x="1312" y="117"/>
                  <a:pt x="1312" y="117"/>
                  <a:pt x="1312" y="117"/>
                </a:cubicBezTo>
                <a:cubicBezTo>
                  <a:pt x="1288" y="134"/>
                  <a:pt x="1288" y="134"/>
                  <a:pt x="1288" y="134"/>
                </a:cubicBezTo>
                <a:cubicBezTo>
                  <a:pt x="1137" y="284"/>
                  <a:pt x="1137" y="284"/>
                  <a:pt x="1137" y="284"/>
                </a:cubicBezTo>
                <a:cubicBezTo>
                  <a:pt x="1104" y="267"/>
                  <a:pt x="1062" y="251"/>
                  <a:pt x="1020" y="234"/>
                </a:cubicBezTo>
                <a:cubicBezTo>
                  <a:pt x="1020" y="0"/>
                  <a:pt x="1020" y="0"/>
                  <a:pt x="1020" y="0"/>
                </a:cubicBezTo>
                <a:cubicBezTo>
                  <a:pt x="660" y="0"/>
                  <a:pt x="660" y="0"/>
                  <a:pt x="660" y="0"/>
                </a:cubicBezTo>
                <a:cubicBezTo>
                  <a:pt x="660" y="234"/>
                  <a:pt x="660" y="234"/>
                  <a:pt x="660" y="234"/>
                </a:cubicBezTo>
                <a:cubicBezTo>
                  <a:pt x="619" y="251"/>
                  <a:pt x="585" y="267"/>
                  <a:pt x="552" y="284"/>
                </a:cubicBezTo>
                <a:cubicBezTo>
                  <a:pt x="401" y="134"/>
                  <a:pt x="401" y="134"/>
                  <a:pt x="401" y="134"/>
                </a:cubicBezTo>
                <a:cubicBezTo>
                  <a:pt x="385" y="117"/>
                  <a:pt x="385" y="117"/>
                  <a:pt x="385" y="117"/>
                </a:cubicBezTo>
                <a:cubicBezTo>
                  <a:pt x="125" y="376"/>
                  <a:pt x="125" y="376"/>
                  <a:pt x="125" y="376"/>
                </a:cubicBezTo>
                <a:cubicBezTo>
                  <a:pt x="142" y="393"/>
                  <a:pt x="142" y="393"/>
                  <a:pt x="142" y="393"/>
                </a:cubicBezTo>
                <a:cubicBezTo>
                  <a:pt x="284" y="535"/>
                  <a:pt x="284" y="535"/>
                  <a:pt x="284" y="535"/>
                </a:cubicBezTo>
                <a:cubicBezTo>
                  <a:pt x="267" y="577"/>
                  <a:pt x="251" y="619"/>
                  <a:pt x="234" y="660"/>
                </a:cubicBezTo>
                <a:cubicBezTo>
                  <a:pt x="0" y="660"/>
                  <a:pt x="0" y="660"/>
                  <a:pt x="0" y="660"/>
                </a:cubicBezTo>
                <a:cubicBezTo>
                  <a:pt x="0" y="1028"/>
                  <a:pt x="0" y="1028"/>
                  <a:pt x="0" y="1028"/>
                </a:cubicBezTo>
                <a:cubicBezTo>
                  <a:pt x="234" y="1028"/>
                  <a:pt x="234" y="1028"/>
                  <a:pt x="234" y="1028"/>
                </a:cubicBezTo>
                <a:cubicBezTo>
                  <a:pt x="242" y="1070"/>
                  <a:pt x="259" y="1112"/>
                  <a:pt x="284" y="1154"/>
                </a:cubicBezTo>
                <a:cubicBezTo>
                  <a:pt x="142" y="1296"/>
                  <a:pt x="142" y="1296"/>
                  <a:pt x="142" y="1296"/>
                </a:cubicBezTo>
                <a:cubicBezTo>
                  <a:pt x="125" y="1312"/>
                  <a:pt x="125" y="1312"/>
                  <a:pt x="125" y="1312"/>
                </a:cubicBezTo>
                <a:cubicBezTo>
                  <a:pt x="142" y="1338"/>
                  <a:pt x="142" y="1338"/>
                  <a:pt x="142" y="1338"/>
                </a:cubicBezTo>
                <a:cubicBezTo>
                  <a:pt x="359" y="1555"/>
                  <a:pt x="359" y="1555"/>
                  <a:pt x="359" y="1555"/>
                </a:cubicBezTo>
                <a:cubicBezTo>
                  <a:pt x="385" y="1572"/>
                  <a:pt x="385" y="1572"/>
                  <a:pt x="385" y="1572"/>
                </a:cubicBezTo>
                <a:cubicBezTo>
                  <a:pt x="401" y="1555"/>
                  <a:pt x="401" y="1555"/>
                  <a:pt x="401" y="1555"/>
                </a:cubicBezTo>
                <a:cubicBezTo>
                  <a:pt x="552" y="1413"/>
                  <a:pt x="552" y="1413"/>
                  <a:pt x="552" y="1413"/>
                </a:cubicBezTo>
                <a:cubicBezTo>
                  <a:pt x="585" y="1430"/>
                  <a:pt x="627" y="1446"/>
                  <a:pt x="669" y="1455"/>
                </a:cubicBezTo>
                <a:cubicBezTo>
                  <a:pt x="669" y="1689"/>
                  <a:pt x="669" y="1689"/>
                  <a:pt x="669" y="1689"/>
                </a:cubicBezTo>
                <a:cubicBezTo>
                  <a:pt x="1037" y="1689"/>
                  <a:pt x="1037" y="1689"/>
                  <a:pt x="1037" y="1689"/>
                </a:cubicBezTo>
                <a:cubicBezTo>
                  <a:pt x="1037" y="1455"/>
                  <a:pt x="1037" y="1455"/>
                  <a:pt x="1037" y="1455"/>
                </a:cubicBezTo>
                <a:cubicBezTo>
                  <a:pt x="1070" y="1438"/>
                  <a:pt x="1104" y="1421"/>
                  <a:pt x="1137" y="1404"/>
                </a:cubicBezTo>
                <a:cubicBezTo>
                  <a:pt x="1312" y="1572"/>
                  <a:pt x="1312" y="1572"/>
                  <a:pt x="1312" y="1572"/>
                </a:cubicBezTo>
                <a:cubicBezTo>
                  <a:pt x="1329" y="1555"/>
                  <a:pt x="1329" y="1555"/>
                  <a:pt x="1329" y="1555"/>
                </a:cubicBezTo>
                <a:cubicBezTo>
                  <a:pt x="1547" y="1338"/>
                  <a:pt x="1547" y="1338"/>
                  <a:pt x="1547" y="1338"/>
                </a:cubicBezTo>
                <a:cubicBezTo>
                  <a:pt x="1572" y="1312"/>
                  <a:pt x="1572" y="1312"/>
                  <a:pt x="1572" y="1312"/>
                </a:cubicBezTo>
                <a:cubicBezTo>
                  <a:pt x="1396" y="1145"/>
                  <a:pt x="1396" y="1145"/>
                  <a:pt x="1396" y="1145"/>
                </a:cubicBezTo>
                <a:cubicBezTo>
                  <a:pt x="1421" y="1112"/>
                  <a:pt x="1438" y="1070"/>
                  <a:pt x="1446" y="1037"/>
                </a:cubicBezTo>
                <a:cubicBezTo>
                  <a:pt x="1664" y="1037"/>
                  <a:pt x="1664" y="1037"/>
                  <a:pt x="1664" y="1037"/>
                </a:cubicBezTo>
                <a:close/>
                <a:moveTo>
                  <a:pt x="1221" y="844"/>
                </a:moveTo>
                <a:cubicBezTo>
                  <a:pt x="1221" y="1053"/>
                  <a:pt x="1053" y="1229"/>
                  <a:pt x="844" y="1229"/>
                </a:cubicBezTo>
                <a:cubicBezTo>
                  <a:pt x="635" y="1229"/>
                  <a:pt x="460" y="1053"/>
                  <a:pt x="460" y="844"/>
                </a:cubicBezTo>
                <a:cubicBezTo>
                  <a:pt x="460" y="635"/>
                  <a:pt x="635" y="468"/>
                  <a:pt x="844" y="468"/>
                </a:cubicBezTo>
                <a:cubicBezTo>
                  <a:pt x="1053" y="468"/>
                  <a:pt x="1221" y="635"/>
                  <a:pt x="1221" y="844"/>
                </a:cubicBezTo>
                <a:close/>
                <a:moveTo>
                  <a:pt x="1221" y="844"/>
                </a:moveTo>
                <a:lnTo>
                  <a:pt x="1221" y="844"/>
                </a:lnTo>
                <a:close/>
              </a:path>
            </a:pathLst>
          </a:custGeom>
          <a:solidFill>
            <a:schemeClr val="bg1"/>
          </a:solidFill>
          <a:ln>
            <a:noFill/>
          </a:ln>
          <a:effectLst/>
          <a:extLst/>
        </p:spPr>
        <p:txBody>
          <a:bodyPr wrap="none" lIns="91443" tIns="45722" rIns="91443" bIns="45722" anchor="ctr"/>
          <a:lstStyle/>
          <a:p>
            <a:pPr>
              <a:defRPr/>
            </a:pPr>
            <a:endParaRPr lang="en-US" sz="1054" dirty="0">
              <a:latin typeface="Lato Light"/>
              <a:ea typeface="SimSun" charset="0"/>
            </a:endParaRPr>
          </a:p>
        </p:txBody>
      </p:sp>
    </p:spTree>
    <p:extLst>
      <p:ext uri="{BB962C8B-B14F-4D97-AF65-F5344CB8AC3E}">
        <p14:creationId xmlns:p14="http://schemas.microsoft.com/office/powerpoint/2010/main" val="405932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style.rotation</p:attrName>
                                        </p:attrNameLst>
                                      </p:cBhvr>
                                      <p:tavLst>
                                        <p:tav tm="0">
                                          <p:val>
                                            <p:fltVal val="360"/>
                                          </p:val>
                                        </p:tav>
                                        <p:tav tm="100000">
                                          <p:val>
                                            <p:fltVal val="0"/>
                                          </p:val>
                                        </p:tav>
                                      </p:tavLst>
                                    </p:anim>
                                    <p:animEffect transition="in" filter="fade">
                                      <p:cBhvr>
                                        <p:cTn id="10" dur="500"/>
                                        <p:tgtEl>
                                          <p:spTgt spid="15"/>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 calcmode="lin" valueType="num">
                                      <p:cBhvr>
                                        <p:cTn id="16" dur="500" fill="hold"/>
                                        <p:tgtEl>
                                          <p:spTgt spid="16"/>
                                        </p:tgtEl>
                                        <p:attrNameLst>
                                          <p:attrName>style.rotation</p:attrName>
                                        </p:attrNameLst>
                                      </p:cBhvr>
                                      <p:tavLst>
                                        <p:tav tm="0">
                                          <p:val>
                                            <p:fltVal val="360"/>
                                          </p:val>
                                        </p:tav>
                                        <p:tav tm="100000">
                                          <p:val>
                                            <p:fltVal val="0"/>
                                          </p:val>
                                        </p:tav>
                                      </p:tavLst>
                                    </p:anim>
                                    <p:animEffect transition="in" filter="fade">
                                      <p:cBhvr>
                                        <p:cTn id="17" dur="500"/>
                                        <p:tgtEl>
                                          <p:spTgt spid="16"/>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 calcmode="lin" valueType="num">
                                      <p:cBhvr>
                                        <p:cTn id="23" dur="500" fill="hold"/>
                                        <p:tgtEl>
                                          <p:spTgt spid="17"/>
                                        </p:tgtEl>
                                        <p:attrNameLst>
                                          <p:attrName>style.rotation</p:attrName>
                                        </p:attrNameLst>
                                      </p:cBhvr>
                                      <p:tavLst>
                                        <p:tav tm="0">
                                          <p:val>
                                            <p:fltVal val="360"/>
                                          </p:val>
                                        </p:tav>
                                        <p:tav tm="100000">
                                          <p:val>
                                            <p:fltVal val="0"/>
                                          </p:val>
                                        </p:tav>
                                      </p:tavLst>
                                    </p:anim>
                                    <p:animEffect transition="in" filter="fade">
                                      <p:cBhvr>
                                        <p:cTn id="24" dur="500"/>
                                        <p:tgtEl>
                                          <p:spTgt spid="17"/>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 calcmode="lin" valueType="num">
                                      <p:cBhvr>
                                        <p:cTn id="30" dur="500" fill="hold"/>
                                        <p:tgtEl>
                                          <p:spTgt spid="18"/>
                                        </p:tgtEl>
                                        <p:attrNameLst>
                                          <p:attrName>style.rotation</p:attrName>
                                        </p:attrNameLst>
                                      </p:cBhvr>
                                      <p:tavLst>
                                        <p:tav tm="0">
                                          <p:val>
                                            <p:fltVal val="360"/>
                                          </p:val>
                                        </p:tav>
                                        <p:tav tm="100000">
                                          <p:val>
                                            <p:fltVal val="0"/>
                                          </p:val>
                                        </p:tav>
                                      </p:tavLst>
                                    </p:anim>
                                    <p:animEffect transition="in" filter="fade">
                                      <p:cBhvr>
                                        <p:cTn id="31" dur="500"/>
                                        <p:tgtEl>
                                          <p:spTgt spid="18"/>
                                        </p:tgtEl>
                                      </p:cBhvr>
                                    </p:animEffect>
                                  </p:childTnLst>
                                </p:cTn>
                              </p:par>
                            </p:childTnLst>
                          </p:cTn>
                        </p:par>
                        <p:par>
                          <p:cTn id="32" fill="hold">
                            <p:stCondLst>
                              <p:cond delay="2000"/>
                            </p:stCondLst>
                            <p:childTnLst>
                              <p:par>
                                <p:cTn id="33" presetID="49" presetClass="entr" presetSubtype="0" decel="10000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 calcmode="lin" valueType="num">
                                      <p:cBhvr>
                                        <p:cTn id="37" dur="500" fill="hold"/>
                                        <p:tgtEl>
                                          <p:spTgt spid="14"/>
                                        </p:tgtEl>
                                        <p:attrNameLst>
                                          <p:attrName>style.rotation</p:attrName>
                                        </p:attrNameLst>
                                      </p:cBhvr>
                                      <p:tavLst>
                                        <p:tav tm="0">
                                          <p:val>
                                            <p:fltVal val="360"/>
                                          </p:val>
                                        </p:tav>
                                        <p:tav tm="100000">
                                          <p:val>
                                            <p:fltVal val="0"/>
                                          </p:val>
                                        </p:tav>
                                      </p:tavLst>
                                    </p:anim>
                                    <p:animEffect transition="in" filter="fade">
                                      <p:cBhvr>
                                        <p:cTn id="3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4598" y="2325185"/>
            <a:ext cx="9144000" cy="2520280"/>
          </a:xfrm>
          <a:prstGeom prst="rect">
            <a:avLst/>
          </a:prstGeom>
          <a:gradFill flip="none" rotWithShape="1">
            <a:gsLst>
              <a:gs pos="22000">
                <a:srgbClr val="001334">
                  <a:alpha val="86000"/>
                </a:srgbClr>
              </a:gs>
              <a:gs pos="88000">
                <a:srgbClr val="002060">
                  <a:alpha val="78000"/>
                </a:srgb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Klavika Bd" panose="02000803050000020004" pitchFamily="50" charset="0"/>
            </a:endParaRPr>
          </a:p>
        </p:txBody>
      </p:sp>
      <p:pic>
        <p:nvPicPr>
          <p:cNvPr id="6" name="Resim 5" descr="başlık, kıyafet, şapka, tablo içeren bir resim&#10;&#10;Çok yüksek güvenilirlikle oluşturulmuş açıklama">
            <a:extLst>
              <a:ext uri="{FF2B5EF4-FFF2-40B4-BE49-F238E27FC236}">
                <a16:creationId xmlns:a16="http://schemas.microsoft.com/office/drawing/2014/main" id="{5A7DFBCF-C16F-4769-B9D4-485F429A3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0765" y="4845464"/>
            <a:ext cx="3188006" cy="2034103"/>
          </a:xfrm>
          <a:prstGeom prst="rect">
            <a:avLst/>
          </a:prstGeom>
          <a:ln>
            <a:noFill/>
          </a:ln>
          <a:effectLst>
            <a:softEdge rad="112500"/>
          </a:effectLst>
        </p:spPr>
      </p:pic>
      <p:pic>
        <p:nvPicPr>
          <p:cNvPr id="7" name="Resim 6" descr="nesne, satranç taşı içeren bir resim&#10;&#10;Çok yüksek güvenilirlikle oluşturulmuş açıklama">
            <a:extLst>
              <a:ext uri="{FF2B5EF4-FFF2-40B4-BE49-F238E27FC236}">
                <a16:creationId xmlns:a16="http://schemas.microsoft.com/office/drawing/2014/main" id="{5DEE5694-CB9D-4DFE-A7E9-82B0ED5F8F0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0379" y="4845465"/>
            <a:ext cx="3188008" cy="2012535"/>
          </a:xfrm>
          <a:prstGeom prst="rect">
            <a:avLst/>
          </a:prstGeom>
          <a:ln>
            <a:noFill/>
          </a:ln>
          <a:effectLst>
            <a:softEdge rad="112500"/>
          </a:effectLst>
        </p:spPr>
      </p:pic>
      <p:sp>
        <p:nvSpPr>
          <p:cNvPr id="2" name="Dikdörtgen 1">
            <a:extLst>
              <a:ext uri="{FF2B5EF4-FFF2-40B4-BE49-F238E27FC236}">
                <a16:creationId xmlns:a16="http://schemas.microsoft.com/office/drawing/2014/main" id="{CB40D8DD-9E29-4856-A46F-B07905292ED1}"/>
              </a:ext>
            </a:extLst>
          </p:cNvPr>
          <p:cNvSpPr/>
          <p:nvPr/>
        </p:nvSpPr>
        <p:spPr>
          <a:xfrm>
            <a:off x="899592" y="1462919"/>
            <a:ext cx="3345627" cy="2308324"/>
          </a:xfrm>
          <a:prstGeom prst="rect">
            <a:avLst/>
          </a:prstGeom>
        </p:spPr>
        <p:txBody>
          <a:bodyPr wrap="square">
            <a:spAutoFit/>
          </a:bodyPr>
          <a:lstStyle/>
          <a:p>
            <a:pPr algn="just"/>
            <a:r>
              <a:rPr lang="tr-TR" dirty="0">
                <a:solidFill>
                  <a:schemeClr val="bg1"/>
                </a:solidFill>
                <a:latin typeface="Klavika Bd" panose="02000803050000020004" pitchFamily="50" charset="0"/>
              </a:rPr>
              <a:t>Dünya’da yeni gelişmekte olan bir pazarda, milli kabiliyet insan hayatını kolaylaştırmaya yönelik bir ürün geliştirmek global marketin bir parçası olmak ve ülke ekonomisine ciddi katkı sağlamak demektir.</a:t>
            </a:r>
          </a:p>
          <a:p>
            <a:pPr algn="just"/>
            <a:endParaRPr lang="tr-TR" dirty="0">
              <a:solidFill>
                <a:schemeClr val="bg1"/>
              </a:solidFill>
              <a:latin typeface="Klavika Bd" panose="02000803050000020004" pitchFamily="50" charset="0"/>
            </a:endParaRPr>
          </a:p>
        </p:txBody>
      </p:sp>
      <p:sp>
        <p:nvSpPr>
          <p:cNvPr id="3" name="Dikdörtgen 2">
            <a:extLst>
              <a:ext uri="{FF2B5EF4-FFF2-40B4-BE49-F238E27FC236}">
                <a16:creationId xmlns:a16="http://schemas.microsoft.com/office/drawing/2014/main" id="{D1E66F90-E30E-4115-9EA9-44057DA8E14D}"/>
              </a:ext>
            </a:extLst>
          </p:cNvPr>
          <p:cNvSpPr/>
          <p:nvPr/>
        </p:nvSpPr>
        <p:spPr>
          <a:xfrm>
            <a:off x="-47339" y="207152"/>
            <a:ext cx="9238677" cy="600164"/>
          </a:xfrm>
          <a:prstGeom prst="rect">
            <a:avLst/>
          </a:prstGeom>
        </p:spPr>
        <p:txBody>
          <a:bodyPr wrap="square">
            <a:spAutoFit/>
          </a:bodyPr>
          <a:lstStyle/>
          <a:p>
            <a:pPr algn="ctr">
              <a:spcAft>
                <a:spcPts val="800"/>
              </a:spcAft>
            </a:pPr>
            <a:r>
              <a:rPr lang="tr-TR" sz="3300" dirty="0">
                <a:solidFill>
                  <a:schemeClr val="bg1"/>
                </a:solidFill>
                <a:latin typeface="Klavika Bd" panose="02000803050000020004" pitchFamily="50" charset="0"/>
              </a:rPr>
              <a:t>KÜRESEL REKABETÇİLİĞİNE ETKİSİ</a:t>
            </a:r>
          </a:p>
        </p:txBody>
      </p:sp>
      <p:pic>
        <p:nvPicPr>
          <p:cNvPr id="9" name="Resim 8" descr="kırmızı, kişi, iç mekan içeren bir resim&#10;&#10;Çok yüksek güvenilirlikle oluşturulmuş açıklama">
            <a:extLst>
              <a:ext uri="{FF2B5EF4-FFF2-40B4-BE49-F238E27FC236}">
                <a16:creationId xmlns:a16="http://schemas.microsoft.com/office/drawing/2014/main" id="{BA677EA7-5C18-4B76-8E85-D33236B00D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0765" y="1328044"/>
            <a:ext cx="3242471" cy="2150037"/>
          </a:xfrm>
          <a:prstGeom prst="rect">
            <a:avLst/>
          </a:prstGeom>
          <a:ln>
            <a:noFill/>
          </a:ln>
          <a:effectLst>
            <a:outerShdw blurRad="292100" dist="139700" dir="2700000" algn="tl" rotWithShape="0">
              <a:srgbClr val="333333">
                <a:alpha val="65000"/>
              </a:srgbClr>
            </a:outerShdw>
          </a:effectLst>
        </p:spPr>
      </p:pic>
      <p:pic>
        <p:nvPicPr>
          <p:cNvPr id="10" name="Resim 9">
            <a:extLst>
              <a:ext uri="{FF2B5EF4-FFF2-40B4-BE49-F238E27FC236}">
                <a16:creationId xmlns:a16="http://schemas.microsoft.com/office/drawing/2014/main" id="{1A44E6CF-A7DF-4214-86BF-6C1702663E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68315" y="6369546"/>
            <a:ext cx="1292104" cy="297184"/>
          </a:xfrm>
          <a:prstGeom prst="rect">
            <a:avLst/>
          </a:prstGeom>
        </p:spPr>
      </p:pic>
      <p:pic>
        <p:nvPicPr>
          <p:cNvPr id="11" name="Resim 10">
            <a:extLst>
              <a:ext uri="{FF2B5EF4-FFF2-40B4-BE49-F238E27FC236}">
                <a16:creationId xmlns:a16="http://schemas.microsoft.com/office/drawing/2014/main" id="{2A19E2AF-7EF1-497C-A2F7-922FC216AA9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505" y="6116389"/>
            <a:ext cx="1352612" cy="729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ikdörtgen 3">
            <a:extLst>
              <a:ext uri="{FF2B5EF4-FFF2-40B4-BE49-F238E27FC236}">
                <a16:creationId xmlns:a16="http://schemas.microsoft.com/office/drawing/2014/main" id="{A1689B6E-487D-40F6-8477-BA9062213CB5}"/>
              </a:ext>
            </a:extLst>
          </p:cNvPr>
          <p:cNvSpPr/>
          <p:nvPr/>
        </p:nvSpPr>
        <p:spPr>
          <a:xfrm>
            <a:off x="1351084" y="3585325"/>
            <a:ext cx="6677300" cy="923330"/>
          </a:xfrm>
          <a:prstGeom prst="rect">
            <a:avLst/>
          </a:prstGeom>
        </p:spPr>
        <p:txBody>
          <a:bodyPr wrap="square">
            <a:spAutoFit/>
          </a:bodyPr>
          <a:lstStyle/>
          <a:p>
            <a:pPr algn="ctr"/>
            <a:r>
              <a:rPr lang="tr-TR" dirty="0">
                <a:solidFill>
                  <a:schemeClr val="bg1"/>
                </a:solidFill>
                <a:latin typeface="Klavika Bd" panose="02000803050000020004" pitchFamily="50" charset="0"/>
              </a:rPr>
              <a:t>Aynı zamanda bu teknolojilerin yeni olması, </a:t>
            </a:r>
          </a:p>
          <a:p>
            <a:pPr algn="ctr"/>
            <a:r>
              <a:rPr lang="tr-TR" dirty="0">
                <a:solidFill>
                  <a:schemeClr val="bg1"/>
                </a:solidFill>
                <a:latin typeface="Klavika Bd" panose="02000803050000020004" pitchFamily="50" charset="0"/>
              </a:rPr>
              <a:t>eşit şekilde uluslararası </a:t>
            </a:r>
            <a:r>
              <a:rPr lang="tr-TR" dirty="0" err="1">
                <a:solidFill>
                  <a:schemeClr val="bg1"/>
                </a:solidFill>
                <a:latin typeface="Klavika Bd" panose="02000803050000020004" pitchFamily="50" charset="0"/>
              </a:rPr>
              <a:t>plarformda</a:t>
            </a:r>
            <a:r>
              <a:rPr lang="tr-TR" dirty="0">
                <a:solidFill>
                  <a:schemeClr val="bg1"/>
                </a:solidFill>
                <a:latin typeface="Klavika Bd" panose="02000803050000020004" pitchFamily="50" charset="0"/>
              </a:rPr>
              <a:t> rekabet imkanı sunduğundan çok iyi değerlendirilmesi gereken bir fırsattır.</a:t>
            </a:r>
          </a:p>
        </p:txBody>
      </p:sp>
    </p:spTree>
    <p:extLst>
      <p:ext uri="{BB962C8B-B14F-4D97-AF65-F5344CB8AC3E}">
        <p14:creationId xmlns:p14="http://schemas.microsoft.com/office/powerpoint/2010/main" val="877536950"/>
      </p:ext>
    </p:extLst>
  </p:cSld>
  <p:clrMapOvr>
    <a:masterClrMapping/>
  </p:clrMapOvr>
  <mc:AlternateContent xmlns:mc="http://schemas.openxmlformats.org/markup-compatibility/2006" xmlns:p14="http://schemas.microsoft.com/office/powerpoint/2010/main">
    <mc:Choice Requires="p14">
      <p:transition spd="slow" p14:dur="1200" advClick="0">
        <p14:prism/>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Resim 9">
            <a:extLst>
              <a:ext uri="{FF2B5EF4-FFF2-40B4-BE49-F238E27FC236}">
                <a16:creationId xmlns:a16="http://schemas.microsoft.com/office/drawing/2014/main" id="{B33AE7A1-9D40-42DA-80DB-380CE9114C1A}"/>
              </a:ext>
            </a:extLst>
          </p:cNvPr>
          <p:cNvPicPr>
            <a:picLocks noChangeAspect="1"/>
          </p:cNvPicPr>
          <p:nvPr/>
        </p:nvPicPr>
        <p:blipFill>
          <a:blip r:embed="rId3"/>
          <a:stretch>
            <a:fillRect/>
          </a:stretch>
        </p:blipFill>
        <p:spPr>
          <a:xfrm>
            <a:off x="0" y="858505"/>
            <a:ext cx="9144000" cy="5140990"/>
          </a:xfrm>
          <a:prstGeom prst="rect">
            <a:avLst/>
          </a:prstGeom>
        </p:spPr>
      </p:pic>
      <p:grpSp>
        <p:nvGrpSpPr>
          <p:cNvPr id="107" name="Group 106"/>
          <p:cNvGrpSpPr/>
          <p:nvPr/>
        </p:nvGrpSpPr>
        <p:grpSpPr>
          <a:xfrm>
            <a:off x="641914" y="1037759"/>
            <a:ext cx="7863149" cy="779861"/>
            <a:chOff x="1690738" y="483017"/>
            <a:chExt cx="20962938" cy="2079087"/>
          </a:xfrm>
        </p:grpSpPr>
        <p:sp>
          <p:nvSpPr>
            <p:cNvPr id="108" name="TextBox 107"/>
            <p:cNvSpPr txBox="1"/>
            <p:nvPr/>
          </p:nvSpPr>
          <p:spPr>
            <a:xfrm>
              <a:off x="1690738" y="483017"/>
              <a:ext cx="20962938" cy="1076943"/>
            </a:xfrm>
            <a:prstGeom prst="rect">
              <a:avLst/>
            </a:prstGeom>
            <a:noFill/>
          </p:spPr>
          <p:txBody>
            <a:bodyPr wrap="square" lIns="34292" tIns="17146" rIns="34292" bIns="17146" rtlCol="0">
              <a:spAutoFit/>
            </a:bodyPr>
            <a:lstStyle/>
            <a:p>
              <a:pPr algn="ctr"/>
              <a:r>
                <a:rPr lang="en-US" sz="2400" b="1" i="1" dirty="0">
                  <a:solidFill>
                    <a:schemeClr val="bg1"/>
                  </a:solidFill>
                  <a:latin typeface="Klavika Bd" panose="02000803050000020004" pitchFamily="50" charset="0"/>
                </a:rPr>
                <a:t>BRIDGING THE GAP BETWEEN VISION AND REALITY</a:t>
              </a:r>
              <a:endParaRPr lang="id-ID" sz="2400" b="1" i="1" dirty="0">
                <a:solidFill>
                  <a:schemeClr val="bg1"/>
                </a:solidFill>
                <a:effectLst>
                  <a:outerShdw blurRad="38100" dist="38100" dir="2700000" algn="tl">
                    <a:srgbClr val="000000">
                      <a:alpha val="43137"/>
                    </a:srgbClr>
                  </a:outerShdw>
                </a:effectLst>
                <a:latin typeface="Klavika Bd" panose="02000803050000020004" pitchFamily="50" charset="0"/>
                <a:cs typeface="Lato Regular"/>
              </a:endParaRPr>
            </a:p>
          </p:txBody>
        </p:sp>
        <p:sp>
          <p:nvSpPr>
            <p:cNvPr id="109" name="Rectangle 108"/>
            <p:cNvSpPr/>
            <p:nvPr/>
          </p:nvSpPr>
          <p:spPr>
            <a:xfrm>
              <a:off x="11412311" y="2470667"/>
              <a:ext cx="1553038" cy="91437"/>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bg1"/>
                </a:solidFill>
                <a:latin typeface="Open Sans Light"/>
              </a:endParaRPr>
            </a:p>
          </p:txBody>
        </p:sp>
        <p:sp>
          <p:nvSpPr>
            <p:cNvPr id="110" name="Subtitle 2"/>
            <p:cNvSpPr txBox="1">
              <a:spLocks/>
            </p:cNvSpPr>
            <p:nvPr/>
          </p:nvSpPr>
          <p:spPr>
            <a:xfrm>
              <a:off x="6340642" y="1422215"/>
              <a:ext cx="11655186" cy="839117"/>
            </a:xfrm>
            <a:prstGeom prst="rect">
              <a:avLst/>
            </a:prstGeom>
          </p:spPr>
          <p:txBody>
            <a:bodyPr vert="horz" lIns="81580" tIns="40790" rIns="81580" bIns="40790" rtlCol="0">
              <a:norm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r>
                <a:rPr lang="en-US" sz="1163" dirty="0">
                  <a:solidFill>
                    <a:schemeClr val="bg1"/>
                  </a:solidFill>
                  <a:latin typeface="Lato Light"/>
                  <a:cs typeface="Lato Light"/>
                </a:rPr>
                <a:t>Your great </a:t>
              </a:r>
              <a:r>
                <a:rPr lang="tr-TR" sz="1163" dirty="0" err="1">
                  <a:solidFill>
                    <a:schemeClr val="bg1"/>
                  </a:solidFill>
                  <a:latin typeface="Lato Light"/>
                  <a:cs typeface="Lato Light"/>
                </a:rPr>
                <a:t>solutions</a:t>
              </a:r>
              <a:endParaRPr lang="en-US" sz="1163" dirty="0">
                <a:solidFill>
                  <a:schemeClr val="bg1"/>
                </a:solidFill>
                <a:latin typeface="Lato Light"/>
                <a:cs typeface="Lato Light"/>
              </a:endParaRPr>
            </a:p>
          </p:txBody>
        </p:sp>
      </p:grpSp>
      <p:sp>
        <p:nvSpPr>
          <p:cNvPr id="89" name="Oval 88">
            <a:extLst>
              <a:ext uri="{FF2B5EF4-FFF2-40B4-BE49-F238E27FC236}">
                <a16:creationId xmlns:a16="http://schemas.microsoft.com/office/drawing/2014/main" id="{11356667-453B-4897-91DC-0ADC5F39BB2C}"/>
              </a:ext>
            </a:extLst>
          </p:cNvPr>
          <p:cNvSpPr/>
          <p:nvPr/>
        </p:nvSpPr>
        <p:spPr>
          <a:xfrm flipH="1">
            <a:off x="2075790" y="4958042"/>
            <a:ext cx="382004" cy="3821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a:endParaRPr lang="en-AU" sz="1200" dirty="0">
              <a:solidFill>
                <a:schemeClr val="bg1"/>
              </a:solidFill>
              <a:latin typeface="Open Sans"/>
              <a:cs typeface="Open Sans"/>
            </a:endParaRPr>
          </a:p>
        </p:txBody>
      </p:sp>
      <p:sp>
        <p:nvSpPr>
          <p:cNvPr id="90" name="Text Placeholder 33">
            <a:extLst>
              <a:ext uri="{FF2B5EF4-FFF2-40B4-BE49-F238E27FC236}">
                <a16:creationId xmlns:a16="http://schemas.microsoft.com/office/drawing/2014/main" id="{FACAB5DA-F40D-43C2-9F10-531809A0088B}"/>
              </a:ext>
            </a:extLst>
          </p:cNvPr>
          <p:cNvSpPr txBox="1">
            <a:spLocks/>
          </p:cNvSpPr>
          <p:nvPr/>
        </p:nvSpPr>
        <p:spPr>
          <a:xfrm>
            <a:off x="2558766" y="5038622"/>
            <a:ext cx="1070806" cy="168957"/>
          </a:xfrm>
          <a:prstGeom prst="rect">
            <a:avLst/>
          </a:prstGeom>
        </p:spPr>
        <p:txBody>
          <a:bodyPr wrap="non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tr-TR" sz="975" dirty="0" err="1">
                <a:solidFill>
                  <a:schemeClr val="bg1"/>
                </a:solidFill>
                <a:latin typeface="Lato Regular"/>
                <a:cs typeface="Lato Regular"/>
              </a:rPr>
              <a:t>gfds</a:t>
            </a:r>
            <a:r>
              <a:rPr lang="en-AU" sz="975" dirty="0">
                <a:solidFill>
                  <a:schemeClr val="bg1"/>
                </a:solidFill>
                <a:latin typeface="Lato Regular"/>
                <a:cs typeface="Lato Regular"/>
              </a:rPr>
              <a:t>@</a:t>
            </a:r>
            <a:r>
              <a:rPr lang="tr-TR" sz="975" dirty="0">
                <a:solidFill>
                  <a:schemeClr val="bg1"/>
                </a:solidFill>
                <a:latin typeface="Lato Regular"/>
                <a:cs typeface="Lato Regular"/>
              </a:rPr>
              <a:t>gfds-inc.com</a:t>
            </a:r>
            <a:endParaRPr lang="en-AU" sz="975" dirty="0">
              <a:solidFill>
                <a:schemeClr val="bg1"/>
              </a:solidFill>
              <a:latin typeface="Lato Regular"/>
              <a:cs typeface="Lato Regular"/>
            </a:endParaRPr>
          </a:p>
        </p:txBody>
      </p:sp>
      <p:sp>
        <p:nvSpPr>
          <p:cNvPr id="91" name="Text Placeholder 33">
            <a:extLst>
              <a:ext uri="{FF2B5EF4-FFF2-40B4-BE49-F238E27FC236}">
                <a16:creationId xmlns:a16="http://schemas.microsoft.com/office/drawing/2014/main" id="{A25FEF2E-A774-4EB7-ABAB-067096AD1A4D}"/>
              </a:ext>
            </a:extLst>
          </p:cNvPr>
          <p:cNvSpPr txBox="1">
            <a:spLocks/>
          </p:cNvSpPr>
          <p:nvPr/>
        </p:nvSpPr>
        <p:spPr>
          <a:xfrm>
            <a:off x="5909317" y="5048321"/>
            <a:ext cx="1024319" cy="173509"/>
          </a:xfrm>
          <a:prstGeom prst="rect">
            <a:avLst/>
          </a:prstGeom>
        </p:spPr>
        <p:txBody>
          <a:bodyPr wrap="non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tr-TR" sz="980" dirty="0">
                <a:solidFill>
                  <a:schemeClr val="bg1"/>
                </a:solidFill>
              </a:rPr>
              <a:t>+90 (312) 285 25 20</a:t>
            </a:r>
            <a:endParaRPr lang="en-AU" sz="980" dirty="0">
              <a:solidFill>
                <a:schemeClr val="bg1"/>
              </a:solidFill>
              <a:latin typeface="Lato Regular"/>
              <a:cs typeface="Lato Regular"/>
            </a:endParaRPr>
          </a:p>
        </p:txBody>
      </p:sp>
      <p:sp>
        <p:nvSpPr>
          <p:cNvPr id="92" name="Oval 91">
            <a:extLst>
              <a:ext uri="{FF2B5EF4-FFF2-40B4-BE49-F238E27FC236}">
                <a16:creationId xmlns:a16="http://schemas.microsoft.com/office/drawing/2014/main" id="{ADA16BA1-9B49-4CFF-BB20-EE890A7BEBB6}"/>
              </a:ext>
            </a:extLst>
          </p:cNvPr>
          <p:cNvSpPr/>
          <p:nvPr/>
        </p:nvSpPr>
        <p:spPr>
          <a:xfrm flipH="1">
            <a:off x="5513657" y="4961216"/>
            <a:ext cx="382004" cy="3821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a:endParaRPr lang="en-US" sz="1200" dirty="0">
              <a:solidFill>
                <a:schemeClr val="bg1"/>
              </a:solidFill>
              <a:latin typeface="Open Sans"/>
              <a:cs typeface="Open Sans"/>
            </a:endParaRPr>
          </a:p>
        </p:txBody>
      </p:sp>
      <p:sp>
        <p:nvSpPr>
          <p:cNvPr id="93" name="Text Placeholder 33">
            <a:extLst>
              <a:ext uri="{FF2B5EF4-FFF2-40B4-BE49-F238E27FC236}">
                <a16:creationId xmlns:a16="http://schemas.microsoft.com/office/drawing/2014/main" id="{0E98A1BC-4D41-4FDD-9F29-46E4EA393135}"/>
              </a:ext>
            </a:extLst>
          </p:cNvPr>
          <p:cNvSpPr txBox="1">
            <a:spLocks/>
          </p:cNvSpPr>
          <p:nvPr/>
        </p:nvSpPr>
        <p:spPr>
          <a:xfrm>
            <a:off x="4194770" y="5033079"/>
            <a:ext cx="1009892" cy="168957"/>
          </a:xfrm>
          <a:prstGeom prst="rect">
            <a:avLst/>
          </a:prstGeom>
        </p:spPr>
        <p:txBody>
          <a:bodyPr wrap="non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en-AU" sz="975" dirty="0">
                <a:solidFill>
                  <a:schemeClr val="bg1"/>
                </a:solidFill>
                <a:latin typeface="Lato Regular"/>
                <a:cs typeface="Lato Regular"/>
              </a:rPr>
              <a:t>www.</a:t>
            </a:r>
            <a:r>
              <a:rPr lang="tr-TR" sz="975" dirty="0" err="1">
                <a:solidFill>
                  <a:schemeClr val="bg1"/>
                </a:solidFill>
                <a:latin typeface="Lato Regular"/>
                <a:cs typeface="Lato Regular"/>
              </a:rPr>
              <a:t>gfds-inc</a:t>
            </a:r>
            <a:r>
              <a:rPr lang="en-AU" sz="975" dirty="0">
                <a:solidFill>
                  <a:schemeClr val="bg1"/>
                </a:solidFill>
                <a:latin typeface="Lato Regular"/>
                <a:cs typeface="Lato Regular"/>
              </a:rPr>
              <a:t>.com</a:t>
            </a:r>
          </a:p>
        </p:txBody>
      </p:sp>
      <p:sp>
        <p:nvSpPr>
          <p:cNvPr id="94" name="Oval 93">
            <a:extLst>
              <a:ext uri="{FF2B5EF4-FFF2-40B4-BE49-F238E27FC236}">
                <a16:creationId xmlns:a16="http://schemas.microsoft.com/office/drawing/2014/main" id="{E792C4F4-55F5-4C5F-88D5-F8CAF50ED7AB}"/>
              </a:ext>
            </a:extLst>
          </p:cNvPr>
          <p:cNvSpPr/>
          <p:nvPr/>
        </p:nvSpPr>
        <p:spPr>
          <a:xfrm flipH="1">
            <a:off x="3712610" y="4963225"/>
            <a:ext cx="382004" cy="3821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a:endParaRPr lang="en-AU" sz="1200" dirty="0">
              <a:solidFill>
                <a:schemeClr val="bg1"/>
              </a:solidFill>
              <a:latin typeface="Open Sans"/>
              <a:cs typeface="Open Sans"/>
            </a:endParaRPr>
          </a:p>
        </p:txBody>
      </p:sp>
      <p:sp>
        <p:nvSpPr>
          <p:cNvPr id="95" name="Freeform 107">
            <a:extLst>
              <a:ext uri="{FF2B5EF4-FFF2-40B4-BE49-F238E27FC236}">
                <a16:creationId xmlns:a16="http://schemas.microsoft.com/office/drawing/2014/main" id="{8BD9DCB8-1AA2-4C15-BF17-AABDC6BAE894}"/>
              </a:ext>
            </a:extLst>
          </p:cNvPr>
          <p:cNvSpPr>
            <a:spLocks/>
          </p:cNvSpPr>
          <p:nvPr/>
        </p:nvSpPr>
        <p:spPr bwMode="auto">
          <a:xfrm>
            <a:off x="5617594" y="5046530"/>
            <a:ext cx="175491" cy="184639"/>
          </a:xfrm>
          <a:custGeom>
            <a:avLst/>
            <a:gdLst/>
            <a:ahLst/>
            <a:cxnLst>
              <a:cxn ang="0">
                <a:pos x="104" y="88"/>
              </a:cxn>
              <a:cxn ang="0">
                <a:pos x="103" y="87"/>
              </a:cxn>
              <a:cxn ang="0">
                <a:pos x="78" y="76"/>
              </a:cxn>
              <a:cxn ang="0">
                <a:pos x="77" y="76"/>
              </a:cxn>
              <a:cxn ang="0">
                <a:pos x="64" y="86"/>
              </a:cxn>
              <a:cxn ang="0">
                <a:pos x="41" y="67"/>
              </a:cxn>
              <a:cxn ang="0">
                <a:pos x="26" y="44"/>
              </a:cxn>
              <a:cxn ang="0">
                <a:pos x="37" y="30"/>
              </a:cxn>
              <a:cxn ang="0">
                <a:pos x="30" y="4"/>
              </a:cxn>
              <a:cxn ang="0">
                <a:pos x="29" y="4"/>
              </a:cxn>
              <a:cxn ang="0">
                <a:pos x="18" y="0"/>
              </a:cxn>
              <a:cxn ang="0">
                <a:pos x="16" y="2"/>
              </a:cxn>
              <a:cxn ang="0">
                <a:pos x="3" y="14"/>
              </a:cxn>
              <a:cxn ang="0">
                <a:pos x="26" y="83"/>
              </a:cxn>
              <a:cxn ang="0">
                <a:pos x="89" y="113"/>
              </a:cxn>
              <a:cxn ang="0">
                <a:pos x="89" y="113"/>
              </a:cxn>
              <a:cxn ang="0">
                <a:pos x="90" y="112"/>
              </a:cxn>
              <a:cxn ang="0">
                <a:pos x="104" y="101"/>
              </a:cxn>
              <a:cxn ang="0">
                <a:pos x="104" y="88"/>
              </a:cxn>
            </a:cxnLst>
            <a:rect l="0" t="0" r="r" b="b"/>
            <a:pathLst>
              <a:path w="108" h="114">
                <a:moveTo>
                  <a:pt x="104" y="88"/>
                </a:moveTo>
                <a:cubicBezTo>
                  <a:pt x="103" y="87"/>
                  <a:pt x="103" y="87"/>
                  <a:pt x="103" y="87"/>
                </a:cubicBezTo>
                <a:cubicBezTo>
                  <a:pt x="101" y="83"/>
                  <a:pt x="80" y="76"/>
                  <a:pt x="78" y="76"/>
                </a:cubicBezTo>
                <a:cubicBezTo>
                  <a:pt x="77" y="76"/>
                  <a:pt x="77" y="76"/>
                  <a:pt x="77" y="76"/>
                </a:cubicBezTo>
                <a:cubicBezTo>
                  <a:pt x="74" y="77"/>
                  <a:pt x="70" y="80"/>
                  <a:pt x="64" y="86"/>
                </a:cubicBezTo>
                <a:cubicBezTo>
                  <a:pt x="56" y="82"/>
                  <a:pt x="46" y="73"/>
                  <a:pt x="41" y="67"/>
                </a:cubicBezTo>
                <a:cubicBezTo>
                  <a:pt x="35" y="61"/>
                  <a:pt x="29" y="51"/>
                  <a:pt x="26" y="44"/>
                </a:cubicBezTo>
                <a:cubicBezTo>
                  <a:pt x="34" y="37"/>
                  <a:pt x="37" y="34"/>
                  <a:pt x="37" y="30"/>
                </a:cubicBezTo>
                <a:cubicBezTo>
                  <a:pt x="38" y="29"/>
                  <a:pt x="34" y="7"/>
                  <a:pt x="30" y="4"/>
                </a:cubicBezTo>
                <a:cubicBezTo>
                  <a:pt x="29" y="4"/>
                  <a:pt x="29" y="4"/>
                  <a:pt x="29" y="4"/>
                </a:cubicBezTo>
                <a:cubicBezTo>
                  <a:pt x="26" y="2"/>
                  <a:pt x="23" y="0"/>
                  <a:pt x="18" y="0"/>
                </a:cubicBezTo>
                <a:cubicBezTo>
                  <a:pt x="17" y="1"/>
                  <a:pt x="16" y="1"/>
                  <a:pt x="16" y="2"/>
                </a:cubicBezTo>
                <a:cubicBezTo>
                  <a:pt x="13" y="3"/>
                  <a:pt x="6" y="8"/>
                  <a:pt x="3" y="14"/>
                </a:cubicBezTo>
                <a:cubicBezTo>
                  <a:pt x="1" y="18"/>
                  <a:pt x="0" y="53"/>
                  <a:pt x="26" y="83"/>
                </a:cubicBezTo>
                <a:cubicBezTo>
                  <a:pt x="52" y="112"/>
                  <a:pt x="84" y="114"/>
                  <a:pt x="89" y="113"/>
                </a:cubicBezTo>
                <a:cubicBezTo>
                  <a:pt x="89" y="113"/>
                  <a:pt x="89" y="113"/>
                  <a:pt x="89" y="113"/>
                </a:cubicBezTo>
                <a:cubicBezTo>
                  <a:pt x="90" y="112"/>
                  <a:pt x="90" y="112"/>
                  <a:pt x="90" y="112"/>
                </a:cubicBezTo>
                <a:cubicBezTo>
                  <a:pt x="96" y="110"/>
                  <a:pt x="102" y="104"/>
                  <a:pt x="104" y="101"/>
                </a:cubicBezTo>
                <a:cubicBezTo>
                  <a:pt x="108" y="97"/>
                  <a:pt x="105" y="91"/>
                  <a:pt x="104" y="88"/>
                </a:cubicBezTo>
                <a:close/>
              </a:path>
            </a:pathLst>
          </a:custGeom>
          <a:solidFill>
            <a:schemeClr val="bg1"/>
          </a:solidFill>
          <a:ln w="9525">
            <a:noFill/>
            <a:round/>
            <a:headEnd/>
            <a:tailEnd/>
          </a:ln>
        </p:spPr>
        <p:txBody>
          <a:bodyPr vert="horz" wrap="square" lIns="34299" tIns="17149" rIns="34299" bIns="17149" numCol="1" anchor="t" anchorCtr="0" compatLnSpc="1">
            <a:prstTxWarp prst="textNoShape">
              <a:avLst/>
            </a:prstTxWarp>
          </a:bodyPr>
          <a:lstStyle/>
          <a:p>
            <a:endParaRPr lang="en-US" sz="675">
              <a:solidFill>
                <a:schemeClr val="bg1"/>
              </a:solidFill>
            </a:endParaRPr>
          </a:p>
        </p:txBody>
      </p:sp>
      <p:sp>
        <p:nvSpPr>
          <p:cNvPr id="99" name="Freeform 78">
            <a:extLst>
              <a:ext uri="{FF2B5EF4-FFF2-40B4-BE49-F238E27FC236}">
                <a16:creationId xmlns:a16="http://schemas.microsoft.com/office/drawing/2014/main" id="{B22C346E-4C39-4AFE-A4DB-6CADFB59B68A}"/>
              </a:ext>
            </a:extLst>
          </p:cNvPr>
          <p:cNvSpPr>
            <a:spLocks noEditPoints="1"/>
          </p:cNvSpPr>
          <p:nvPr/>
        </p:nvSpPr>
        <p:spPr bwMode="auto">
          <a:xfrm>
            <a:off x="3809882" y="5048321"/>
            <a:ext cx="191742" cy="191817"/>
          </a:xfrm>
          <a:custGeom>
            <a:avLst/>
            <a:gdLst/>
            <a:ahLst/>
            <a:cxnLst>
              <a:cxn ang="0">
                <a:pos x="59" y="54"/>
              </a:cxn>
              <a:cxn ang="0">
                <a:pos x="53" y="59"/>
              </a:cxn>
              <a:cxn ang="0">
                <a:pos x="45" y="62"/>
              </a:cxn>
              <a:cxn ang="0">
                <a:pos x="38" y="59"/>
              </a:cxn>
              <a:cxn ang="0">
                <a:pos x="30" y="51"/>
              </a:cxn>
              <a:cxn ang="0">
                <a:pos x="27" y="43"/>
              </a:cxn>
              <a:cxn ang="0">
                <a:pos x="30" y="36"/>
              </a:cxn>
              <a:cxn ang="0">
                <a:pos x="27" y="32"/>
              </a:cxn>
              <a:cxn ang="0">
                <a:pos x="19" y="36"/>
              </a:cxn>
              <a:cxn ang="0">
                <a:pos x="11" y="32"/>
              </a:cxn>
              <a:cxn ang="0">
                <a:pos x="3" y="24"/>
              </a:cxn>
              <a:cxn ang="0">
                <a:pos x="0" y="17"/>
              </a:cxn>
              <a:cxn ang="0">
                <a:pos x="3" y="9"/>
              </a:cxn>
              <a:cxn ang="0">
                <a:pos x="9" y="3"/>
              </a:cxn>
              <a:cxn ang="0">
                <a:pos x="17" y="0"/>
              </a:cxn>
              <a:cxn ang="0">
                <a:pos x="24" y="4"/>
              </a:cxn>
              <a:cxn ang="0">
                <a:pos x="32" y="11"/>
              </a:cxn>
              <a:cxn ang="0">
                <a:pos x="35" y="19"/>
              </a:cxn>
              <a:cxn ang="0">
                <a:pos x="32" y="27"/>
              </a:cxn>
              <a:cxn ang="0">
                <a:pos x="35" y="30"/>
              </a:cxn>
              <a:cxn ang="0">
                <a:pos x="43" y="27"/>
              </a:cxn>
              <a:cxn ang="0">
                <a:pos x="51" y="30"/>
              </a:cxn>
              <a:cxn ang="0">
                <a:pos x="59" y="38"/>
              </a:cxn>
              <a:cxn ang="0">
                <a:pos x="62" y="46"/>
              </a:cxn>
              <a:cxn ang="0">
                <a:pos x="59" y="54"/>
              </a:cxn>
              <a:cxn ang="0">
                <a:pos x="27" y="17"/>
              </a:cxn>
              <a:cxn ang="0">
                <a:pos x="19" y="9"/>
              </a:cxn>
              <a:cxn ang="0">
                <a:pos x="17" y="8"/>
              </a:cxn>
              <a:cxn ang="0">
                <a:pos x="14" y="9"/>
              </a:cxn>
              <a:cxn ang="0">
                <a:pos x="8" y="14"/>
              </a:cxn>
              <a:cxn ang="0">
                <a:pos x="7" y="17"/>
              </a:cxn>
              <a:cxn ang="0">
                <a:pos x="8" y="19"/>
              </a:cxn>
              <a:cxn ang="0">
                <a:pos x="16" y="27"/>
              </a:cxn>
              <a:cxn ang="0">
                <a:pos x="19" y="28"/>
              </a:cxn>
              <a:cxn ang="0">
                <a:pos x="22" y="27"/>
              </a:cxn>
              <a:cxn ang="0">
                <a:pos x="19" y="23"/>
              </a:cxn>
              <a:cxn ang="0">
                <a:pos x="23" y="19"/>
              </a:cxn>
              <a:cxn ang="0">
                <a:pos x="27" y="22"/>
              </a:cxn>
              <a:cxn ang="0">
                <a:pos x="28" y="19"/>
              </a:cxn>
              <a:cxn ang="0">
                <a:pos x="27" y="17"/>
              </a:cxn>
              <a:cxn ang="0">
                <a:pos x="54" y="43"/>
              </a:cxn>
              <a:cxn ang="0">
                <a:pos x="46" y="35"/>
              </a:cxn>
              <a:cxn ang="0">
                <a:pos x="43" y="34"/>
              </a:cxn>
              <a:cxn ang="0">
                <a:pos x="40" y="36"/>
              </a:cxn>
              <a:cxn ang="0">
                <a:pos x="43" y="40"/>
              </a:cxn>
              <a:cxn ang="0">
                <a:pos x="40" y="43"/>
              </a:cxn>
              <a:cxn ang="0">
                <a:pos x="35" y="41"/>
              </a:cxn>
              <a:cxn ang="0">
                <a:pos x="34" y="43"/>
              </a:cxn>
              <a:cxn ang="0">
                <a:pos x="35" y="46"/>
              </a:cxn>
              <a:cxn ang="0">
                <a:pos x="43" y="54"/>
              </a:cxn>
              <a:cxn ang="0">
                <a:pos x="45" y="55"/>
              </a:cxn>
              <a:cxn ang="0">
                <a:pos x="48" y="54"/>
              </a:cxn>
              <a:cxn ang="0">
                <a:pos x="54" y="48"/>
              </a:cxn>
              <a:cxn ang="0">
                <a:pos x="55" y="46"/>
              </a:cxn>
              <a:cxn ang="0">
                <a:pos x="54" y="43"/>
              </a:cxn>
            </a:cxnLst>
            <a:rect l="0" t="0" r="r" b="b"/>
            <a:pathLst>
              <a:path w="62" h="62">
                <a:moveTo>
                  <a:pt x="59" y="54"/>
                </a:moveTo>
                <a:cubicBezTo>
                  <a:pt x="53" y="59"/>
                  <a:pt x="53" y="59"/>
                  <a:pt x="53" y="59"/>
                </a:cubicBezTo>
                <a:cubicBezTo>
                  <a:pt x="51" y="61"/>
                  <a:pt x="48" y="62"/>
                  <a:pt x="45" y="62"/>
                </a:cubicBezTo>
                <a:cubicBezTo>
                  <a:pt x="43" y="62"/>
                  <a:pt x="40" y="61"/>
                  <a:pt x="38" y="59"/>
                </a:cubicBezTo>
                <a:cubicBezTo>
                  <a:pt x="30" y="51"/>
                  <a:pt x="30" y="51"/>
                  <a:pt x="30" y="51"/>
                </a:cubicBezTo>
                <a:cubicBezTo>
                  <a:pt x="28" y="49"/>
                  <a:pt x="27" y="46"/>
                  <a:pt x="27" y="43"/>
                </a:cubicBezTo>
                <a:cubicBezTo>
                  <a:pt x="27" y="40"/>
                  <a:pt x="28" y="38"/>
                  <a:pt x="30" y="36"/>
                </a:cubicBezTo>
                <a:cubicBezTo>
                  <a:pt x="27" y="32"/>
                  <a:pt x="27" y="32"/>
                  <a:pt x="27" y="32"/>
                </a:cubicBezTo>
                <a:cubicBezTo>
                  <a:pt x="25" y="34"/>
                  <a:pt x="22" y="36"/>
                  <a:pt x="19" y="36"/>
                </a:cubicBezTo>
                <a:cubicBezTo>
                  <a:pt x="16" y="36"/>
                  <a:pt x="13" y="34"/>
                  <a:pt x="11" y="32"/>
                </a:cubicBezTo>
                <a:cubicBezTo>
                  <a:pt x="3" y="24"/>
                  <a:pt x="3" y="24"/>
                  <a:pt x="3" y="24"/>
                </a:cubicBezTo>
                <a:cubicBezTo>
                  <a:pt x="1" y="22"/>
                  <a:pt x="0" y="20"/>
                  <a:pt x="0" y="17"/>
                </a:cubicBezTo>
                <a:cubicBezTo>
                  <a:pt x="0" y="14"/>
                  <a:pt x="1" y="11"/>
                  <a:pt x="3" y="9"/>
                </a:cubicBezTo>
                <a:cubicBezTo>
                  <a:pt x="9" y="3"/>
                  <a:pt x="9" y="3"/>
                  <a:pt x="9" y="3"/>
                </a:cubicBezTo>
                <a:cubicBezTo>
                  <a:pt x="11" y="1"/>
                  <a:pt x="14" y="0"/>
                  <a:pt x="17" y="0"/>
                </a:cubicBezTo>
                <a:cubicBezTo>
                  <a:pt x="19" y="0"/>
                  <a:pt x="22" y="1"/>
                  <a:pt x="24" y="4"/>
                </a:cubicBezTo>
                <a:cubicBezTo>
                  <a:pt x="32" y="11"/>
                  <a:pt x="32" y="11"/>
                  <a:pt x="32" y="11"/>
                </a:cubicBezTo>
                <a:cubicBezTo>
                  <a:pt x="34" y="13"/>
                  <a:pt x="35" y="16"/>
                  <a:pt x="35" y="19"/>
                </a:cubicBezTo>
                <a:cubicBezTo>
                  <a:pt x="35" y="22"/>
                  <a:pt x="34" y="25"/>
                  <a:pt x="32" y="27"/>
                </a:cubicBezTo>
                <a:cubicBezTo>
                  <a:pt x="35" y="30"/>
                  <a:pt x="35" y="30"/>
                  <a:pt x="35" y="30"/>
                </a:cubicBezTo>
                <a:cubicBezTo>
                  <a:pt x="37" y="28"/>
                  <a:pt x="40" y="27"/>
                  <a:pt x="43" y="27"/>
                </a:cubicBezTo>
                <a:cubicBezTo>
                  <a:pt x="46" y="27"/>
                  <a:pt x="49" y="28"/>
                  <a:pt x="51" y="30"/>
                </a:cubicBezTo>
                <a:cubicBezTo>
                  <a:pt x="59" y="38"/>
                  <a:pt x="59" y="38"/>
                  <a:pt x="59" y="38"/>
                </a:cubicBezTo>
                <a:cubicBezTo>
                  <a:pt x="61" y="40"/>
                  <a:pt x="62" y="43"/>
                  <a:pt x="62" y="46"/>
                </a:cubicBezTo>
                <a:cubicBezTo>
                  <a:pt x="62" y="49"/>
                  <a:pt x="61" y="52"/>
                  <a:pt x="59" y="54"/>
                </a:cubicBezTo>
                <a:close/>
                <a:moveTo>
                  <a:pt x="27" y="17"/>
                </a:moveTo>
                <a:cubicBezTo>
                  <a:pt x="19" y="9"/>
                  <a:pt x="19" y="9"/>
                  <a:pt x="19" y="9"/>
                </a:cubicBezTo>
                <a:cubicBezTo>
                  <a:pt x="18" y="8"/>
                  <a:pt x="18" y="8"/>
                  <a:pt x="17" y="8"/>
                </a:cubicBezTo>
                <a:cubicBezTo>
                  <a:pt x="16" y="8"/>
                  <a:pt x="15" y="8"/>
                  <a:pt x="14" y="9"/>
                </a:cubicBezTo>
                <a:cubicBezTo>
                  <a:pt x="8" y="14"/>
                  <a:pt x="8" y="14"/>
                  <a:pt x="8" y="14"/>
                </a:cubicBezTo>
                <a:cubicBezTo>
                  <a:pt x="8" y="15"/>
                  <a:pt x="7" y="16"/>
                  <a:pt x="7" y="17"/>
                </a:cubicBezTo>
                <a:cubicBezTo>
                  <a:pt x="7" y="18"/>
                  <a:pt x="8" y="19"/>
                  <a:pt x="8" y="19"/>
                </a:cubicBezTo>
                <a:cubicBezTo>
                  <a:pt x="16" y="27"/>
                  <a:pt x="16" y="27"/>
                  <a:pt x="16" y="27"/>
                </a:cubicBezTo>
                <a:cubicBezTo>
                  <a:pt x="17" y="28"/>
                  <a:pt x="18" y="28"/>
                  <a:pt x="19" y="28"/>
                </a:cubicBezTo>
                <a:cubicBezTo>
                  <a:pt x="20" y="28"/>
                  <a:pt x="21" y="28"/>
                  <a:pt x="22" y="27"/>
                </a:cubicBezTo>
                <a:cubicBezTo>
                  <a:pt x="20" y="26"/>
                  <a:pt x="19" y="25"/>
                  <a:pt x="19" y="23"/>
                </a:cubicBezTo>
                <a:cubicBezTo>
                  <a:pt x="19" y="21"/>
                  <a:pt x="21" y="19"/>
                  <a:pt x="23" y="19"/>
                </a:cubicBezTo>
                <a:cubicBezTo>
                  <a:pt x="24" y="19"/>
                  <a:pt x="26" y="21"/>
                  <a:pt x="27" y="22"/>
                </a:cubicBezTo>
                <a:cubicBezTo>
                  <a:pt x="28" y="21"/>
                  <a:pt x="28" y="20"/>
                  <a:pt x="28" y="19"/>
                </a:cubicBezTo>
                <a:cubicBezTo>
                  <a:pt x="28" y="18"/>
                  <a:pt x="28" y="17"/>
                  <a:pt x="27" y="17"/>
                </a:cubicBezTo>
                <a:close/>
                <a:moveTo>
                  <a:pt x="54" y="43"/>
                </a:moveTo>
                <a:cubicBezTo>
                  <a:pt x="46" y="35"/>
                  <a:pt x="46" y="35"/>
                  <a:pt x="46" y="35"/>
                </a:cubicBezTo>
                <a:cubicBezTo>
                  <a:pt x="45" y="35"/>
                  <a:pt x="44" y="34"/>
                  <a:pt x="43" y="34"/>
                </a:cubicBezTo>
                <a:cubicBezTo>
                  <a:pt x="42" y="34"/>
                  <a:pt x="41" y="35"/>
                  <a:pt x="40" y="36"/>
                </a:cubicBezTo>
                <a:cubicBezTo>
                  <a:pt x="42" y="37"/>
                  <a:pt x="43" y="38"/>
                  <a:pt x="43" y="40"/>
                </a:cubicBezTo>
                <a:cubicBezTo>
                  <a:pt x="43" y="42"/>
                  <a:pt x="42" y="43"/>
                  <a:pt x="40" y="43"/>
                </a:cubicBezTo>
                <a:cubicBezTo>
                  <a:pt x="38" y="43"/>
                  <a:pt x="37" y="42"/>
                  <a:pt x="35" y="41"/>
                </a:cubicBezTo>
                <a:cubicBezTo>
                  <a:pt x="34" y="41"/>
                  <a:pt x="34" y="42"/>
                  <a:pt x="34" y="43"/>
                </a:cubicBezTo>
                <a:cubicBezTo>
                  <a:pt x="34" y="44"/>
                  <a:pt x="34" y="45"/>
                  <a:pt x="35" y="46"/>
                </a:cubicBezTo>
                <a:cubicBezTo>
                  <a:pt x="43" y="54"/>
                  <a:pt x="43" y="54"/>
                  <a:pt x="43" y="54"/>
                </a:cubicBezTo>
                <a:cubicBezTo>
                  <a:pt x="44" y="55"/>
                  <a:pt x="45" y="55"/>
                  <a:pt x="45" y="55"/>
                </a:cubicBezTo>
                <a:cubicBezTo>
                  <a:pt x="46" y="55"/>
                  <a:pt x="47" y="55"/>
                  <a:pt x="48" y="54"/>
                </a:cubicBezTo>
                <a:cubicBezTo>
                  <a:pt x="54" y="48"/>
                  <a:pt x="54" y="48"/>
                  <a:pt x="54" y="48"/>
                </a:cubicBezTo>
                <a:cubicBezTo>
                  <a:pt x="54" y="48"/>
                  <a:pt x="55" y="47"/>
                  <a:pt x="55" y="46"/>
                </a:cubicBezTo>
                <a:cubicBezTo>
                  <a:pt x="55" y="45"/>
                  <a:pt x="54" y="44"/>
                  <a:pt x="54" y="43"/>
                </a:cubicBezTo>
                <a:close/>
              </a:path>
            </a:pathLst>
          </a:custGeom>
          <a:solidFill>
            <a:schemeClr val="bg1"/>
          </a:solidFill>
          <a:ln w="9525">
            <a:noFill/>
            <a:round/>
            <a:headEnd/>
            <a:tailEnd/>
          </a:ln>
        </p:spPr>
        <p:txBody>
          <a:bodyPr vert="horz" wrap="square" lIns="34299" tIns="17149" rIns="34299" bIns="17149" numCol="1" anchor="t" anchorCtr="0" compatLnSpc="1">
            <a:prstTxWarp prst="textNoShape">
              <a:avLst/>
            </a:prstTxWarp>
          </a:bodyPr>
          <a:lstStyle/>
          <a:p>
            <a:endParaRPr lang="en-US" sz="675">
              <a:solidFill>
                <a:schemeClr val="bg1"/>
              </a:solidFill>
            </a:endParaRPr>
          </a:p>
        </p:txBody>
      </p:sp>
      <p:sp>
        <p:nvSpPr>
          <p:cNvPr id="100" name="Freeform 74">
            <a:extLst>
              <a:ext uri="{FF2B5EF4-FFF2-40B4-BE49-F238E27FC236}">
                <a16:creationId xmlns:a16="http://schemas.microsoft.com/office/drawing/2014/main" id="{E34D0181-3502-4A02-BF8C-7A3AF6E1D14C}"/>
              </a:ext>
            </a:extLst>
          </p:cNvPr>
          <p:cNvSpPr>
            <a:spLocks noEditPoints="1"/>
          </p:cNvSpPr>
          <p:nvPr/>
        </p:nvSpPr>
        <p:spPr bwMode="auto">
          <a:xfrm>
            <a:off x="2167072" y="5060446"/>
            <a:ext cx="203514" cy="157916"/>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rgbClr val="FFFFFF"/>
          </a:solidFill>
          <a:ln w="9525">
            <a:noFill/>
            <a:round/>
            <a:headEnd/>
            <a:tailEnd/>
          </a:ln>
        </p:spPr>
        <p:txBody>
          <a:bodyPr vert="horz" wrap="square" lIns="34299" tIns="17149" rIns="34299" bIns="17149" numCol="1" anchor="t" anchorCtr="0" compatLnSpc="1">
            <a:prstTxWarp prst="textNoShape">
              <a:avLst/>
            </a:prstTxWarp>
          </a:bodyPr>
          <a:lstStyle/>
          <a:p>
            <a:endParaRPr lang="en-US" sz="675">
              <a:solidFill>
                <a:schemeClr val="bg1"/>
              </a:solidFill>
            </a:endParaRPr>
          </a:p>
        </p:txBody>
      </p:sp>
      <p:sp>
        <p:nvSpPr>
          <p:cNvPr id="102" name="TextBox 25">
            <a:extLst>
              <a:ext uri="{FF2B5EF4-FFF2-40B4-BE49-F238E27FC236}">
                <a16:creationId xmlns:a16="http://schemas.microsoft.com/office/drawing/2014/main" id="{8020D898-7D82-4823-89E6-ED6219CCE47E}"/>
              </a:ext>
            </a:extLst>
          </p:cNvPr>
          <p:cNvSpPr txBox="1"/>
          <p:nvPr/>
        </p:nvSpPr>
        <p:spPr>
          <a:xfrm>
            <a:off x="3462565" y="4018699"/>
            <a:ext cx="2218881" cy="542586"/>
          </a:xfrm>
          <a:prstGeom prst="rect">
            <a:avLst/>
          </a:prstGeom>
          <a:noFill/>
        </p:spPr>
        <p:txBody>
          <a:bodyPr wrap="none" lIns="34292" tIns="17146" rIns="34292" bIns="17146" rtlCol="0">
            <a:spAutoFit/>
          </a:bodyPr>
          <a:lstStyle/>
          <a:p>
            <a:pPr algn="ctr"/>
            <a:r>
              <a:rPr lang="en-US" sz="3301" b="1" dirty="0">
                <a:solidFill>
                  <a:schemeClr val="bg1"/>
                </a:solidFill>
                <a:latin typeface="Lato Regular"/>
                <a:cs typeface="Lato Regular"/>
              </a:rPr>
              <a:t>Contact Us</a:t>
            </a:r>
            <a:endParaRPr lang="id-ID" sz="3301" b="1" dirty="0">
              <a:solidFill>
                <a:schemeClr val="bg1"/>
              </a:solidFill>
              <a:latin typeface="Lato Regular"/>
              <a:cs typeface="Lato Regular"/>
            </a:endParaRPr>
          </a:p>
        </p:txBody>
      </p:sp>
      <p:sp>
        <p:nvSpPr>
          <p:cNvPr id="103" name="Rectangle 28">
            <a:extLst>
              <a:ext uri="{FF2B5EF4-FFF2-40B4-BE49-F238E27FC236}">
                <a16:creationId xmlns:a16="http://schemas.microsoft.com/office/drawing/2014/main" id="{1BE2FE93-C12A-4119-BB26-8AF730FA2489}"/>
              </a:ext>
            </a:extLst>
          </p:cNvPr>
          <p:cNvSpPr/>
          <p:nvPr/>
        </p:nvSpPr>
        <p:spPr>
          <a:xfrm>
            <a:off x="4288454" y="4764262"/>
            <a:ext cx="582541" cy="3429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34261" tIns="17131" rIns="34261" bIns="17131" rtlCol="0" anchor="ctr"/>
          <a:lstStyle/>
          <a:p>
            <a:pPr algn="ctr"/>
            <a:endParaRPr lang="en-US" sz="675" dirty="0">
              <a:solidFill>
                <a:schemeClr val="bg1"/>
              </a:solidFill>
              <a:latin typeface="Open Sans Light"/>
            </a:endParaRPr>
          </a:p>
        </p:txBody>
      </p:sp>
      <p:sp>
        <p:nvSpPr>
          <p:cNvPr id="106" name="Freeform 172">
            <a:extLst>
              <a:ext uri="{FF2B5EF4-FFF2-40B4-BE49-F238E27FC236}">
                <a16:creationId xmlns:a16="http://schemas.microsoft.com/office/drawing/2014/main" id="{4C32809B-9839-4F58-B229-DB1A133DC67B}"/>
              </a:ext>
            </a:extLst>
          </p:cNvPr>
          <p:cNvSpPr>
            <a:spLocks noEditPoints="1"/>
          </p:cNvSpPr>
          <p:nvPr/>
        </p:nvSpPr>
        <p:spPr bwMode="auto">
          <a:xfrm>
            <a:off x="4329992" y="1927387"/>
            <a:ext cx="484015" cy="709414"/>
          </a:xfrm>
          <a:custGeom>
            <a:avLst/>
            <a:gdLst/>
            <a:ahLst/>
            <a:cxnLst>
              <a:cxn ang="0">
                <a:pos x="40" y="0"/>
              </a:cxn>
              <a:cxn ang="0">
                <a:pos x="0" y="37"/>
              </a:cxn>
              <a:cxn ang="0">
                <a:pos x="40" y="117"/>
              </a:cxn>
              <a:cxn ang="0">
                <a:pos x="80" y="37"/>
              </a:cxn>
              <a:cxn ang="0">
                <a:pos x="40" y="0"/>
              </a:cxn>
              <a:cxn ang="0">
                <a:pos x="40" y="49"/>
              </a:cxn>
              <a:cxn ang="0">
                <a:pos x="27" y="37"/>
              </a:cxn>
              <a:cxn ang="0">
                <a:pos x="40" y="24"/>
              </a:cxn>
              <a:cxn ang="0">
                <a:pos x="53" y="37"/>
              </a:cxn>
              <a:cxn ang="0">
                <a:pos x="40" y="49"/>
              </a:cxn>
            </a:cxnLst>
            <a:rect l="0" t="0" r="r" b="b"/>
            <a:pathLst>
              <a:path w="80" h="117">
                <a:moveTo>
                  <a:pt x="40" y="0"/>
                </a:moveTo>
                <a:cubicBezTo>
                  <a:pt x="24" y="0"/>
                  <a:pt x="0" y="8"/>
                  <a:pt x="0" y="37"/>
                </a:cubicBezTo>
                <a:cubicBezTo>
                  <a:pt x="0" y="51"/>
                  <a:pt x="32" y="102"/>
                  <a:pt x="40" y="117"/>
                </a:cubicBezTo>
                <a:cubicBezTo>
                  <a:pt x="48" y="102"/>
                  <a:pt x="80" y="51"/>
                  <a:pt x="80" y="37"/>
                </a:cubicBezTo>
                <a:cubicBezTo>
                  <a:pt x="80" y="8"/>
                  <a:pt x="56" y="0"/>
                  <a:pt x="40" y="0"/>
                </a:cubicBezTo>
                <a:close/>
                <a:moveTo>
                  <a:pt x="40" y="49"/>
                </a:moveTo>
                <a:cubicBezTo>
                  <a:pt x="33" y="49"/>
                  <a:pt x="27" y="44"/>
                  <a:pt x="27" y="37"/>
                </a:cubicBezTo>
                <a:cubicBezTo>
                  <a:pt x="27" y="30"/>
                  <a:pt x="33" y="24"/>
                  <a:pt x="40" y="24"/>
                </a:cubicBezTo>
                <a:cubicBezTo>
                  <a:pt x="47" y="24"/>
                  <a:pt x="53" y="30"/>
                  <a:pt x="53" y="37"/>
                </a:cubicBezTo>
                <a:cubicBezTo>
                  <a:pt x="53" y="44"/>
                  <a:pt x="47" y="49"/>
                  <a:pt x="40" y="49"/>
                </a:cubicBezTo>
                <a:close/>
              </a:path>
            </a:pathLst>
          </a:custGeom>
          <a:solidFill>
            <a:schemeClr val="accent2"/>
          </a:solidFill>
          <a:ln w="9525">
            <a:noFill/>
            <a:round/>
            <a:headEnd/>
            <a:tailEnd/>
          </a:ln>
        </p:spPr>
        <p:txBody>
          <a:bodyPr vert="horz" wrap="square" lIns="34299" tIns="17149" rIns="34299" bIns="17149" numCol="1" anchor="t" anchorCtr="0" compatLnSpc="1">
            <a:prstTxWarp prst="textNoShape">
              <a:avLst/>
            </a:prstTxWarp>
          </a:bodyPr>
          <a:lstStyle/>
          <a:p>
            <a:endParaRPr lang="en-US" sz="675" dirty="0">
              <a:solidFill>
                <a:schemeClr val="bg1"/>
              </a:solidFill>
              <a:highlight>
                <a:srgbClr val="FFFF00"/>
              </a:highlight>
              <a:latin typeface="Lato Regular"/>
              <a:cs typeface="Lato Regular"/>
            </a:endParaRPr>
          </a:p>
        </p:txBody>
      </p:sp>
      <p:sp>
        <p:nvSpPr>
          <p:cNvPr id="111" name="Shape 2683">
            <a:extLst>
              <a:ext uri="{FF2B5EF4-FFF2-40B4-BE49-F238E27FC236}">
                <a16:creationId xmlns:a16="http://schemas.microsoft.com/office/drawing/2014/main" id="{6712FCAB-8B4B-4A09-AAD6-DB392EAE09D6}"/>
              </a:ext>
            </a:extLst>
          </p:cNvPr>
          <p:cNvSpPr/>
          <p:nvPr/>
        </p:nvSpPr>
        <p:spPr>
          <a:xfrm>
            <a:off x="930937" y="2636801"/>
            <a:ext cx="1236135" cy="1653191"/>
          </a:xfrm>
          <a:custGeom>
            <a:avLst/>
            <a:gdLst/>
            <a:ahLst/>
            <a:cxnLst>
              <a:cxn ang="0">
                <a:pos x="wd2" y="hd2"/>
              </a:cxn>
              <a:cxn ang="5400000">
                <a:pos x="wd2" y="hd2"/>
              </a:cxn>
              <a:cxn ang="10800000">
                <a:pos x="wd2" y="hd2"/>
              </a:cxn>
              <a:cxn ang="16200000">
                <a:pos x="wd2" y="hd2"/>
              </a:cxn>
            </a:cxnLst>
            <a:rect l="0" t="0" r="r" b="b"/>
            <a:pathLst>
              <a:path w="21505" h="21528" extrusionOk="0">
                <a:moveTo>
                  <a:pt x="13441" y="9294"/>
                </a:moveTo>
                <a:lnTo>
                  <a:pt x="13441" y="9784"/>
                </a:lnTo>
                <a:lnTo>
                  <a:pt x="1344" y="9784"/>
                </a:lnTo>
                <a:lnTo>
                  <a:pt x="1344" y="9294"/>
                </a:lnTo>
                <a:cubicBezTo>
                  <a:pt x="1344" y="7028"/>
                  <a:pt x="3696" y="5163"/>
                  <a:pt x="6720" y="4919"/>
                </a:cubicBezTo>
                <a:lnTo>
                  <a:pt x="6720" y="9784"/>
                </a:lnTo>
                <a:lnTo>
                  <a:pt x="8065" y="9784"/>
                </a:lnTo>
                <a:lnTo>
                  <a:pt x="8065" y="4919"/>
                </a:lnTo>
                <a:cubicBezTo>
                  <a:pt x="11089" y="5163"/>
                  <a:pt x="13441" y="7028"/>
                  <a:pt x="13441" y="9294"/>
                </a:cubicBezTo>
                <a:moveTo>
                  <a:pt x="13441" y="16145"/>
                </a:moveTo>
                <a:cubicBezTo>
                  <a:pt x="13441" y="18578"/>
                  <a:pt x="10733" y="20549"/>
                  <a:pt x="7393" y="20549"/>
                </a:cubicBezTo>
                <a:cubicBezTo>
                  <a:pt x="4052" y="20549"/>
                  <a:pt x="1344" y="18578"/>
                  <a:pt x="1344" y="16145"/>
                </a:cubicBezTo>
                <a:lnTo>
                  <a:pt x="1344" y="10762"/>
                </a:lnTo>
                <a:lnTo>
                  <a:pt x="13441" y="10762"/>
                </a:lnTo>
                <a:cubicBezTo>
                  <a:pt x="13441" y="10762"/>
                  <a:pt x="13441" y="16145"/>
                  <a:pt x="13441" y="16145"/>
                </a:cubicBezTo>
                <a:close/>
                <a:moveTo>
                  <a:pt x="21134" y="48"/>
                </a:moveTo>
                <a:cubicBezTo>
                  <a:pt x="20801" y="-72"/>
                  <a:pt x="20436" y="41"/>
                  <a:pt x="20232" y="268"/>
                </a:cubicBezTo>
                <a:cubicBezTo>
                  <a:pt x="18723" y="1944"/>
                  <a:pt x="16716" y="3504"/>
                  <a:pt x="13069" y="2006"/>
                </a:cubicBezTo>
                <a:cubicBezTo>
                  <a:pt x="10993" y="1153"/>
                  <a:pt x="9603" y="1431"/>
                  <a:pt x="8642" y="1862"/>
                </a:cubicBezTo>
                <a:cubicBezTo>
                  <a:pt x="7655" y="2307"/>
                  <a:pt x="6969" y="3089"/>
                  <a:pt x="6778" y="3935"/>
                </a:cubicBezTo>
                <a:cubicBezTo>
                  <a:pt x="2984" y="4162"/>
                  <a:pt x="0" y="6473"/>
                  <a:pt x="0" y="9294"/>
                </a:cubicBezTo>
                <a:lnTo>
                  <a:pt x="0" y="16145"/>
                </a:lnTo>
                <a:cubicBezTo>
                  <a:pt x="0" y="19118"/>
                  <a:pt x="3310" y="21528"/>
                  <a:pt x="7393" y="21528"/>
                </a:cubicBezTo>
                <a:cubicBezTo>
                  <a:pt x="11475" y="21528"/>
                  <a:pt x="14785" y="19118"/>
                  <a:pt x="14785" y="16145"/>
                </a:cubicBezTo>
                <a:lnTo>
                  <a:pt x="14785" y="9294"/>
                </a:lnTo>
                <a:cubicBezTo>
                  <a:pt x="14785" y="6507"/>
                  <a:pt x="11875" y="4215"/>
                  <a:pt x="8146" y="3940"/>
                </a:cubicBezTo>
                <a:cubicBezTo>
                  <a:pt x="8301" y="3479"/>
                  <a:pt x="8690" y="2991"/>
                  <a:pt x="9348" y="2695"/>
                </a:cubicBezTo>
                <a:cubicBezTo>
                  <a:pt x="10308" y="2263"/>
                  <a:pt x="10946" y="2328"/>
                  <a:pt x="12468" y="2882"/>
                </a:cubicBezTo>
                <a:cubicBezTo>
                  <a:pt x="15022" y="3811"/>
                  <a:pt x="16657" y="3572"/>
                  <a:pt x="17947" y="3206"/>
                </a:cubicBezTo>
                <a:cubicBezTo>
                  <a:pt x="19526" y="2759"/>
                  <a:pt x="20650" y="1847"/>
                  <a:pt x="21434" y="705"/>
                </a:cubicBezTo>
                <a:cubicBezTo>
                  <a:pt x="21600" y="463"/>
                  <a:pt x="21466" y="170"/>
                  <a:pt x="21134" y="48"/>
                </a:cubicBezTo>
                <a:moveTo>
                  <a:pt x="7393" y="18592"/>
                </a:moveTo>
                <a:cubicBezTo>
                  <a:pt x="8134" y="18592"/>
                  <a:pt x="8737" y="18153"/>
                  <a:pt x="8737" y="17613"/>
                </a:cubicBezTo>
                <a:cubicBezTo>
                  <a:pt x="8737" y="17073"/>
                  <a:pt x="8134" y="16635"/>
                  <a:pt x="7393" y="16635"/>
                </a:cubicBezTo>
                <a:cubicBezTo>
                  <a:pt x="6650" y="16635"/>
                  <a:pt x="6048" y="17073"/>
                  <a:pt x="6048" y="17613"/>
                </a:cubicBezTo>
                <a:cubicBezTo>
                  <a:pt x="6048" y="18153"/>
                  <a:pt x="6650" y="18592"/>
                  <a:pt x="7393" y="18592"/>
                </a:cubicBezTo>
              </a:path>
            </a:pathLst>
          </a:custGeom>
          <a:solidFill>
            <a:schemeClr val="bg1">
              <a:lumMod val="95000"/>
            </a:schemeClr>
          </a:solidFill>
          <a:ln w="12700">
            <a:miter lim="400000"/>
          </a:ln>
        </p:spPr>
        <p:txBody>
          <a:bodyPr lIns="14287" tIns="14287" rIns="14287" bIns="14287" anchor="ctr"/>
          <a:lstStyle/>
          <a:p>
            <a:pPr defTabSz="171444">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dirty="0">
              <a:latin typeface="Lato Light" charset="0"/>
              <a:ea typeface="Lato Light" charset="0"/>
              <a:cs typeface="Lato Light" charset="0"/>
            </a:endParaRPr>
          </a:p>
        </p:txBody>
      </p:sp>
      <p:pic>
        <p:nvPicPr>
          <p:cNvPr id="112" name="Resim 111">
            <a:extLst>
              <a:ext uri="{FF2B5EF4-FFF2-40B4-BE49-F238E27FC236}">
                <a16:creationId xmlns:a16="http://schemas.microsoft.com/office/drawing/2014/main" id="{E4A1A87E-5DB7-447E-B149-D4C10E861763}"/>
              </a:ext>
            </a:extLst>
          </p:cNvPr>
          <p:cNvPicPr>
            <a:picLocks noChangeAspect="1"/>
          </p:cNvPicPr>
          <p:nvPr/>
        </p:nvPicPr>
        <p:blipFill>
          <a:blip r:embed="rId4"/>
          <a:stretch>
            <a:fillRect/>
          </a:stretch>
        </p:blipFill>
        <p:spPr>
          <a:xfrm>
            <a:off x="7297178" y="2472159"/>
            <a:ext cx="1663046" cy="1982473"/>
          </a:xfrm>
          <a:prstGeom prst="ellipse">
            <a:avLst/>
          </a:prstGeom>
          <a:ln>
            <a:noFill/>
          </a:ln>
          <a:effectLst>
            <a:softEdge rad="112500"/>
          </a:effectLst>
        </p:spPr>
      </p:pic>
    </p:spTree>
    <p:extLst>
      <p:ext uri="{BB962C8B-B14F-4D97-AF65-F5344CB8AC3E}">
        <p14:creationId xmlns:p14="http://schemas.microsoft.com/office/powerpoint/2010/main" val="38269460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fill="hold"/>
                                        <p:tgtEl>
                                          <p:spTgt spid="107"/>
                                        </p:tgtEl>
                                        <p:attrNameLst>
                                          <p:attrName>ppt_x</p:attrName>
                                        </p:attrNameLst>
                                      </p:cBhvr>
                                      <p:tavLst>
                                        <p:tav tm="0">
                                          <p:val>
                                            <p:strVal val="#ppt_x"/>
                                          </p:val>
                                        </p:tav>
                                        <p:tav tm="100000">
                                          <p:val>
                                            <p:strVal val="#ppt_x"/>
                                          </p:val>
                                        </p:tav>
                                      </p:tavLst>
                                    </p:anim>
                                    <p:anim calcmode="lin" valueType="num">
                                      <p:cBhvr additive="base">
                                        <p:cTn id="8" dur="500" fill="hold"/>
                                        <p:tgtEl>
                                          <p:spTgt spid="10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9"/>
                                        </p:tgtEl>
                                        <p:attrNameLst>
                                          <p:attrName>style.visibility</p:attrName>
                                        </p:attrNameLst>
                                      </p:cBhvr>
                                      <p:to>
                                        <p:strVal val="visible"/>
                                      </p:to>
                                    </p:set>
                                    <p:anim calcmode="lin" valueType="num">
                                      <p:cBhvr additive="base">
                                        <p:cTn id="11" dur="500" fill="hold"/>
                                        <p:tgtEl>
                                          <p:spTgt spid="89"/>
                                        </p:tgtEl>
                                        <p:attrNameLst>
                                          <p:attrName>ppt_x</p:attrName>
                                        </p:attrNameLst>
                                      </p:cBhvr>
                                      <p:tavLst>
                                        <p:tav tm="0">
                                          <p:val>
                                            <p:strVal val="#ppt_x"/>
                                          </p:val>
                                        </p:tav>
                                        <p:tav tm="100000">
                                          <p:val>
                                            <p:strVal val="#ppt_x"/>
                                          </p:val>
                                        </p:tav>
                                      </p:tavLst>
                                    </p:anim>
                                    <p:anim calcmode="lin" valueType="num">
                                      <p:cBhvr additive="base">
                                        <p:cTn id="12" dur="500" fill="hold"/>
                                        <p:tgtEl>
                                          <p:spTgt spid="8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0"/>
                                        </p:tgtEl>
                                        <p:attrNameLst>
                                          <p:attrName>style.visibility</p:attrName>
                                        </p:attrNameLst>
                                      </p:cBhvr>
                                      <p:to>
                                        <p:strVal val="visible"/>
                                      </p:to>
                                    </p:set>
                                    <p:anim calcmode="lin" valueType="num">
                                      <p:cBhvr additive="base">
                                        <p:cTn id="15" dur="500" fill="hold"/>
                                        <p:tgtEl>
                                          <p:spTgt spid="90"/>
                                        </p:tgtEl>
                                        <p:attrNameLst>
                                          <p:attrName>ppt_x</p:attrName>
                                        </p:attrNameLst>
                                      </p:cBhvr>
                                      <p:tavLst>
                                        <p:tav tm="0">
                                          <p:val>
                                            <p:strVal val="#ppt_x"/>
                                          </p:val>
                                        </p:tav>
                                        <p:tav tm="100000">
                                          <p:val>
                                            <p:strVal val="#ppt_x"/>
                                          </p:val>
                                        </p:tav>
                                      </p:tavLst>
                                    </p:anim>
                                    <p:anim calcmode="lin" valueType="num">
                                      <p:cBhvr additive="base">
                                        <p:cTn id="16" dur="500" fill="hold"/>
                                        <p:tgtEl>
                                          <p:spTgt spid="9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1"/>
                                        </p:tgtEl>
                                        <p:attrNameLst>
                                          <p:attrName>style.visibility</p:attrName>
                                        </p:attrNameLst>
                                      </p:cBhvr>
                                      <p:to>
                                        <p:strVal val="visible"/>
                                      </p:to>
                                    </p:set>
                                    <p:anim calcmode="lin" valueType="num">
                                      <p:cBhvr additive="base">
                                        <p:cTn id="19" dur="500" fill="hold"/>
                                        <p:tgtEl>
                                          <p:spTgt spid="91"/>
                                        </p:tgtEl>
                                        <p:attrNameLst>
                                          <p:attrName>ppt_x</p:attrName>
                                        </p:attrNameLst>
                                      </p:cBhvr>
                                      <p:tavLst>
                                        <p:tav tm="0">
                                          <p:val>
                                            <p:strVal val="#ppt_x"/>
                                          </p:val>
                                        </p:tav>
                                        <p:tav tm="100000">
                                          <p:val>
                                            <p:strVal val="#ppt_x"/>
                                          </p:val>
                                        </p:tav>
                                      </p:tavLst>
                                    </p:anim>
                                    <p:anim calcmode="lin" valueType="num">
                                      <p:cBhvr additive="base">
                                        <p:cTn id="20" dur="500" fill="hold"/>
                                        <p:tgtEl>
                                          <p:spTgt spid="9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ppt_x"/>
                                          </p:val>
                                        </p:tav>
                                        <p:tav tm="100000">
                                          <p:val>
                                            <p:strVal val="#ppt_x"/>
                                          </p:val>
                                        </p:tav>
                                      </p:tavLst>
                                    </p:anim>
                                    <p:anim calcmode="lin" valueType="num">
                                      <p:cBhvr additive="base">
                                        <p:cTn id="24" dur="500" fill="hold"/>
                                        <p:tgtEl>
                                          <p:spTgt spid="9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500" fill="hold"/>
                                        <p:tgtEl>
                                          <p:spTgt spid="93"/>
                                        </p:tgtEl>
                                        <p:attrNameLst>
                                          <p:attrName>ppt_x</p:attrName>
                                        </p:attrNameLst>
                                      </p:cBhvr>
                                      <p:tavLst>
                                        <p:tav tm="0">
                                          <p:val>
                                            <p:strVal val="#ppt_x"/>
                                          </p:val>
                                        </p:tav>
                                        <p:tav tm="100000">
                                          <p:val>
                                            <p:strVal val="#ppt_x"/>
                                          </p:val>
                                        </p:tav>
                                      </p:tavLst>
                                    </p:anim>
                                    <p:anim calcmode="lin" valueType="num">
                                      <p:cBhvr additive="base">
                                        <p:cTn id="28" dur="500" fill="hold"/>
                                        <p:tgtEl>
                                          <p:spTgt spid="9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500" fill="hold"/>
                                        <p:tgtEl>
                                          <p:spTgt spid="94"/>
                                        </p:tgtEl>
                                        <p:attrNameLst>
                                          <p:attrName>ppt_x</p:attrName>
                                        </p:attrNameLst>
                                      </p:cBhvr>
                                      <p:tavLst>
                                        <p:tav tm="0">
                                          <p:val>
                                            <p:strVal val="#ppt_x"/>
                                          </p:val>
                                        </p:tav>
                                        <p:tav tm="100000">
                                          <p:val>
                                            <p:strVal val="#ppt_x"/>
                                          </p:val>
                                        </p:tav>
                                      </p:tavLst>
                                    </p:anim>
                                    <p:anim calcmode="lin" valueType="num">
                                      <p:cBhvr additive="base">
                                        <p:cTn id="32" dur="500" fill="hold"/>
                                        <p:tgtEl>
                                          <p:spTgt spid="9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500" fill="hold"/>
                                        <p:tgtEl>
                                          <p:spTgt spid="95"/>
                                        </p:tgtEl>
                                        <p:attrNameLst>
                                          <p:attrName>ppt_x</p:attrName>
                                        </p:attrNameLst>
                                      </p:cBhvr>
                                      <p:tavLst>
                                        <p:tav tm="0">
                                          <p:val>
                                            <p:strVal val="#ppt_x"/>
                                          </p:val>
                                        </p:tav>
                                        <p:tav tm="100000">
                                          <p:val>
                                            <p:strVal val="#ppt_x"/>
                                          </p:val>
                                        </p:tav>
                                      </p:tavLst>
                                    </p:anim>
                                    <p:anim calcmode="lin" valueType="num">
                                      <p:cBhvr additive="base">
                                        <p:cTn id="36" dur="500" fill="hold"/>
                                        <p:tgtEl>
                                          <p:spTgt spid="9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9"/>
                                        </p:tgtEl>
                                        <p:attrNameLst>
                                          <p:attrName>style.visibility</p:attrName>
                                        </p:attrNameLst>
                                      </p:cBhvr>
                                      <p:to>
                                        <p:strVal val="visible"/>
                                      </p:to>
                                    </p:set>
                                    <p:anim calcmode="lin" valueType="num">
                                      <p:cBhvr additive="base">
                                        <p:cTn id="39" dur="500" fill="hold"/>
                                        <p:tgtEl>
                                          <p:spTgt spid="99"/>
                                        </p:tgtEl>
                                        <p:attrNameLst>
                                          <p:attrName>ppt_x</p:attrName>
                                        </p:attrNameLst>
                                      </p:cBhvr>
                                      <p:tavLst>
                                        <p:tav tm="0">
                                          <p:val>
                                            <p:strVal val="#ppt_x"/>
                                          </p:val>
                                        </p:tav>
                                        <p:tav tm="100000">
                                          <p:val>
                                            <p:strVal val="#ppt_x"/>
                                          </p:val>
                                        </p:tav>
                                      </p:tavLst>
                                    </p:anim>
                                    <p:anim calcmode="lin" valueType="num">
                                      <p:cBhvr additive="base">
                                        <p:cTn id="40" dur="500" fill="hold"/>
                                        <p:tgtEl>
                                          <p:spTgt spid="9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500" fill="hold"/>
                                        <p:tgtEl>
                                          <p:spTgt spid="100"/>
                                        </p:tgtEl>
                                        <p:attrNameLst>
                                          <p:attrName>ppt_x</p:attrName>
                                        </p:attrNameLst>
                                      </p:cBhvr>
                                      <p:tavLst>
                                        <p:tav tm="0">
                                          <p:val>
                                            <p:strVal val="#ppt_x"/>
                                          </p:val>
                                        </p:tav>
                                        <p:tav tm="100000">
                                          <p:val>
                                            <p:strVal val="#ppt_x"/>
                                          </p:val>
                                        </p:tav>
                                      </p:tavLst>
                                    </p:anim>
                                    <p:anim calcmode="lin" valueType="num">
                                      <p:cBhvr additive="base">
                                        <p:cTn id="44" dur="500" fill="hold"/>
                                        <p:tgtEl>
                                          <p:spTgt spid="10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6"/>
                                        </p:tgtEl>
                                        <p:attrNameLst>
                                          <p:attrName>style.visibility</p:attrName>
                                        </p:attrNameLst>
                                      </p:cBhvr>
                                      <p:to>
                                        <p:strVal val="visible"/>
                                      </p:to>
                                    </p:set>
                                    <p:anim calcmode="lin" valueType="num">
                                      <p:cBhvr additive="base">
                                        <p:cTn id="47" dur="500" fill="hold"/>
                                        <p:tgtEl>
                                          <p:spTgt spid="106"/>
                                        </p:tgtEl>
                                        <p:attrNameLst>
                                          <p:attrName>ppt_x</p:attrName>
                                        </p:attrNameLst>
                                      </p:cBhvr>
                                      <p:tavLst>
                                        <p:tav tm="0">
                                          <p:val>
                                            <p:strVal val="#ppt_x"/>
                                          </p:val>
                                        </p:tav>
                                        <p:tav tm="100000">
                                          <p:val>
                                            <p:strVal val="#ppt_x"/>
                                          </p:val>
                                        </p:tav>
                                      </p:tavLst>
                                    </p:anim>
                                    <p:anim calcmode="lin" valueType="num">
                                      <p:cBhvr additive="base">
                                        <p:cTn id="48" dur="500" fill="hold"/>
                                        <p:tgtEl>
                                          <p:spTgt spid="10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2"/>
                                        </p:tgtEl>
                                        <p:attrNameLst>
                                          <p:attrName>style.visibility</p:attrName>
                                        </p:attrNameLst>
                                      </p:cBhvr>
                                      <p:to>
                                        <p:strVal val="visible"/>
                                      </p:to>
                                    </p:set>
                                    <p:anim calcmode="lin" valueType="num">
                                      <p:cBhvr additive="base">
                                        <p:cTn id="51" dur="500" fill="hold"/>
                                        <p:tgtEl>
                                          <p:spTgt spid="102"/>
                                        </p:tgtEl>
                                        <p:attrNameLst>
                                          <p:attrName>ppt_x</p:attrName>
                                        </p:attrNameLst>
                                      </p:cBhvr>
                                      <p:tavLst>
                                        <p:tav tm="0">
                                          <p:val>
                                            <p:strVal val="#ppt_x"/>
                                          </p:val>
                                        </p:tav>
                                        <p:tav tm="100000">
                                          <p:val>
                                            <p:strVal val="#ppt_x"/>
                                          </p:val>
                                        </p:tav>
                                      </p:tavLst>
                                    </p:anim>
                                    <p:anim calcmode="lin" valueType="num">
                                      <p:cBhvr additive="base">
                                        <p:cTn id="52" dur="500" fill="hold"/>
                                        <p:tgtEl>
                                          <p:spTgt spid="10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03"/>
                                        </p:tgtEl>
                                        <p:attrNameLst>
                                          <p:attrName>style.visibility</p:attrName>
                                        </p:attrNameLst>
                                      </p:cBhvr>
                                      <p:to>
                                        <p:strVal val="visible"/>
                                      </p:to>
                                    </p:set>
                                    <p:anim calcmode="lin" valueType="num">
                                      <p:cBhvr additive="base">
                                        <p:cTn id="55" dur="500" fill="hold"/>
                                        <p:tgtEl>
                                          <p:spTgt spid="103"/>
                                        </p:tgtEl>
                                        <p:attrNameLst>
                                          <p:attrName>ppt_x</p:attrName>
                                        </p:attrNameLst>
                                      </p:cBhvr>
                                      <p:tavLst>
                                        <p:tav tm="0">
                                          <p:val>
                                            <p:strVal val="#ppt_x"/>
                                          </p:val>
                                        </p:tav>
                                        <p:tav tm="100000">
                                          <p:val>
                                            <p:strVal val="#ppt_x"/>
                                          </p:val>
                                        </p:tav>
                                      </p:tavLst>
                                    </p:anim>
                                    <p:anim calcmode="lin" valueType="num">
                                      <p:cBhvr additive="base">
                                        <p:cTn id="56" dur="500" fill="hold"/>
                                        <p:tgtEl>
                                          <p:spTgt spid="103"/>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11"/>
                                        </p:tgtEl>
                                        <p:attrNameLst>
                                          <p:attrName>style.visibility</p:attrName>
                                        </p:attrNameLst>
                                      </p:cBhvr>
                                      <p:to>
                                        <p:strVal val="visible"/>
                                      </p:to>
                                    </p:set>
                                    <p:anim calcmode="lin" valueType="num">
                                      <p:cBhvr additive="base">
                                        <p:cTn id="59" dur="500" fill="hold"/>
                                        <p:tgtEl>
                                          <p:spTgt spid="111"/>
                                        </p:tgtEl>
                                        <p:attrNameLst>
                                          <p:attrName>ppt_x</p:attrName>
                                        </p:attrNameLst>
                                      </p:cBhvr>
                                      <p:tavLst>
                                        <p:tav tm="0">
                                          <p:val>
                                            <p:strVal val="#ppt_x"/>
                                          </p:val>
                                        </p:tav>
                                        <p:tav tm="100000">
                                          <p:val>
                                            <p:strVal val="#ppt_x"/>
                                          </p:val>
                                        </p:tav>
                                      </p:tavLst>
                                    </p:anim>
                                    <p:anim calcmode="lin" valueType="num">
                                      <p:cBhvr additive="base">
                                        <p:cTn id="60" dur="500" fill="hold"/>
                                        <p:tgtEl>
                                          <p:spTgt spid="111"/>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12"/>
                                        </p:tgtEl>
                                        <p:attrNameLst>
                                          <p:attrName>style.visibility</p:attrName>
                                        </p:attrNameLst>
                                      </p:cBhvr>
                                      <p:to>
                                        <p:strVal val="visible"/>
                                      </p:to>
                                    </p:set>
                                    <p:anim calcmode="lin" valueType="num">
                                      <p:cBhvr additive="base">
                                        <p:cTn id="63" dur="500" fill="hold"/>
                                        <p:tgtEl>
                                          <p:spTgt spid="112"/>
                                        </p:tgtEl>
                                        <p:attrNameLst>
                                          <p:attrName>ppt_x</p:attrName>
                                        </p:attrNameLst>
                                      </p:cBhvr>
                                      <p:tavLst>
                                        <p:tav tm="0">
                                          <p:val>
                                            <p:strVal val="#ppt_x"/>
                                          </p:val>
                                        </p:tav>
                                        <p:tav tm="100000">
                                          <p:val>
                                            <p:strVal val="#ppt_x"/>
                                          </p:val>
                                        </p:tav>
                                      </p:tavLst>
                                    </p:anim>
                                    <p:anim calcmode="lin" valueType="num">
                                      <p:cBhvr additive="base">
                                        <p:cTn id="64" dur="500" fill="hold"/>
                                        <p:tgtEl>
                                          <p:spTgt spid="1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p:bldP spid="91" grpId="0"/>
      <p:bldP spid="92" grpId="0" animBg="1"/>
      <p:bldP spid="93" grpId="0"/>
      <p:bldP spid="94" grpId="0" animBg="1"/>
      <p:bldP spid="95" grpId="0" animBg="1"/>
      <p:bldP spid="99" grpId="0" animBg="1"/>
      <p:bldP spid="100" grpId="0" animBg="1"/>
      <p:bldP spid="102" grpId="0"/>
      <p:bldP spid="103" grpId="0" animBg="1"/>
      <p:bldP spid="106" grpId="0" animBg="1"/>
      <p:bldP spid="111" grpId="0" animBg="1"/>
    </p:bld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19452</TotalTime>
  <Words>527</Words>
  <Application>Microsoft Office PowerPoint</Application>
  <PresentationFormat>Ekran Gösterisi (4:3)</PresentationFormat>
  <Paragraphs>120</Paragraphs>
  <Slides>13</Slides>
  <Notes>2</Notes>
  <HiddenSlides>0</HiddenSlides>
  <MMClips>0</MMClips>
  <ScaleCrop>false</ScaleCrop>
  <HeadingPairs>
    <vt:vector size="6" baseType="variant">
      <vt:variant>
        <vt:lpstr>Kullanılan Yazı Tipleri</vt:lpstr>
      </vt:variant>
      <vt:variant>
        <vt:i4>20</vt:i4>
      </vt:variant>
      <vt:variant>
        <vt:lpstr>Tema</vt:lpstr>
      </vt:variant>
      <vt:variant>
        <vt:i4>1</vt:i4>
      </vt:variant>
      <vt:variant>
        <vt:lpstr>Slayt Başlıkları</vt:lpstr>
      </vt:variant>
      <vt:variant>
        <vt:i4>13</vt:i4>
      </vt:variant>
    </vt:vector>
  </HeadingPairs>
  <TitlesOfParts>
    <vt:vector size="34" baseType="lpstr">
      <vt:lpstr>Arial Unicode MS</vt:lpstr>
      <vt:lpstr>SimSun</vt:lpstr>
      <vt:lpstr>Arial</vt:lpstr>
      <vt:lpstr>Calibri</vt:lpstr>
      <vt:lpstr>Cambria</vt:lpstr>
      <vt:lpstr>Franchise</vt:lpstr>
      <vt:lpstr>Gill Sans</vt:lpstr>
      <vt:lpstr>Harrington</vt:lpstr>
      <vt:lpstr>Klavika Bd</vt:lpstr>
      <vt:lpstr>Klavika Rg</vt:lpstr>
      <vt:lpstr>Lato</vt:lpstr>
      <vt:lpstr>Lato Black</vt:lpstr>
      <vt:lpstr>Lato Light</vt:lpstr>
      <vt:lpstr>Lato Regular</vt:lpstr>
      <vt:lpstr>Neris Thin</vt:lpstr>
      <vt:lpstr>Open Sans</vt:lpstr>
      <vt:lpstr>Open Sans Light</vt:lpstr>
      <vt:lpstr>Raleway Light</vt:lpstr>
      <vt:lpstr>Source Sans Pro ExtraLight</vt:lpstr>
      <vt:lpstr>Times New Roman</vt:lpstr>
      <vt:lpstr>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user</dc:creator>
  <cp:lastModifiedBy>murat hakan asan</cp:lastModifiedBy>
  <cp:revision>144</cp:revision>
  <dcterms:modified xsi:type="dcterms:W3CDTF">2017-10-05T09:17:01Z</dcterms:modified>
</cp:coreProperties>
</file>